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60" r:id="rId2"/>
    <p:sldId id="267" r:id="rId3"/>
    <p:sldId id="258" r:id="rId4"/>
    <p:sldId id="259" r:id="rId5"/>
    <p:sldId id="257" r:id="rId6"/>
    <p:sldId id="256" r:id="rId7"/>
    <p:sldId id="268" r:id="rId8"/>
    <p:sldId id="262" r:id="rId9"/>
    <p:sldId id="271" r:id="rId10"/>
    <p:sldId id="269" r:id="rId11"/>
    <p:sldId id="270" r:id="rId12"/>
    <p:sldId id="264" r:id="rId13"/>
    <p:sldId id="280" r:id="rId14"/>
    <p:sldId id="274" r:id="rId15"/>
    <p:sldId id="273" r:id="rId16"/>
    <p:sldId id="282" r:id="rId17"/>
    <p:sldId id="275" r:id="rId18"/>
    <p:sldId id="276" r:id="rId19"/>
    <p:sldId id="277" r:id="rId20"/>
    <p:sldId id="283" r:id="rId21"/>
    <p:sldId id="279" r:id="rId22"/>
    <p:sldId id="285" r:id="rId23"/>
    <p:sldId id="286" r:id="rId24"/>
    <p:sldId id="287" r:id="rId25"/>
    <p:sldId id="291" r:id="rId26"/>
    <p:sldId id="292" r:id="rId27"/>
    <p:sldId id="272" r:id="rId28"/>
    <p:sldId id="293" r:id="rId29"/>
    <p:sldId id="289" r:id="rId30"/>
    <p:sldId id="290" r:id="rId31"/>
  </p:sldIdLst>
  <p:sldSz cx="9753600" cy="7315200"/>
  <p:notesSz cx="6858000" cy="9144000"/>
  <p:embeddedFontLst>
    <p:embeddedFont>
      <p:font typeface="Lato Heavy Bold" charset="0"/>
      <p:regular r:id="rId33"/>
    </p:embeddedFont>
    <p:embeddedFont>
      <p:font typeface="Lato Bold" charset="0"/>
      <p:regular r:id="rId34"/>
    </p:embeddedFont>
    <p:embeddedFont>
      <p:font typeface="Arimo" charset="0"/>
      <p:regular r:id="rId35"/>
    </p:embeddedFont>
    <p:embeddedFont>
      <p:font typeface="Calibri" pitchFamily="34" charset="0"/>
      <p:regular r:id="rId36"/>
      <p:bold r:id="rId37"/>
      <p:italic r:id="rId38"/>
      <p:boldItalic r:id="rId39"/>
    </p:embeddedFont>
    <p:embeddedFont>
      <p:font typeface="Oswald Bold" charset="0"/>
      <p:regular r:id="rId40"/>
    </p:embeddedFont>
    <p:embeddedFont>
      <p:font typeface="MS PGothic" pitchFamily="34" charset="-128"/>
      <p:regular r:id="rId41"/>
    </p:embeddedFont>
    <p:embeddedFont>
      <p:font typeface="新細明體" pitchFamily="18" charset="-120"/>
      <p:regular r:id="rId42"/>
    </p:embeddedFont>
    <p:embeddedFont>
      <p:font typeface="Lato Heavy" charset="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B1149"/>
    <a:srgbClr val="F15A41"/>
    <a:srgbClr val="61BFA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中等深淺樣式 4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1" autoAdjust="0"/>
    <p:restoredTop sz="91956" autoAdjust="0"/>
  </p:normalViewPr>
  <p:slideViewPr>
    <p:cSldViewPr>
      <p:cViewPr>
        <p:scale>
          <a:sx n="69" d="100"/>
          <a:sy n="69" d="100"/>
        </p:scale>
        <p:origin x="-1296" y="2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9F9014-5A09-4E43-9C3B-3947D4A7F8B5}" type="datetimeFigureOut">
              <a:rPr lang="en-US" smtClean="0"/>
              <a:pPr/>
              <a:t>11/5/2020</a:t>
            </a:fld>
            <a:endParaRPr 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633D39-4C5E-4106-B3C2-4CEFA7634B8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 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EPIDEMIC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is a disease that affects a large number of people within a community, population, or region. A 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PANDEMIC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is an 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epidemic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that's spread over multiple countries or continents. ENDEMIC is something that belongs to a particular people or country.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633D39-4C5E-4106-B3C2-4CEFA7634B88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633D39-4C5E-4106-B3C2-4CEFA7634B8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633D39-4C5E-4106-B3C2-4CEFA7634B88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A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gif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0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6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94333" y="-66004"/>
            <a:ext cx="2789046" cy="7393153"/>
            <a:chOff x="0" y="0"/>
            <a:chExt cx="3718728" cy="985753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 cstate="print"/>
            <a:srcRect l="37409" r="37409"/>
            <a:stretch>
              <a:fillRect/>
            </a:stretch>
          </p:blipFill>
          <p:spPr>
            <a:xfrm>
              <a:off x="0" y="0"/>
              <a:ext cx="3718728" cy="9857537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685800" y="975241"/>
            <a:ext cx="6172200" cy="4739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dirty="0" smtClean="0">
                <a:solidFill>
                  <a:srgbClr val="FFFFFF"/>
                </a:solidFill>
                <a:latin typeface="Lato Heavy Bold"/>
              </a:rPr>
              <a:t>Protests  </a:t>
            </a:r>
            <a:r>
              <a:rPr lang="en-US" sz="4400" dirty="0">
                <a:solidFill>
                  <a:srgbClr val="FFFFFF"/>
                </a:solidFill>
                <a:latin typeface="Lato Heavy Bold"/>
              </a:rPr>
              <a:t>vs. Pandemic: </a:t>
            </a:r>
            <a:endParaRPr lang="en-US" sz="4400" dirty="0" smtClean="0">
              <a:solidFill>
                <a:srgbClr val="FFFFFF"/>
              </a:solidFill>
              <a:latin typeface="Lato Heavy Bold"/>
            </a:endParaRPr>
          </a:p>
          <a:p>
            <a:endParaRPr lang="en-US" sz="4400" dirty="0" smtClean="0">
              <a:solidFill>
                <a:srgbClr val="FFFFFF"/>
              </a:solidFill>
              <a:latin typeface="Lato Heavy Bold"/>
            </a:endParaRPr>
          </a:p>
          <a:p>
            <a:r>
              <a:rPr lang="en-US" sz="4400" dirty="0" smtClean="0">
                <a:solidFill>
                  <a:srgbClr val="FFFFFF"/>
                </a:solidFill>
                <a:latin typeface="Lato Heavy Bold"/>
              </a:rPr>
              <a:t>Examining </a:t>
            </a:r>
            <a:r>
              <a:rPr lang="en-US" sz="4400" dirty="0">
                <a:solidFill>
                  <a:srgbClr val="FFFFFF"/>
                </a:solidFill>
                <a:latin typeface="Lato Heavy Bold"/>
              </a:rPr>
              <a:t>the Effects on </a:t>
            </a:r>
            <a:r>
              <a:rPr lang="en-US" sz="4400" dirty="0" smtClean="0">
                <a:solidFill>
                  <a:srgbClr val="FFFFFF"/>
                </a:solidFill>
                <a:latin typeface="Lato Heavy Bold"/>
              </a:rPr>
              <a:t>Unemployment</a:t>
            </a:r>
            <a:endParaRPr lang="en-US" sz="4400" dirty="0">
              <a:solidFill>
                <a:srgbClr val="FFFFFF"/>
              </a:solidFill>
              <a:latin typeface="Lato Heavy Bold"/>
            </a:endParaRPr>
          </a:p>
          <a:p>
            <a:r>
              <a:rPr lang="en-US" sz="4400" dirty="0" smtClean="0">
                <a:solidFill>
                  <a:srgbClr val="FFFFFF"/>
                </a:solidFill>
                <a:latin typeface="Lato Heavy Bold"/>
              </a:rPr>
              <a:t>Rate </a:t>
            </a:r>
            <a:r>
              <a:rPr lang="en-US" sz="4400" dirty="0">
                <a:solidFill>
                  <a:srgbClr val="FFFFFF"/>
                </a:solidFill>
                <a:latin typeface="Lato Heavy Bold"/>
              </a:rPr>
              <a:t>of </a:t>
            </a:r>
            <a:r>
              <a:rPr lang="en-US" sz="4400" dirty="0" smtClean="0">
                <a:solidFill>
                  <a:srgbClr val="FFFFFF"/>
                </a:solidFill>
                <a:latin typeface="Lato Heavy Bold"/>
              </a:rPr>
              <a:t> the HKSAR </a:t>
            </a:r>
            <a:r>
              <a:rPr lang="en-US" sz="4400" u="sng" dirty="0" smtClean="0">
                <a:solidFill>
                  <a:srgbClr val="FFFFFF"/>
                </a:solidFill>
                <a:latin typeface="Lato Heavy Bold"/>
              </a:rPr>
              <a:t>INDUSTRIES</a:t>
            </a:r>
            <a:r>
              <a:rPr lang="en-US" sz="4400" dirty="0" smtClean="0">
                <a:solidFill>
                  <a:srgbClr val="FFFFFF"/>
                </a:solidFill>
                <a:latin typeface="Lato Heavy Bold"/>
              </a:rPr>
              <a:t> through </a:t>
            </a:r>
            <a:r>
              <a:rPr lang="en-US" sz="4400" dirty="0">
                <a:solidFill>
                  <a:srgbClr val="FFFFFF"/>
                </a:solidFill>
                <a:latin typeface="Lato Heavy Bold"/>
              </a:rPr>
              <a:t>Clustering Algorithm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2000" y="6477000"/>
            <a:ext cx="5867400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4"/>
              </a:lnSpc>
            </a:pPr>
            <a:r>
              <a:rPr lang="en-US" sz="2502" spc="50" dirty="0" smtClean="0">
                <a:solidFill>
                  <a:srgbClr val="6BDEFF"/>
                </a:solidFill>
                <a:latin typeface="Lato Bold"/>
              </a:rPr>
              <a:t>by Grace </a:t>
            </a:r>
            <a:r>
              <a:rPr lang="en-US" sz="2502" spc="50" dirty="0" err="1" smtClean="0">
                <a:solidFill>
                  <a:srgbClr val="6BDEFF"/>
                </a:solidFill>
                <a:latin typeface="Lato Bold"/>
              </a:rPr>
              <a:t>Sicat-Cayanan</a:t>
            </a:r>
            <a:endParaRPr lang="en-US" sz="2502" spc="50" dirty="0">
              <a:solidFill>
                <a:srgbClr val="6BDEFF"/>
              </a:solidFill>
              <a:latin typeface="Lato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A41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104775" y="304800"/>
            <a:ext cx="9572625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2"/>
              </a:lnSpc>
            </a:pPr>
            <a:r>
              <a:rPr lang="en-US" sz="4528" dirty="0" smtClean="0">
                <a:solidFill>
                  <a:srgbClr val="FE6E60"/>
                </a:solidFill>
                <a:latin typeface="Lato Heavy Bold"/>
              </a:rPr>
              <a:t>DATA EVALUATION</a:t>
            </a:r>
            <a:endParaRPr lang="en-US" sz="4528" dirty="0">
              <a:solidFill>
                <a:srgbClr val="FE6E60"/>
              </a:solidFill>
              <a:latin typeface="Lato Heavy Bold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9600" y="1295400"/>
            <a:ext cx="8610600" cy="2590800"/>
          </a:xfrm>
          <a:prstGeom prst="rect">
            <a:avLst/>
          </a:prstGeom>
          <a:solidFill>
            <a:srgbClr val="61BFAD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矩形 16"/>
          <p:cNvSpPr/>
          <p:nvPr/>
        </p:nvSpPr>
        <p:spPr>
          <a:xfrm>
            <a:off x="609600" y="4038600"/>
            <a:ext cx="8686800" cy="2743200"/>
          </a:xfrm>
          <a:prstGeom prst="rect">
            <a:avLst/>
          </a:prstGeom>
          <a:solidFill>
            <a:srgbClr val="F15A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4"/>
          <p:cNvSpPr txBox="1"/>
          <p:nvPr/>
        </p:nvSpPr>
        <p:spPr>
          <a:xfrm>
            <a:off x="685800" y="1447800"/>
            <a:ext cx="56388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Lato Heavy Bold"/>
              </a:rPr>
              <a:t>1. GROUPED INDUSTRIES DATA SET   </a:t>
            </a:r>
            <a:endParaRPr lang="en-US" sz="2000" dirty="0">
              <a:solidFill>
                <a:schemeClr val="bg1"/>
              </a:solidFill>
              <a:latin typeface="Lato Heavy Bold"/>
            </a:endParaRPr>
          </a:p>
        </p:txBody>
      </p:sp>
      <p:sp>
        <p:nvSpPr>
          <p:cNvPr id="21" name="TextBox 14"/>
          <p:cNvSpPr txBox="1"/>
          <p:nvPr/>
        </p:nvSpPr>
        <p:spPr>
          <a:xfrm>
            <a:off x="685800" y="4191000"/>
            <a:ext cx="53340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Lato Heavy Bold"/>
              </a:rPr>
              <a:t>2. SPECIFIC INDUSTRIES DATA SET</a:t>
            </a:r>
            <a:endParaRPr lang="en-US" sz="2000" dirty="0">
              <a:solidFill>
                <a:schemeClr val="bg1"/>
              </a:solidFill>
              <a:latin typeface="Lato Heavy Bold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4572000"/>
            <a:ext cx="3200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0" y="4572000"/>
            <a:ext cx="48768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1752600"/>
            <a:ext cx="3200400" cy="2072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91000" y="1828800"/>
            <a:ext cx="4800600" cy="1906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A41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104775" y="304800"/>
            <a:ext cx="9572625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2"/>
              </a:lnSpc>
            </a:pPr>
            <a:r>
              <a:rPr lang="en-US" sz="4528" dirty="0" smtClean="0">
                <a:solidFill>
                  <a:srgbClr val="FE6E60"/>
                </a:solidFill>
                <a:latin typeface="Lato Heavy Bold"/>
              </a:rPr>
              <a:t>DATA EVALUATION</a:t>
            </a:r>
            <a:endParaRPr lang="en-US" sz="4528" dirty="0">
              <a:solidFill>
                <a:srgbClr val="FE6E60"/>
              </a:solidFill>
              <a:latin typeface="Lato Heavy Bold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9600" y="1295400"/>
            <a:ext cx="8686800" cy="2590800"/>
          </a:xfrm>
          <a:prstGeom prst="rect">
            <a:avLst/>
          </a:prstGeom>
          <a:solidFill>
            <a:srgbClr val="61BFAD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矩形 16"/>
          <p:cNvSpPr/>
          <p:nvPr/>
        </p:nvSpPr>
        <p:spPr>
          <a:xfrm>
            <a:off x="609600" y="4038600"/>
            <a:ext cx="8686800" cy="3048000"/>
          </a:xfrm>
          <a:prstGeom prst="rect">
            <a:avLst/>
          </a:prstGeom>
          <a:solidFill>
            <a:srgbClr val="F15A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4"/>
          <p:cNvSpPr txBox="1"/>
          <p:nvPr/>
        </p:nvSpPr>
        <p:spPr>
          <a:xfrm>
            <a:off x="685800" y="1447800"/>
            <a:ext cx="56388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Lato Heavy Bold"/>
              </a:rPr>
              <a:t>1. Group Industries Data Set   </a:t>
            </a:r>
            <a:endParaRPr lang="en-US" sz="2000" dirty="0">
              <a:solidFill>
                <a:schemeClr val="bg1"/>
              </a:solidFill>
              <a:latin typeface="Lato Heavy Bold"/>
            </a:endParaRPr>
          </a:p>
        </p:txBody>
      </p:sp>
      <p:sp>
        <p:nvSpPr>
          <p:cNvPr id="21" name="TextBox 14"/>
          <p:cNvSpPr txBox="1"/>
          <p:nvPr/>
        </p:nvSpPr>
        <p:spPr>
          <a:xfrm>
            <a:off x="685800" y="4191000"/>
            <a:ext cx="53340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Lato Heavy Bold"/>
              </a:rPr>
              <a:t>2. Specific Industries Data Set</a:t>
            </a:r>
            <a:endParaRPr lang="en-US" sz="2000" dirty="0">
              <a:solidFill>
                <a:schemeClr val="bg1"/>
              </a:solidFill>
              <a:latin typeface="Lato Heavy Bold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4191000"/>
            <a:ext cx="39624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1371600"/>
            <a:ext cx="3894583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1905000"/>
            <a:ext cx="37338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0" y="4724400"/>
            <a:ext cx="41148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180975" y="228600"/>
            <a:ext cx="9572625" cy="1600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Lato Heavy Bold"/>
              </a:rPr>
              <a:t>HKSAR EVENTS: </a:t>
            </a:r>
            <a:r>
              <a:rPr lang="en-US" sz="2800" dirty="0" smtClean="0">
                <a:solidFill>
                  <a:schemeClr val="bg1"/>
                </a:solidFill>
                <a:latin typeface="Lato Heavy Bold"/>
              </a:rPr>
              <a:t>What are the events(years) in HKSAR that has the highest impact on the  unemployment rate ? Using group of industry data set</a:t>
            </a:r>
            <a:endParaRPr lang="en-US" sz="2800" dirty="0">
              <a:solidFill>
                <a:schemeClr val="bg1"/>
              </a:solidFill>
              <a:latin typeface="Lato Heavy Bold"/>
            </a:endParaRPr>
          </a:p>
        </p:txBody>
      </p:sp>
      <p:sp>
        <p:nvSpPr>
          <p:cNvPr id="6146" name="AutoShape 2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8" name="AutoShape 4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50" name="AutoShape 6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2819400"/>
            <a:ext cx="9105900" cy="58769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52" name="AutoShape 8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2819400"/>
            <a:ext cx="9105900" cy="58769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54" name="Picture 10" descr="C:\Users\Bryan\Desktop\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133600"/>
            <a:ext cx="8915400" cy="4953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180975" y="228600"/>
            <a:ext cx="9572625" cy="1600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Lato Heavy Bold"/>
              </a:rPr>
              <a:t>HKSAR EVENTS: </a:t>
            </a:r>
            <a:r>
              <a:rPr lang="en-US" sz="2800" dirty="0" smtClean="0">
                <a:solidFill>
                  <a:schemeClr val="bg1"/>
                </a:solidFill>
                <a:latin typeface="Lato Heavy Bold"/>
              </a:rPr>
              <a:t>What are the events(years) in HKSAR that has the highest impact on the  unemployment rate ? Using group of industry data set</a:t>
            </a:r>
            <a:endParaRPr lang="en-US" sz="2800" dirty="0">
              <a:solidFill>
                <a:schemeClr val="bg1"/>
              </a:solidFill>
              <a:latin typeface="Lato Heavy Bold"/>
            </a:endParaRPr>
          </a:p>
        </p:txBody>
      </p:sp>
      <p:sp>
        <p:nvSpPr>
          <p:cNvPr id="6146" name="AutoShape 2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8" name="AutoShape 4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50" name="AutoShape 6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2819400"/>
            <a:ext cx="9105900" cy="58769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52" name="AutoShape 8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2819400"/>
            <a:ext cx="9105900" cy="58769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9938" name="Picture 2" descr="C:\Users\Bryan\Desktop\f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133600"/>
            <a:ext cx="13792200" cy="4953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180975" y="228600"/>
            <a:ext cx="9572625" cy="1600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Lato Heavy Bold"/>
              </a:rPr>
              <a:t>HKSAR EVENTS: </a:t>
            </a:r>
            <a:r>
              <a:rPr lang="en-US" sz="2800" dirty="0" smtClean="0">
                <a:solidFill>
                  <a:schemeClr val="bg1"/>
                </a:solidFill>
                <a:latin typeface="Lato Heavy Bold"/>
              </a:rPr>
              <a:t>What are the events(years) in HKSAR that has the highest impact on the  unemployment rate ? Using specific industry data set</a:t>
            </a:r>
            <a:endParaRPr lang="en-US" sz="2800" dirty="0">
              <a:solidFill>
                <a:schemeClr val="bg1"/>
              </a:solidFill>
              <a:latin typeface="Lato Heavy Bold"/>
            </a:endParaRPr>
          </a:p>
        </p:txBody>
      </p:sp>
      <p:sp>
        <p:nvSpPr>
          <p:cNvPr id="6146" name="AutoShape 2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8" name="AutoShape 4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50" name="AutoShape 6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2819400"/>
            <a:ext cx="9105900" cy="58769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52" name="AutoShape 8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2819400"/>
            <a:ext cx="9105900" cy="58769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0" name="AutoShape 2" descr="data:image/png;base64,iVBORw0KGgoAAAANSUhEUgAABBAAAAKfCAYAAADXUzvHAAAAOXRFWHRTb2Z0d2FyZQBNYXRwbG90bGliIHZlcnNpb24zLjMuMiwgaHR0cHM6Ly9tYXRwbG90bGliLm9yZy8vihELAAAACXBIWXMAAAsTAAALEwEAmpwYAACh4klEQVR4nOzdd5wkVbn/8e/ZXZAkS5QMS5AoCEgyXFlMYCIoSjCgooiomAXz6vUq6gVREe8PBQQDmJAgGUFFEEm7S1rYJS6ZJUnYACzP74/nNFNTc6qqq7pnpqfn8369+rWzdfpUeLpO9amnq04FMxMAAAAAAECZCaO9AgAAAAAAoPeRQAAAAAAAAJVIIAAAAAAAgEokEAAAAAAAQCUSCAAAAAAAoNKkkVzYKqusYlOmTBnJRQIAAAAAgArXXHPNw2a2atl7RjSBMGXKFF199dUjuUgAAAAAAFAhhHBX1Xu4hQ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UmUCIYSwTgjhkhDCTSGEG0MIn4rTVwohXBhCmBP/XXH4VxcAAAAAAIyGdq5AeE7S58xsc0k7Sfp4CGFzSYdL+quZvVTSX+P/AQAAAABAH6pMIJjZ/WZ2bfz7SUmzJK0laQ9JJ8W3nSRpz2FaRwAAAAAAMMpqjYEQQpgiaRtJ/5a0mpndH4sekLRaQZ2DQghXhxCunjdvXifrCgAAAAAARknbCYQQwnKS/iTp02b2RLbMzEySpeqZ2XFmtp2Zbbfqqqt2tLIAAAAAAGB0tJVACCEsIU8e/MbMTouTHwwhrBHL15D00PCsIgAAAAAAGG3tPIUhSDpe0iwzOypTdKakA+LfB0g6o/urBwAAAAAAesGkNt7zaknvk3R9CGFGnPZlSUdI+n0I4UBJd0l697CsIQAAAAAAGHWVCQQz+6ekUFD8+u6uDgAAAAAA6EW1nsIAAAAAAADGJxIIAAAAAACgEgkEAAAAAABQiQQCAAAAAACoRAIBAAAAAABUIoEAAAAAAAAqkUAAAAAAAACVSCAAAAAAAIBKJBAAAAAAAEAlEggAAAAAAKASCQQAAAAAAFCJBAIAAAAAAKhEAgEAAAAAAFQigQAAAAAAACqRQAAAAAAAAJVIIAAAAAAAgEokEAAAAAAAQCUSCAAAAAAAoBIJBAAAAAAAUIkEAgAAAAAAqEQCAQAAAAAAVCKBAAAAAAAAKpFAAAAAAAAAlUggjCOzNt1stFcBAAAAADBG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FSZQAghnBBCeCiEcENm2rQQwr0hhBnx9ZbhXU0AAAAAADCa2rkC4ZeSdktM/6GZbR1f53R3tQAAAAAAQC+pTCCY2T8kPToC6wIAAAAAAHpUJ2MgfCKEcF28xWHFojeFEA4KIVwdQrh63rx5HSwOAAAAAACMlqYJhJ9J2lDS1pLul3Rk0RvN7Dgz287Mtlt11VUbLg4AAAAAAIymRgkEM3vQzBab2fOSfi5ph+6uFgAAAAAA6CWNEgghhDUy/91L0g1F7wUAAAAAAGPfpKo3hBBOkTRV0iohhHskfUPS1BDC1pJM0p2SPjp8qwgAAAAAAEZbZQLBzPZLTD5+GNYFAAAAAAD0qE6ewgAAAAAAAMYJEggAAAAAAKASCQQAAAAAAFCJBAIAAAAAAKhEAgEAAAAAAFQigQAAAAAAACqRQAAAAAAAAJVIIAAAAAAAgEokEAAAAAAAQCUSCAAAAAAAoBIJBAAAAAAAUIkEAgAAAAAAqEQCAQAAAAAAVCKBAAAAAAAAKpFAAAAAAAAAlUggAAAAAACASiQQAAAAAABAJRIIAAAAAACgEgkEAAAAAABQiQQCAAAAAACoRAIBAAAAAABUIoEAAAAAAAAqkUAAAAAAAACVSCAAAAAAADDOTJs2rXYd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Yx2ZtutlorwIAABgjSCAAAAAAAIBKJBAAAAAAAEAlEghADVzqCwAAAGC8IoEAAAAAAAAqkUAAAAAAAACVSCAAAAAAAIBKJBAwLBgrAAAAAAD6CwkEAAAAAABQiQQCAAAAAACoRAIBAAAAAABUIoEAAAAAAAAqkUAAAAAAAACVSCAAAAAAAIBKJBAAAAAAAEAlEgjAMJty+NmjvQoAAAAA0DESCAAAAAAAoBIJBAAAAAAAUIkEAgAAAAAAqEQCAQAAAAAAVCKBAAAAAAAAKpFAAAAAAAAAlUggAAAAAACASpUJhBDCCSGEh0IIN2SmrRRCuDCEMCf+u+LwriYAAAAAABhN7VyB8EtJu+WmHS7pr2b2Ukl/jf8HAAAAAAB9qjKBYGb/kPRobvIekk6Kf58kac/urhYAAAAAAOglTcdAWM3M7o9/PyBptaI3hhAOCiFcHUK4et68eQ0XBwAAAAAARlPHgyiamUmykvLjzGw7M9tu1VVX7XRxAAAAAABgFDRNIDwYQlhDkuK/D3VvlQAAAAAAQK9pmkA4U9IB8e8DJJ3RndXBeDbl8LNHexUwTrCvAQAAAPW18xjHUyT9S9ImIYR7QggHSjpC0htDCHMkvSH+HwAAAAAA9KlJVW8ws/0Kil7f5XUBAAAAAAA9quNBFAEAAAAAQP8jgQAAAAAAACqRQAAAAAAAAJVIIAAAAAAAgEokEACgB83adLPRXgUAAABgEBIIAAAAAACgEgkEjHn8UgsAAAAAw48EAgAAAAAAqEQCAQAAAAAAVCKBAADoaVMOP3u0VwEAAAAigQAAAAAAANpAAgEAAAAAAFQigQAAAAAAACqRQAAAAAAAAJVIIAAAAAAAgEokEAAAAAAAQCUSCAAAAAAAoBIJBAAAAAAAUIkEAkpNOfzs0V4FAAAAAEAPIIEAAAAAAAAqkUAAAAAAAACVSCAAAAAAAIBKJBAAAAAAAEAlEggAAAAAAPSwLU/acrRXQRIJBAAAAAAA0AYSCAAAAAAAoBIJBAAAAAAAUIkEAgAAAAAAqEQCAQAAAAAAVCKBAAAAAAAAKpFAAAAAAAAAlUggAAAAAACASiQQAAAAAABAJRIIAAAAAACgEgkEAAAAAABQiQQCAAAAAACoRAIBAAAAAABUIoEAAAAAAAAqkUAAAAAAAACVSCAAAAAAAIBKJBAAAAAAAEiYcvjZI7q8adOmjejy6iKBAAAAAAAAKpFAAAAAAAAAlUggAAAAAACASiQQAAAAAABAJRIIQM6WJ2052qsAAAAAAD2HBAIAAAAAAKhEAgEAAAAAAFQigQAAAAAAACqRQAAAAAAAoA/dc/ilXZ0fCQQAAAAAAFCJBAIAAAAAAKhEAgEAAAAAAFQigQAAAAAAACqRQAAAAAAAAJVIIAAAAAAAgEokEAAAAAAAQCUSCAAAAAAAoBIJBAAAAAAAUIkEAgAAAAAAqEQCAQAAAAAAVCKBgHFpyuFnj/YqAAAAAMCYQgIBAAAAAABUIoEAAAAAAAAqkUAAAADAsJu16WajvQoAgA6RQAAAAAAAAJVIIAAAAAAAgEokEAAAAAAAQCUSCBi3pk2bNtqroC1P2nK0VwHDjEeGAgAAoF+QQAAAAAAAAJVIIAAAAAAAgEokEACMeatfMmO0V6EncLsEAAAAhhMJBAAAAAAAUIkEAgDUwNUOAFe7AAAwXpFAAAAAAAAAlUggAAAAAACASiQQAHTdlidtOdqrAAAYx2ZtutlorwIA9CUSCAAAAAAAoBIJBAAAAAAAUIkEAgAAAAAAqEQCYZSNhXvF7zn80tFeBQDDiHuFAQAA0A4SCAAAAAAAoBIJBAAAAAAAUIkEAgAAGBHcLgMAwNhGAgEAAAAAAFQigTBCpk2bNtqrAKBD/HoKAACA8YwEAgAAAAAAqEQCAQAAAAAAVBozCYQtT9pytFehp9xz+KWjvQrDol+3i1tYAGBkccsR+hH7NYCumTa5UbUxk0AAAAAAAACjhwQCAAAAAACoRAIBAAAAAABUIoHQh/568YYjv9CG99AAAAAAYxXjUmC8IYEAAAAAAAAqkUAAAAAAAACVeiqBMOXws0d7FcY+biUAAAAAAAyDnkogAAAAAACA3kQCoYvuOfzS0V4FAEAfYFAuAAB6x7Rp00Z7FXoGCQQAAAAAAFCJBAKaY7wFAKNsy5O2HO1VAIbF6pfMGO1V6Blc4QkAvYMEAgAAAAAAqEQCAQAAAAAAVBpTCQQu5wMAYHzhEc8YSdwuAQDlxlQCAQAAAAAAjA4SCP2MQQ6BcYfHDAEAgF5TNugxjy4eW0ggAAAAAACASiQQAAAAAABAJRIIAABkcBsIAABAGgkEAAAAAABQiQQCUFPVI8X+evGGI7QmAJrqlUe1lV3twKOLgf7WK8chAKiDBAIAAAAAAKjUUQIhhHBnCOH6EMKMEMLV3Vqp0Vb2mBGg13H/NsYbfqkHAAB9Ydrk0V6DSpO6MI9dzOzhLswHAAAAAAD0KG5hAAAAAAAAlTpNIJikC0II14QQDkq9IYRwUAjh6hDC1fPmzetwcd3Fpd4AAAAAALSn0wTCa8xsW0lvlvTxEMJr828ws+PMbDsz227VVVftcHEAAAAAAGA0dJRAMLN7478PSfqzpB26sVIYeT89+OLS8lmbbjZCa4Lh1I+DzbFvAgAAACOjcQIhhLBsCOHFrb8lvUnSDd1aMQAAAAAA0Ds6eQrDapL+HEJozee3ZnZeV9YKAAAAAAD0lMZXIJjZ7Wb28vjawsz+pxsrxMCGAND7phx+9mivAjDmjeU+zz2HXzraq4AexHcDMPZU3cqex2McAQAAAABAJRII6MhfL95w5Bc6bfKQSWS8q2150pajvQoA0NOmHH72mL4qoEy/bhcAjKZe6V/XvYqgEyQQAAAAAABAJRIIGHFH7vO20V6F9iWudsAAftHCeNIrvzIAQC+jbzB8eHQ1egEJBAAAAAAAUIkEAgAAAAAAqEQCAWMDtxKMCzwWbGzhMlUAGBv69Xg9ktvVrzEcy/hMuqfOgPQkEAAAAAAAQCUSCD1g9Utm9OWyAKDfcAxFL+uVq7hG7FfBHrk6kYHt2sNAtEB/IIEAAAAAAAAqkUAYCQ0z5D89+OIur8jw6PZ69msmv1+3CwAAAMD4QAIBAAAAAABUIoEAAAAAAAAqkUDAuPDXizdMTue2AoyEXhnYbCwby49q4vPv3FiO4ZH7vK3yPXUenwUAI2Es95EZsHN4kUAAAAAAAACVSCAA/WQYHmk1ln/561ft/KLZbUVX8XRbv/5q0I/bxbEBGPv68dgEYHiRQAAAAAAAAJVIIAAAAAAAgEokEAAAAPrZMNzehrGJATuB3jAat6N2CwkEAAAAAABQiQRCn/rpwReP9ip03UgN4tYJBiMaOxgArn3s16iFX7s7RpvrjtUvmTHaq4AuGMlfaukboJf06hVDJBAAAAAAAEAlEghAwli42gHDZCR/PR3BZY2lXzRpf831w69nfP79jasCANcPx2uMTyQQAAAAAABAJRIIAAAAAACgEgkEYJQVXa5bNhDmWH70S8cYoK3njaXbJQCgpVcHLAPGEm7N6H8kEAAAAAAAQCUSCBj3+MVhZB/72Y+PGAX6HQMbAhlcCdfzuBJuMK4KQDeRQAAAAAAAAJVIIAAAAAAAgEokEDBquCS22kjeXtHTt3JMm6y/Xrwhtz8AGITLlCHFW+Ma3FbQb/2QcT3A8ihb/ZIZo70KwIghgQAAAAAAACqRQADQDINIjV18dr2Hz6RzxLCR4bqKo1+vGOvX7QKAdpFAAAAAAAAAlUggYNj0wv1g4/V+QH4hGYP49RT9qI/2a8ZbGIqY9L+eHh+pX43kcbOPjtG9qmkb6uW+PAkEAAAAAABQiQQCAAAAAACoRAIBGEH9eClgL19i1bERuLSv7DFi/bi/YHzot8fjob/0+u2NI31ryAvtlUdhYpzo2/7VCN2SQgIBAAAAAABUGr8JBAYNGWoYYnLP4Zd2fZ4A0Gv6+kocDMUvtaip8ec/jvqrffurMNrC5z92jN8EAgAAAAAAaFvfJxB6/T63TvD4pPFty5O25BetYUJch89PD76YXxlaxtEvi6Olal+jrfeOsXAVz0iOWdML++ZY+ExGzGgdr/me6Bwx7Lq+TyAAAAAAAIDOkUAAAAAAAACVejKBMGvTzUZsWVyeNQ6M0KVL/Xy7zFhF+25fP95WwO0SBbicEwCAntALtyvV1ZMJBAAAAAAA0FtIIKBv8MhIdBNXL6CvcNVBX+npK2tGeF8bsV/vaENA99CexjQSCAAAAAAAoBIJBAAAAAAAUIkEgupdCshlzQBQbSwOCpTVy8f6Xl43oB+M5GDew6GXj7+rXzKjezPjMvjuIp5dHxB9OL6vm7ahLU/asmvrQAIBAAAAAABUIoFQoKsZ0ohfjYA+1+PZ+17+Vapn9Phn+IKS9Sz69XQ4Pv8mv9T2wgCAvfQrUy//2t1pv6UXPuvR1q+PeO6lNjSSxsp6AsOJBAIAAAAAAKg0KgmEfs3GDose+jWM+9bQb4bjl7+iX3l7+VfGsaJff/np1+0aKVxZ076xvK9xDAXQDWP5ONgruAIBAAAAAABUIoEAAAAAAAAq9UUC4acHX8xAPcAoov0ByOuVy0TvOfzSEVkOx0EA3dT0GFr3tq6xchvYSK7nWInJaOmLBAIAAAAAABheo5pAGKvZneH4lWGkfiEB0CdGaCBSBr2toQ8Hh+XzH6wX+i1Vv0puedKWI7QmY8NI9q+aLIvBITtX95f6Xrk6qttGY7t64ZhYpJfXbThNmzatsKxbA+JzBQIAAAAAAKhEAgEAAAAAAFQigQAAGJfG46Xe/Xrpbrd1+7Ly8bivYfgwYOfYwTF3sPF6W0G/IYEAAAAAAAAqkUAAADTGAGAAUKEPB1itMpa/G3rhiqGR/qWeKyVQBwkEAAAAAABQiQTCOMQjI9HLeiHz38RoPO6u6BeKsfzLDwbr1+M1j7vDqBuHVwVgHOiR/XosH6/Haj90JJFAAAAAAAAAlUggAAAAAACASiQQxrjVL5nR1flNmzatq/MDRl2PXM6H0cNxDegAx9C+MZYvKx/ruv09NFK3gfXMI0NLjkPs1yOPBAIAAAAAAKhEAgFApeEYUIZfhQFgeHT76sRu69fBQUcSMQRGXrevdhirAzaSQAAAAAAAAJXGTQKh6HFn6E38etLnuKe2bexrKNIL99R2HccGoOdwxWCHSo5rY/UXaIxv4yaBAAAAAAAAmiOBAAAAAAAAKpFAAABIGv1L2I/c522junwU6NPbCrh0uH0jdgl7n+5r6EHsa20r7BsQw3GLBAIAAAAAAKg0LhII/MoAjC1NBtEc7V/PAQDDq9cHWAbQGfpyY8O4SCAAAAAAAIDOkEAAAAAAAACVRi2BMBy3FfTKc2q5xA7d1Cv7NTrHsQEo1g+DaI7k8ZrvhuHF8Xp0lO3X3f5Mut2GuPx+bOEY2hxXIAAAAAAAgEokEACgJn5l6Fy/Zv77dbuAIr3+qzAAoLtIIAAAAAAAgEokEAC8oF9/+enX7QIAIItHlwO9p9/6oSQQAAAAAABAJRIIAAAAAACgEgmEhnhUE9AfeFTX+DaSn3+/7mv9ul0AAGAoEggAAAAAAKASCQQAbeFXRgAAAGB8I4EAAAAAAAAqkUAAAAAAAACVSCAAAMa8I/d522ivQk/hliMA/WTLk7Yc0eX16zGUgYPRDSQQAAAAAABAJRIIAABgTOMKFABj1Xj7pZ7j9dhHAgEAAAAAAFQigYAxhaxl54ghAAAA0D0j2b8e7b48CQQAAAAAAFCJBAIAAAAAAKhEAgHoAaN9KRJGF58/AAAAxgISCAAAAAAAoBIJhBL8KggAzfXrMbRftwvt4fNHP2K/Rj9ivx4eJBAAAAAAAEAlEggAAAAAAKASCQQAAAAAAFCJBAIAAAAAAKhEAgEAAAAAAFQigQAAAAAAACqRQAAAAAAAAJVIIAAAAAAAgEodJRBCCLuFEG4JIdwaQji8WysFAAAAAAB6S+MEQghhoqSfSnqzpM0l7RdC2LxbKwYAAAAAAHpHJ1cg7CDpVjO73cyekXSqpD26s1oAAAAAAKCXBDNrVjGEvSXtZmYfjv9/n6QdzewTufcdJOmg+N9NJN0S/15F0sMFs+922Vhe1lhed5bFsvpx3VkWy+rHdWdZLKsf151lsax+XHeWxbKGc37rmdmqBe9zZtboJWlvSb/I/P99ko6pUf/qkSoby8say+vOslhWP647y2JZ/bjuLItl9eO6syyW1Y/rzrJY1kiue+rVyS0M90paJ/P/teM0AAAAAADQZzpJIFwl6aUhhPVDCEtK2lfSmd1ZLQAAAAAA0EsmNa1oZs+FED4h6XxJEyWdYGY31pjFcSNYNpaXNZbXnWWxrH5cd5bFsvpx3VkWy+rHdWdZLKsf151lsayRXPchGg+iCAAAAAAAxo9ObmEAAAAAAADjBAkEAAAAAABQiQQCAAAAAACo1HgQxXaFEDaQ9FVJ90k6QtIPJb1S0ixJP5b0wS6WPSBpWUm3SfqSpBMk7SBptqRvSnpHwfxOlvRZ+WMo8/UOMrPpuW1axcweDiGsK+kJM3s8hDBF0naSbo719pV0n5ldFELYX9Kr4rKOM7NnQwjbyR+DuVjSbDO7Oc47OX00hBBWlLTYzJ7otF4IYVX5oz4XS7rdzJ6K05eTtJsy2yzpAjN7PoSwi6R35sp+YWa3hhA2lbSHpLXiIu6VPwXEUtPNbFZmXVaSJDN7NLHutctKpq+WXQ8ze7BpvRBCkO+T2e260sysJBZzJB0oaS9Ja2bKzpB0vJk9m9/GuPwPmtmJ7U6PZcu1PtN2y5rUiWWbFrWLkmWV1XmjmV1YUPZ1M/tWQdmu8n36r2Z2Z2b6h+RxTpaZ2Qmp+Q2XEMIS+c+6dQyrW0fSM5JWNbPbcmVbSVpDNbY57tPvkrfZP0p6nXw/vlnS/0nau6jMzJ5vb+u7L4SwUur40G6dEMIESYrHuCUlvUzSnWb2aAhhBy+yq0IIm8uPjXdIeqk8Fj+Rf7e8Qx6Lb+X39xDCyWb2/oL1KCvb1syubXd6h2W7m9mQpzY1qRPLDjGzYwvKktscQphtZhsnpr9Gfqy9wcwuaLcslif3jbJ9pklZ/N7cWP5d+ngX6qwvaRt5n+WKzPT3trZX0s+tYNCsEMJekv4e9+FVJR0Z53eTpAslnVZQ9jkzuyfOYyNJL5c0y8xuys2/07JbJV3XWv/Yt9hW0k1mdm7R/GK9Z1P1JN0o6SEzWxiPZR+IZUtI+pqZzSvb3szyVjazR0IIR0n6k5ldlohvsiyEsEL+sxyushDCVmZ2XYP5ldXbXd7fW5ibXhiLMrFP9Ql5P/94SV+W9/PvkPSkpNtz02dJ+o6ZPZabT+H3Y5Oy7PQQwiQzey7+vZykTeVtMtVmK+tJWk71z0MulHS40udDX5D/uPwODe57/1bSKqnprb5+UT+/aVlFncJzpbr1mp6H5D+v3Ge3q6Q9Nbhffob8e3zIdDM7L1O3a+chFXVKz1GqDPsgiiGEf0g6RdJkSe+VdKKk30t6k/zA+qUulv1d0hOSvifp+5I+Y2Z/DCG8XtKfJR1WML8fStpH0gqJesdIWkr+IX9S0q/j/1eRNF/SfyT9r6TPS7pM0k6SFsq/eJaR9Li8gZ8m6fWSVo91H5f0ilhnxfjeCZLm5aY/K+mjkt4j34nXlnfib5N3sv8o6Ys1y06U7zSpOhfIDyh7xPW+N36UJ0g6Wp5oqVPvLPmBbj1J60qaLukl8bO6RNLHJV0naRdJl8cYbCnpSvnTPf4qb2x3yBvuIfIv7pdJOlVS68t4bUmHxr9/nJu+r6RzJa0fP4PHJQVJy0u6OL7/0JplV8S/d0rUOVnS1+X7WisOa8f3fUvS+wuWVVTPYkxvyE3fSNLf5F8Y+VjsG//+l6STcmUHSFrJzPZRQghhrpmt2+70pmXdnt8Ir/t3JB0s/8zeLuloM/tJLHtAvq9emyi7SX6MWku+Tx7W6ryEEK6X9HS+LISwpfxzfKzdOrFslqQXy49X18qToXeWrUf8sjw/luXr3B7n9ZC8k/wBM7uqjW2eEZextqRzzey3cfqxknaVt+cnJL1Invh6q6TN4/yWTJQ9I2lVSc/L2+bX5MeI2ZKmyY/T+bK58vb2ZI06s+XHvK/Fsg9J+rakDeTH6zslPVqjzpLy75PPxrKD5R3ZpyRtIj8mbihP7F8oaUf5MfJQSbfIj5ObyDt5v5O0u7ydZxPcQX4svVh+4ndlQdlkSZ/JlZ0h7zwGeQc0O/3tkjbLTK9T9jr58Ttb9lNJP4j/v6RGnUNi+fW5si9J+o483rcntnkp+XF0QZwm+Wc4X9IyZjZRkkIIH5F/J/1Z3jdY18zWKSh7ysx2jWWbSzpd3i5WkLSbmf07Nz1IOs/MDk7UqSq72sz2jmWvkXfmb5OfsO5nZufUqLORpHvM7JWxbA/5Pvs3SftJOtjMfhlC+Kqk/4r13iZpopm9I9aZLOkoSdvLv5deYWabxLLfyb8f/yDpDZKOMbPlEmUXSnrQzKaGEN4nbzP/kO/3L5L0KvMfarpR9h5J3zCz74cQviBPqp8jaWd5UuUVBfNbSdLL4rExX29rSeuZ2fwQwvfkbfd0eZLvz2b2oUQsviFp+7is7eR90OfjZzZZ3m9cVd6+T7H441UIYZ6ku/JlIYTn4ud2ivyE+3FF3S4LISyWt61T4/JvanN+ZfUWyL+/zo11zzezxUXbG+tcK+9Pn2JDE9nnyI8Ny8uPSdfHGLcS2Bflpr8xvlbX0D7+i+TH64/WLFte0nPytpav8xtJH5b0iKRPyY9pd8j3wd/Iz0NSyyqq9wr59+Gjqncespv8R9XU+dBh8u+2f0h6i/z75XH5j1F3y4/R2el7yc+53idpiob284+VH5vrlM2QH0fXSdT5vbwf/biGnit9S/6dmlpWUb0VYt2rVe885Ch5Yj91PrS1/DM9WYP73t+Nf38pN/398h/Al1H3zkPKzmvKzlEOsYIk/hBmNqwvSdMzf8/Nlc3vZpl8Z5ne7WXJDzivlDfeneL0OXF5K8s7pavG6ctKWhj/niTpQfkXr+IHuCDz3vXlXzSSN/RLEtPfKO+wfyB+wJ+Vf8G9VH5iOLtB2Vz5iX2qzp2SpsZlv0OeXFlW3gm+s2RZRfXukfS7OH0HSSfFvz8i31mXif9fRf7lIUlbSXo68xlMknRZ/HtFSYskLZHY12ZLmpOYvmSM+z6tzyJOnyjvgD/ZoGx23AdSdZ6WtGNiPXaKZUXLKqp3h/yXkvz09UtisaSkZ0ra5SL5CUn+tUDeoclPv17+pfjZxOtz8naSKjujoKyszufkX34/Trx+EstS9S4tqPcT+RfEmYnXWfITiycSryfjNm+beM2RdH+M5QryTuUP4/8XSJpUUPaU/Mt7BfmX/Y2SNiwrk/RP+fGh7Tqx7GlJW8S/947rvFPFsq6S/5KXqjNf0hqZtnyzpL3a2ObH5cnFPWPM/yTvFF0vTzgsIT+2Lplp7wvi36myp+QnkfvJO5n7yo+tb5cnWVJlN0iaWbPO2+UJ4i3lx/+HJb0mrse18l8U69TZNq776vK2+4SkTWLZejG+E+WdiCckLR/LZsrbYJB3MlqJ/9b3ya8lTZWf1EyVdH/8e3ZJ2fPyjtIlmdcCeVv4T2L6JbEsVaeq7HlJf5F34k+MrydjnQdr1jlR3pZ/J+8AfSO+Hov/3lewzX+SJ8ZWyx5XE32UqzT4u3xBm2VnS3pz/PtmSZcnpu8gTzqk6tQpu0TStvHvG+SJgjp1NtDgPs/lktaPf18naWZmH1820w6z2/sLeZ9gPXki6slM2TW575qFqbK47jMysV05/r1Mrk43ym6UX4Eg+YnC0pnjSbvzK6t3jaQJ8e9bMjHMxyIbw0vkyQTJTzbmZ/7+Wlznm+X79U0FZQ9KOkh+gvmI/Pt2X0lLy4+vb+ti2Qz5Dzf/I/8+min/FXtKxfyml9SbLu/TfUR+kvag/ARsTkks7pafLM+Vn+B9RtKa8f2t/SnIf1FtxXpGfA2anvnuSvXxN1Nx/7+sbJb8uyFVZ4G8r9s6/re+q1erWI+iejfH2Nc+D8lsf/6cZ0HmvctI+ltmWdMT09eV9zVa32X5fv4jDcpulydUU3UeU/oc6o3yvkbRsorq3S7povh3nfOQJ1R8PvRINqaZeRSdo7S+y7t5HlJ2XlN2jjIzte7J7Wn3jU1f8gPrxvJM9cOStovTN5I3wG6WTY87w7vknbo94/SdY8CK5ve0PPOWrJfZlrszf18nPyBNlJ/gT8iULZSfwK0YP8SV4vSlNPhLZ6KkazPzuzE/vTW/XEyviv9OaFg2U9LNbda5puF6XFOwrEHbpYHO8NIa3JFbkInbupKuyJQtkmf+8/varZJuS0xfT+Un07XL5I12yIGg6fzaWNatielLyrOeqVisF2P4rty+OUF+UHlW8ReU3Gte3J/z06fIO/z/rYFOe/ZVVPZs/Jzr1GmVHSS/WiL/Kqq3SH5sSNV5Xv7r9c6511T5ZWmrFcTe5BnbS3KvpzX4S3ii/NLIP0halJtHtizfTnaJn+9OynTqc2VzNLjdtFMnVbaFvHO7Z41lZessyNVZQ358PzRRlt3mfNlX5Nn/6zRw/Dsv957sCU5Z2a3tlMm/G66tUydRNqvB/GaVlN1QUjY98/cMDXSMT8jVmSnvQF8oaes47fZMWy8qe6f8V5k3Z+Z1R9H0sjptlG0vPzn4WI1lJevEf9eN+9X3NJCAbmebXyFvy4fG97Wmz5R/V6+seDKeWeaCkrKiz+taDXS0p7dTp2bZNbllXVunTqLsyszfN8fXK5TrSObqzMiVPSz/dW9p+RWircTiLvKkTqpsjqR/xb8vkbRU/HtijPtaXSy7XLGdSjpP0orx76Uq5jdffgVCqt6Tkl4X//8nxe9hSb+UJ/pSsXhaA4nWK3IxHHScjNO2kv9qubCg7IHMdi0t6d3yX5kfkfRo5r3dKHtOfrl6q2wH+a+w92hwsqpwfmX1Ytnq8vb5lDL97aJYyK+QOTbG4ZI4zxXlx4j/SJoS39dKQOSnr6zB3+P5Zc6vWyZvkzMK6mSXdV9JWVv1NPADT93zkAUqPh9aIOlF8f8raiBBeb0GzlFemJ7ad1V+/lJZJj8mz6qqo+pzpcp6ue2qcx5Sej6kmBzMvaeoL7+Dcv3GXPlInocMWb/C97b7xqYv+eUTt8izcq+RH2hvjTv717pc9qi88Z4rv2z+R/KM1I3yS4KK5vcp+a8TqXpXyy9T+oK8oX5GftnvpbHuGfJLr34lv0zueA0kMu6SHwz/KunnGvjF7fj43t9JOirG6aS4zPz01mWWrV+xdlfMkGV28Fpl8i/TuQV1npZf0rRWjNmf4vRQsayieqfJD1Cvln+ZnhCnt35ZPF9+QnGppC/HspXkWea75B3BuZLeGstWlX9R3Bo/r+Pi6zx5R+W+xPRb5ZfXHSu/LHHN+NoxTpvboGxOnG+qzhz5r0H7yO85e1X8+2x5xrBoWUX1bpaf2B8maf/4Oky+n51QEItb5SfOv4t1Z8fXQ3Ha71qfZa69Hi/pwoK2PE9+qWeqbFGqTL6vPVCnTuvgLL8UtagstayL5ZfEpurMl7RLQdldknYo2eaXJqb/RX7/a376t+VJh51Lyibnpm8VP/vnCsoWaWgnrKpOq2z1XNna8hPSxQX1FiaWla2zYa7sxfLj2+KKbZ6Qm/4BeadmbqLO6oqXXBaUZTtuh+T3jVSZ/Nh9Q5068f/Zjtuebc4vWadVpoFfKnfITG+drLROiLMdwZOUO2GL0zeU9M/MZ/QH+WW1+V+UkmXyS1p/GMvW1cAJdXJ6h2UT5N+zl8g7S+0sK1knU76HPBG1d6KsaJsnyL+TL1XsiMuvnrtdntS4XQNX2SwnT9AWlS3WwFVM8zKf3ePyX6cGTY9lyTptlLWuCrte3m5WbGNZRXUmaOCqqyfjNra262/yk7dL4qs1feX4vtYVYrcrJv8z7WGa/Ptyblz2k/LbHzYoKLtI/p30rfg5XS5PBF8o6Wfy/le3yv4l7xucHF+3ya9muVqejC6a35Hyk5lUvU/EGP0jxv+x+P/p8jabisXX5bd7vi7G5EfyRPY3lTvu5vbn6TWnT5Z0V5fLZko6IDE9qPgkpmx+ZfWmK/HDSCy7NjFtovyKur/Jf21/UJ6gvCh+jo/K9/f89Hvl/atUH/8AefuqW3aTvP+VqvOIPAlyjLy/cqS8b/yNWFa0rKJ60+VXWNU9D/mlis+Hfh6X//MYmw/GGLdut8tPX1Xex/+a0v38JxuU/VnF5w3/UfocapmKZRXVOzJuV93zkHkqPh+6U9K/5fvCBfE1SwPH4/z0K+TnQt08Dyk7ryk7Rzmm6DiUfw37GAgpwQfjeszMFo9EWZP1yLxnHfkgkCY/4O8nvxdorrxB3isfa2AH+YndXPn9SZMlyczuCyGsIL//ba68UX9Efo/vTPkOvjiE8GJ5Z2n13PSlJb1W/iW3sfyyvwPN7JY4UMjn5F9Gdcp2ln8ZTk7UOUT+q+Pm8pOGL5jZ/SGEleUHsn0LllVUb315B3FS3K4jzOzJeA/lZvJGurn8144LY8wnyBv8svLOx602dNCnCRo6qOBV8XNKTZ8YP7c9MmX3yL/4T5bfv1Wn7Jz491sTdY7XwKBv2fU4U/7FVbQeZfXuSE03s5uKYpHdr+PnJzN7RA2FEDaRX5r1cKLsVfIBaR5O1JlgmUEsq+pk6t1tZvPbXY84UMzylhnAr1MhhL0lXW9mt+SmLy3p7Wb2+0SdDeUnJwsSZR+X/xp4RW76uvIv9S8nyj4p6Q1mtkeNOuvKO9NfNrOZubLJ8kTTDxP19pf0TjN7Z6LOtyX9yHKDB4UQllD8Ui7Y5mPlg6hdlJu+m6SfmNlLc9OXlV86/VBiXstK+ph8IMWncmUbSfp/kvZIlH1VfjL08Rp1NpL/UrZvfj8MIXxFfgL17Rp1NpQf479oQwcNmyK/BeyXiW1eJa779YmyYJkv8RDCWyW92sy+nHhvsiyEsE1c5y3M7CVV0zssW1N+v/12ZrZBJ3Vi2bLy7+Udzey1NbZ5DUnbmNk5+TqZ9ywjvzLpjoKyt8t/+Wy5xsyeCiHsKT8pPD03fTX5pdunJ+pUlR0k/y5quc98MObd5Ym/S2vUWUXSa83stMR2rSBpMzP7V276RPlJ7rOZyceaDxS4uqTvWxyoMh4rJqW+a/Jl8f/7y/sUk+TfhWeYD2zW1TJ5p/lNuennmw8+Vza/iUX14jZsliu7yuIgr6lYhBCmyo9hrTp3yz/33+f7OZk6RYMDf97M/regTlfLQgj7Wxy/pub8yupNNbO/JaaXDaJ8qpntmyqL5RPlx+bnQgiT5Fda3is/OU5NnyTv4z8v38dbffy75LdK7Fuz7EH5ye+jiTrfkF9qb/JkwK7yAeHvkv8YdFDBsorqzZWfkD6mGuchZpYdG6cVtxfOh0IIW8j75zfY4MEJi6avIE8wtM5rsv387eXtp07ZuvJbXlZM1HmZfJDT/DnU0vIrKN5XsKyyevvIb19o+zwk+MDRv5DftnCjpA+Z2ex4PrSfmf04Hhtf6Jeb2QOx7pDpwQdUrnuOUnYeUnZeU3iuUfadmDciCYSQHiW+dXDuapn8cus9c9NPN7PzK+a3a1G9NrZvJWnwCJchFI+aX1avbHq/CgUjgcZGv5sGx/B8K/iSjXVqj/jfryq+hMuePEAMo1Dy9IYmdZrMb6wjhp0raZO123GqLH5fvdhyT9wpmt5JWZEmdeoY7hj2u6btjrY8gBh2rtsxHG/xk+gbdkM7+00ofprVf1LTreTJWL1ownAvIIRwmHz01SAf8OTK+PepIYRzu1x2qfySsL/Ln6bw/fj3p0II/yyZ3z/lvwyl6v04hPDREMK5IYTr4uvcEMLhIYTfhRAekl+qcmUI4aEQwqnBR/KdI/9l5C3x9U1Jc0II74nvydc7M4RwVsH8poQQdg0h/Cy+78z4924xxrXLSqZPKtjeg0MISzSo9+kQwvdDCLNCCI+GEB6Jfx8RQvivEMIV8svOXoh7COGKEMLX5Ld7TJVfmrSMpF0kXRNCeH/JLndTzekKIXy9m2UVdY5ruKxkvdgWihRuszwDWbdeWQzLtqto3WvXiWWF29wkTsGfZFDkgpJ6H6xbp2J+xLCNOhXz63Z7bdImm7b/Jm25STseUmbuibgeX6+a3klZVjYeTeokykYthrn16HZ7rb3NHbT/orbcpB2X1isqG6Y4NTmuEcM2ysZ4DLv6fVJWRt+w87Ju92vK6nXQr/leCOEeSfeHEC4IfoWhgj/l6r789Nb84vnVgSGE9XLz+1BJ2ZEN6hwYz9f+O/iVwNmyr5Zs8+DtHO4rEEIIs+WXJeazLUvK7ztZtotls+XblL8kNsjvIy6cn5ktmVj3IL9v6tca+ii80+X3F/2XxUvFg1869S75PXKbWe5S6uCX898ov/Toj7l6s+QJjU0T8/uh/NaHkzX00R9ryO+BqlP23fh36lEiG8rvscpv7wHyS15uK1hWUb3fyy+v2jV3+c4B8nuO3mhm/87FaSd5UmH1/NUGIYQV5fduHaGhdpZf5pVvAEHSV8xspUQdhe4/4u8e+WWlQ4rkl0itXTC/onovlye/3pyY3yXyRFVqWd+Vj4eQKnuT/PPPK4vhV+Wfc2p+18lHns9bUX6PaL6srE6QfyHlt7dVdrb8MrS8sji1bh1Jze9X8kvRUmUHmNnyQwpC+LG8HZ+YqHOQ/LL45PzkA1KmyojhQJ3SGKbmF+fZ7Ud81m7LFXXKPpOitnyg/DLJfFsua8dBfttbqjPQ6HjYwXGyX2NYdDxs2l6btOXJ8nuf8225Kk5FbflAeaI+35ar2t2TGtqOW/WK2vJS8kvApyTqNI1TUVnZca3oWEgMBxvLMdxZPr5ZPoZd/z4pK6Nv2HZZ2TG0Sb+mrN7r5Oci+f2wUb9GkkIIi+RPvbkx+G2w35XfTvAT+dhOm2Wnm9kVofxR2Mmy4I8T/6Q86dNWnVj2sDwBcmVcr7+b2Wdj2bVmtm1qu/ImtfOmDj0vH7zhrtz0NeT383SzbLH8l+q87SvW4/kQwvYWn2meq7ekmX0sN/2eeKBaxTL3mce/Tw0hZE+ws+6V3w/3u+xE8/twQmYeQ+ZnZm/Jzyz4M4YXmdk2Ncu+JU+0nFpQZ8j2SroihPCMxWc9t1sv+HN+l24lD+J2PSDpeyGE/84nD2L5FcHvP0plt56X36u0onyQuKy3yPeBFyfqrRhCSF0aGyQt16DsxZKUKAvyAbaujn+3WPz/WmXLKqi3fvz3yIL1SMVC8vb9/+QJt/yy3lZQryyGKxSsX5C3raJ1l3y0/nbrBPmze/83V9ayWsmyiuK0gnygm9Q+tbR8TI9FibKPhRCuS0zfQr4vXpMo+3jJ/D5RsO7EcLCyGH682+21QZuc4rOr3f7LPpOitryBfAC7/GdS1o4l/0yKyoqOh43jNA5juELBOjZtr03a8tT4ntSyyuK0gtJt+U3y43+qTRa149bnVdheC8pOLFn3pnEqO4YWHdeKjoXEcHDZWI7hR+TtP/ldQ99w0LJGqm/YtM/TpF9TVm9neT/k7Yn5NenXBPmj1W+UJDP7YwhhlnxA+SXlP6gOmh78Sv3J8qe6PBdCmCbptyGEDczsM0Vl8jEtbjWzT7dbJ5Yta2b7S1II4RhJx4YQTpOPu5GKa5q1Odpi05f8HvZblR4l/itdLrtbPjpoaoTLT5TM7+NKj5h5hXyAktSj8C6TD5aSGuHyOvkVA6lR82eq/miajyv9SJAd5KN61y2bo+JHicwv2N59YlnRsorqzZQP6JJ9/vZqMR5zVTwS6EXyqx1+Jh+c5cvy5wPfFte/7oj/z6n4UX21y+K631tQ51lJ6zZYVrKe/AB2f0GdsicZLJAKnzzwnwYxLNuuonWfo9zjimrMb8jTDzqI0zOKj+NKlJU98WGx0o+7vFzSvJK4F82PGHYew2631yZtsmn7L/tMip5kcq4ST/yIZcl2XDa/YYrTeIzhcLTXWtvcxrKK4pRsyyp/kk1RO54S41TUXpNtOa77kKewdCFOdY9rTfc1YjhGYhjnV9RO6BsOLhuRvmHFdjU9rjU5hl5TEsMm/Zopcb9OPQFrvoY+unRtxadc5aZPVPWjwZ9QfARljTpDymL51+Xntckno6Rew34FgpmdF0LYWAWjxIcQvjsMZUUjXx5bVEfST1P1gt+j8j15huYxeXZmBfkl9ufKxzbIj5j/GfnlPLtLemWm7D3yJMGBiXo/jn+n5rerpGOCP6mhdWXDOvKG/uEGZQs8HOGmRJ13yy9pyW/vxbGsaFlF9VqPu/x78MESJR+5+kx549tRQwe2/KmZnRNvV9g1U/Y3+aVVL5GPcJv3QXkjSfmJvHE/mCi7skHZyfLHjqVcIs/gzk2UXVSyrKJ60+SXqqV8pmA5kj/rOLUcydtB3Rh+rWD9JH/sTqrsaPkBMqWojuTxLRqj5YSCetNUHKdvyA+2KW+RH8BTfim/5GxQeQjhbfLkVspa8i+elE+LGErqKIZHqLvttaz9F7XJk+WXD6eUtf+yzyTZls3szZljZ15RO5b8EuCiY0PR8bBpnMZjDIuOh0erWXtt0paPlo8UnlIWp6K2vLd8lPWUXyrRjiUphHCWitt/UVs+WtI/C+o0jVNR2TQVH9eKjoUSMcyaprEbw73V3e+TsjL6hoM12deOVvExtEm/pqzepyUNubI6qt2vkaQQwqXyH0qzV17fE0LYT37VgHLTp8qv8t7ZzP4epy+WdGAI4duSliwoe60y7aTNOq2y3czsvEzdb4UQ7lNxn2yIkXoKQ1DBEwm6XSZpeRWM3F8xv8lF9TLbUftReKGLT1QoSow0LSurE8uT29u0XhOh4AkNaB8xbF+T9lpWp5vtf6wghsODdtw5Yti+pu2OtjyAGHau2zEcb/Erw/GwfcO9HwZ/nKQs/Sjs5KPBY501zey2duvEsrXM7N4625EyEoMovkl+Gf4c+Um55JmljeSDU3y4i2XbyC8rOSM3/Y2S/iTpHQXzO03SO+W3LuTrfVOemMj/Sv4XSa/R0Ec/nhHn8x354Bz/kf8av7z8V/yvyDNQ+Xpnye/V2T0xv+PlYzsUJUYKkx9FZXFZRXXKHndZtqw6j9Y8Q9K/5FcU7CHP1pn8aoUz5Lcx/EB+H889MYZry2/n+KI8M7in/GqEVr1WNu3NuelnyLPMZds8EjE808xmNYjhmfKMdlkM87HIxzC7X3cSw9VLtqto3a1unViWerTqGfGqprpxag3WtJf89qBsWau9vj7GJtteD5ePm5JPPN4vf2pIqs6PJR1aMr+liGHHMXxM3W2vTdrkfXXrlH0mKm7L/5IPJrWc2m/HZ8i/dw8pKCs8HnYQp/EYw+TxUM3ba5NtvrNBnaK2/A/5lYGvU/vt+Er5lYhN2vLPJW3X5TjVOq6VHQuJYd/E8Ir4904F86v9fULfsPO+YQd9ntr9mpJ6Z8n3m271a0Z0P1SX+zVmNkttGokEwixJb7b0EwlulrRJF8tul/Ss5Qb6C34p/AMV81vN0iP+z5YH9lQNfrrAYfKnAXxaQ59W8C75uAr5Jy28S9Ix8ntQTsrV+5V8Z3pvYn7bSFpV6QTHRfKERJ2yveLfpyXqXC2/nCe/vfvG7d2uYFlF9T4n6RH5pVb5JzdsIe+gnZS7KuID8jEPip7QcIGk/0nU+0d822tt6BMf3itPwoyXGB6g8qdcNInhgfJ7uFLbdb98QNJ82aHx7x/XqLOvfHCfJ5R+4sfy8hOBOnEqe7pIWXv9hvwS4XzicWdJR0n6eqLOz+UJztT8vi+/PJAYNo/ht+XHym6117L2X9QmPxbj9/sadao+k6K2fK2ku81sR2VUtOMDJH1B3klMlRUdD5vGaTzGsOh42LS9NmnL0yStLB9ErU6citry6Sp+ulRRO95Ifs/vN5Vur0Vt+VfyDux/dzFORWVlx7WiYyEx7J8Ylj3lrMn3CX1Dddw3bNrnadKvKat3lKSH5U866Ua/ZiT3w273a/aVdKqZHaF2WJuDJTR9xeBOSkxfMga5m2WzJd2emD65jflNLqm3RMGykoNNSHqmJB7Jsji/2UV1JK2QmL5iw7I5Sg+iuGLJ9i7ZxrLajpO8odSOU0UMb5F0CzEc1hiWbVeddS+rs2TJ+oWRjpP8fsH89DskzWo4P2LYeQzL2lCqrKq9ls0vFadbJN1Ws07lZ1JQNqesTXbwmXQ7TuMxhl1trw22uXRZDeNU1g+Zkpi+fpMYDlecan4mZcdCYtgnMYzzK+yvi75hO/tat/uGjfs8ZftTg/2w8blcD+yH3e7XLFm0fqnXJA2/EyRdFUI4Vf6UBMkv79hXnnnsZtmL5I9W+Vlm+rryjMsZJfM7Q9K1IYQLEvUeUfrxj09JWi2EMMHMnpek4I8efJekJ4MP2HhSblkHxLJ3SfpTrl5o/Z2Y32IVP9JQDcpCa3kFdVLbu0Yby0rVK3u05qIQwhflmc4HpRfuyfqApAdCCGfLs4XZGL4/lqXqBf8zrJaY37MV604M24th0XZZQdkL+3aNOlWPVn2+oF5ZnJ4raHdV7XWR0o9kvUrSriGEHRN1HiiZ38KSbSaG7cVwkbrfXuu2ySXksapTp+ozKWrLD0naJISwj9pvxx+QfyZFZUXHw07iNB5j2M322qQtL6n04HBVcSpqyw9J2qigTRa143vlcS9qr0VteVX5qN+pdW8ap6KysuNa0bGQGA42lmMYZ104P/qGI983bNrnadKvKau3SNLyDc7lemE/7Ha/Zo1MeaWRGkRxcw29t/9MM7up22XyS2J21dB7Ph6rmN+KqXrypwQcI8/0ZJMLm8qDv7nicz3lTx24RD4i6es1+P6Se+T32lwkv9zsdbl6/5bvCDsm5nel/D7MVILj4jivOmV7xWX9KVHn9Lje+e3dKJbtVbCsonpbSHpavlO2GlvryQ2Hy++n2kN+T5XkI9CeKX/yReoJDWfK7+06PFHv/Lhduybmd5f8ci9i2DyGV8nvdUtt14nyUXrzZVvFv2fWqLORpB/Kv8xST/z4tfzWoTpx+rb8KSH5dlfVXleSj4+STzzuJ7/3eKlEnZPjslLzuztuGzFsHsNF8lucutVey9r/6Uq3yW00MN5OnfZf9pmUteWr5fFttx2fKX/s7cEFZUXHw6ZxGo8xLDoeNm2vTdqy5Jfs3lAzTkVt+e9xvV+j9tvxvvL95RGl22tRW75Nfn9u3Vg0KSs7rhUdC4lh/8TwnPj3WxPza/J9Qt9w8Pya9A2b9nma9GvK6i2UNE/+fdSNfs1I7ofd7tdsJOkTlnk6Q5kRSSCMdTEblR8oo/X4R4WGTx0oqpeaXpTgiImR2mXx76I6hdtbsayyeqtnp1vuyQ0jgRh2rmL9kmXyLGitOpm2ldzmTuJUt72WJR7bqZ+YHzHsPIbdbq+126T8fsva7Tiufy+05W7HaTzGsKvttck2dxqnOm25F46FHZbVPhbGcmLY3zGkb9ihbu9rKjmGxuV1fT+kXzMQp7bWd7gTCCGE5eUjga4t6RwzOyVT9nP54BVdKQshrCPPujwg6VxJPzCzZ2PZXyRdXzC/k+WXAq6VqHe6me1Zsm2rWu4RGiGEreSXgqwt6SIzuytT9iFJfyyo90pJD6XmZ2bXpdZhrAghLNGKaWbaKpJWkcf9CjN7OlP2Fnk2b21J55rZ5Zmyr8pjmKr3Yfm91fnpg555OhaNxxgWbbOZPVy3jvy+r9rt1cxOKFjOrkV15AfjWvMbLsSw99Rpy8EHWfqh/BeWOu14N/kVHsmy8XQ87JcYjlBbPlh+SXKtdjcW2nKT+JXVEzFsTRsLMTxS0k115zcW0Dd8YVrT/XCKpInd6tfE8v7fD63NwRKavuSXVhwhf3TGmfH/L4plj3WzTNKFkubKH//yE0mXS1o51nm8ZH5PyC9TTNWbJX/0xt2SjpO0Ypz+bvmBb4akGyVtn9nmB+Qjlh4tv8Tsk5my2+WPrhpUr2J+18svk7lUfonLEpmy8+uWyQ8c9xTUuTi1vbFsRsmykvUk7RK362H5pTRTMnXulg/Mcrrio6gyZQ9L+q38cqRrJB1VVU8+cuvCgvkRw85jeFPJdl1fsO5byccLabtOpt3dU7DNyfWoiFOy3bXRXmdI+q58tOv9MtO/E+eXqlM2P2LYeQxrt2WVt9ey9l/UJteRX6JYt/2XfSZFbfIX8id3fFpttuM2ypIx7CBO4zGGRW2oaXut3Zbjsp5uEKeifsh3JD2pGu04ll2j4vaabMsV6940TkXH0LLjWtkxmRj2QQwr5kffcBT6hhX7WtkxtHa/puIY2vRcboZGeT9Ul/s1sezK7LaUvdp6UycvSTNy//+KfNCXlSXN73LZ9ZKuzUx/b9whNqw5v2y9p+T3mK0g6fOZ6TMkXR/fv4P8UZB7xf8vUHziQ6x3jqQfxv/Pl7RGvl7F/MoSHLXLVJ5oSW5vG8sqitNViiOtS9pbfs/NTpk4LRf/niK/R/VTrbLM5zFJvpOfJk8UJevJP/+ZBfMjhp3HsGy7itb9n5JurVMnlj0taYuCbW4Sp2S7a6O9Pq50svKFY02iTtn8iGHnMex2e23SJpu2/7LPpKhNXidpep123MaxodtxGo8x7HZ7rb3NFcsqi1NRP+T6TJxWUBvtuI32miwbpjg1Oa413deI4RiJYcX86BuOQt+wg2No7X5NxTF0hpqdyz2uUd4P1eV+TSyb3to3ql4jkUCYJWlCbtoH4go/2+WyhZLuyk1/g3xHLJvfM5KWKqqXm75L3PFu1eBkxRryrNOhyjTOWDZR0vGS/iBpYa6sVe++kvmVJTialN2k9hMtre3dqeayWvXm5Ja1hTy7uWciTstJOk/+XNZBcYrlX5cnfRYV1HtYmYRVbn75ZRHDzmNYtl1F695OnVRZdpu7Ead222u+rJV4nJ1bVrZOPrZl7Z8Y1o9hk7Zcp7220ybz6960/bfTlh/V0ER8VTtOtdd2jofditN4jGG322s723xHjWW105YfUHGbLGrHKyfK2mnLj0u6cZjj1M5xrVv7GjHs3Rg+kYtTp98n9A077xt2q8/T6X54l5qdy/XCftjtfs1O2flVvdp6UycvSd+X9IbE9N3kX+rdLPt/ku5JTN9GfslN0fzmSdq5oN6Tkibnpm8lzzA9lpv+Ykl/lY8snZrft+UDg2yYqPe4hjbc1vyeV0mCo0HZIkn3l9RJbe8cSc9VLCtVb6GkR3PT15Zn/Z6TtHWubJJ8xOHnJe2WiOGHY1mq3v2SFhfMz4hhV2JYtl2pskWJda+q0ypbvWCbFzeI02Kl21077TWVeHxS0gMldcrmRww7j2G322vdNrlI0iM161R9JkVt+Xbl2qRVt+NWey0r63acxmMMu91e627zAklPNohTUVt+WIlnmKu8Hd8o/yW5rL2myh6U9PwwxClVVnVca7KvEcOxE8M5+Tjl5kff0Ea8b9hJn6duv6as3tOSnkrsg037NSO5H3a7XzNHue/ksldbb+rkJemVioM1DneZ/LFgKzeYX1m9/RUvj8lN31XS7xLTl5B0YP6Dy5S/UdJGiemvkPTZgvn9qmBn3EaeQatb9r/y0TZTda4v2N515Y93KVpWUb395c/4zU+fLH+UzGoFcdqjZJ9aK1UvTn9bQZ0fEcOOYzitZLsuLij7pKQzatZZV9LZkl5esM2/axCnnxS0u6r2eqzSice9JN1aUGfjkvl9nBh2HMNpXW6vZe2/qE1+U9JZNetUfSbJtix/XvOrC2KRbMexbI+SsqLjYdM4jccYTutye23Slg+U9H8N4lTUlleU9IGC7S1qx7vJO6VF7TXZluXHmrd3OU5FZWXHtaJjITHskxjKTwg3KJjfNNE3zJaNVN+waZ+nSb+mrN6rJR2ZmN60XzOS+2G3+zXrSvp50b6Rf03Q8Hu/pGtCCKeGED4QH6ExXGXrSvpDCOHSEMK0EMKOIYTQxvzK6k2RZ3nyPivpihDCptmJ5qN7fkzSqSGEg+Ponlmfl/T2fD354BpWML9z5M95Vq5sunynq1Umvzxnt4I6pyixvWY2V9KPS5aVrCdpqqRfhxBenKvzH3k27MshhN1CCEvl6n00hHBFCOGIEMLUEMKkTNmZBfXOlPTGgvldUbLu0+qWaXzG8JmS7bqoYN1fLI9h23Vi2b2SNijY5pkFy5qq4jhtrES7a6O9/kqeic77iqQbCur8tmR+k1PrTgxrxfAWdbe9JutUtMmb5b82tF2njc+kqC3/QtKRNdux5JekFpUlj4dqHqeysn6NYfJ4qObttXZblrSa/MrLtuuUtWX5PbV71mnH5qOvP67i9lrUlqdo4Hns+XVvGqeiY+hUFR/XksdCYjjEVI3dGF4i6ahufZ/QN+y8b9hBn6d2v6biGPp1Sfd0q18zkvuhutyvMbO5ZvaRxHKShv0xji8syD+cN8t/uZ8sD+R58ntGXtrlspmSXicP7A7ycRjOk49KuWLJ/JaRN7psvcfk97RsEud7rnwEzxfF9+0mPwj+O87nIjN7Ou4crfK15IOCnCvvNL0uUe86STun5ifpE3F9l5DvsOfKR8q0EMJhdcskfbGkzj4xPi/Pbq/5c0PLlpWsF7flzZJeLz/IXCDpPDObGQ9ar4nbvIt8RO7z5Y+VmR0PUlNj/VfLBws5T/7lsl6i3gXyDtWQ+cl/7SSGncVwm5LtKlr3N9WtE8t2LNnmJnFaXc3a6zslbS+/X/u8OL8HpBce/ZOq83f5fXSpslXlVyERw+Yx3E5+nO5We23SJg+qW6eNz6SwLcvb7VS1347PlV+2XzS/5PGwgziNxxgmj4dq3l5rb7OkTevWqWrL8mNUrXYsNWrL8+WjiG/ZxTg1Oa413deI4diK4Z0a6Ht39H1C37DzvmEHfZ7a/ZqKY+iDKtgHm/ZrpJHZD9Xlfo2ZPaYaRiyBMGihISwt3wHfLOmVZrbdMJdtHqe/ycx2badOql4IYRv5h/4m+eAXF8l3nKslZXfOBfIP4/txPktI+q9Yd6qkeWb21hDChFQ9+WUpqek/09AERysxMr9B2T/lO9CQOmb2YMn2zipaVkW92zRwYNhK0rXyRvf7GKc1NdDgNpI/a/aQzOexfqy7m/xeph3K6qWmSzqMGHYWwzg9uX5mdmXJuj9bt04sWzmzzVtKmt7a5jbjlK+TbHdl7VXS51SQeDSzxUVtvGh+sf0Tww5iKGlfdbG9ltQpa5P/kCela7XjxGdSqy3XbcdFZSo+HjaK03iMYdnxUM3ba+22LL9/tUn7L2zLTdpxjFPdtvzVYYhTk+Na02MoMRxDMezi9wl9wy70DTvo89Tu11QcQ/+oLvdriup1eT/sdr/mPDO7UlWszXsdOnlJmqA42ISkJSVtK2mlgvceUjKfojobybNBe1asx7qSVoh/T5E/yuNlmfLt5L/M7C5p04p5LR+XeVyibBVJ7ympu1bB9GS9kumbx533/G6UVdQp296m9V4h6Ssl+0zyntXWflSnXsl0Yth5DMvWL1nWpE7VNncQp1rtVdLSkt4iv3/z6nbqVJURw67EsNvttXabbNqO24hvYVuu247LyoYhTuMxhl1tr022ucM4FbblJu04Va9inl2PU0VZ7WMhMeyvGKami75h2/VKpnd1X2u6P3VQr+v9mpHYDzvYd0vjlH8N+xUIIYQ95ffoPS9/JuWX5c+g3ESeBbkp+3ZJX5KPB/AGM3tLnMfmkk6XX4oR5CO07mZmD4cQ3ifpa/JfMQ6UZ3D+n6RTzOyFeYcQDpf0Ufl9H/8rH4vgMvljKy6J/z4u35Euk/8i8qyk90laVj6Y0lpxdvdKOtPMZhVs8//IG9Ta8suFfpspO9YyWb9cvZPll6r91czuzEz/kHwcBJnZAyGEVeVZq1vM7MbEfL5jZl9OTF9OfonO3ZIetvjhhxB2kSd1bpLH+AIzW1iwjq+V9KCZ3RJCeLV8cMpZZnZ2nP9u8kvqFssv7blAfsn2nhocv9PN7PzUMuJyfiPPhq0lv7zmB+b3JCmEcLqZ7ZmoM1HS3+LrPDO7LFP2Vfl9sMRQHcXwAklmZlfFdrmbpJvN7JzEvE42s/fnpq0vv9ztJnlm9CEzWxhCCPL7oVsxfJF8cKC7E/NdUp6lvc/MLgoh7C/pVfLM6oXyBGA2fr+RZ5IPlCcI18zGUNIJrbgklnWumb05VVYkhHCB/N60ZPuX9EsRw1JtxPBbUvO2nGnHt8tj+GzdttykHZvZ8yGEXVWjLYcQ1pF/R92vNttxLPu5/Oq4tdXB8bCNY+F4jmFbx8NUO47TO2rLFe34uBi7d6gLbblJO471ytryHyV9r+mxME5vJ4YvkXRYtl+VqU8M+zyGIYTl5b8yX65h+D6J0+kbdtCvidNb++Fjkv7V5X5N0X54qqR9NDL9mmHdD7vxnVxre2z4EwjT5Zd3LC2/12L72DjWk2/kH+WPvQixyqclHS3po2a2ZpzH2ZKOMbNzQwg7SPqbmS0Ty66SJxMeCSHMiMv5o3yHeFo+WMSp8hE4t5OPc3CnfCTMeSGEZeUJiXXj/9eXdJSZ7RVCeKOkn8o/iFM1MFjN2vKd9FQzOyKxzfPlA6JcIelD8kTE/ma2KIRwrZltm6jzHfnAjP8n6e2Sjjazn8SyufKdPchHVv2AfHCMV8d1yidh3id/tMpUM9sqzuM18oF4bov13mt+mc8X5A3nHPkYDFMl/Ud+UDlFnqVqXYZztPwSmEnyS2NeH9+3c4zR6vKxHHaRN5AJ8stibo5xzMbv/fJ7roYciOM23CvfF66Qf8G8Qj7a8CMhhOvieub9SJ49+3KMwd/N7LPEsGsxvC8ub5L8JHNHeaf8jfL7Fefklr+L/FF9V5nZ7iGEPeRt+2/yg/qykjY2s/khhO/Jn097uvz+sPfK2+VtMYZ/MLN5cT1+E9dhGXnSbzlJp8nHCllHPjruW+QH6sfln8398i+Lk3IxPEDSBvLEZSqGrUsDW1+0h5nfT7etfP/IfwkG+eVkP1K6/RPDzmPYpC3PlX9vHJprxxvFeb8irlNbbblhO27dp7xy3O522/Jp8ssTd1H77TjE+Z0hv1ey3ePhXvJLX2/KzKfqWDheY1jUlj8t6SENtOVWO75Y3v9ZI9bvuC2XtOPXS9osxv0far8tf07+K1S+LRe247gtN2hoO27VS7ZlSYfL7+FtJS3bORY2jeEJ8se4XaP2j4XEsH9i+IMYm/eqO98n9A077xuW7Yf7S/qkmR3XpX5N2X74ibjM76oL/Zq4HiO1H3a1X5NY33LWxmUKnbwkTc/8fUOu7HpJf4jBWiZOuz3+e21qHvH/8xUv9ZDvpEu16ki6MfO+HSQdFYP/dJw2Uf7lPiHzvoWZvyfmlr1I0hKJ7XoifthP5F5PelgHvfcr8qsaVi6o05rXc/H9K8QP+ofx/wvkDWJl+dUbq8fpK8oHA/m1fGc9IL7mxX/vzKzDJZK2jX/fonh5jfzXlaXj35PislaU9BH5wBsPypMaO2sg0bOMPEPY+syWkD+PtvX/VRQvj5Enay5PxC/In3t6u6Q7Mq/W//PPNn5vXP6GJfWeUXx2cNyW4+QHjxcRw67FcGJc9yckLR/ft3Qs+7X8wNQ6QN0v/+LYOb7vcknrZ7Yv2+6u0eA2uUADX5DHx8/jvPiZ3JBZvwclTcwcT66Lfy8jP7BKfuvSwnz8Mssy+ZfZJYnXYnkmfQX5VUut+C2Wt/VUnXzcs+2fGHYnhnXb8p2SDki04w0kLcgsp922fIfqt+Otssuq0ZYXKfNMdLXXjge1f7V/PLxH0qOJ+JUdC8dzDFNteXrcnqka3I53ljQnM79utOW75SOW59txaK1fnbYsb5PzVaMdt9H+i9ryTfI+W51jYaMYxs9kZiJ+ZcdCYtg/MXxSg49RnX6flB0P6Rt2vh/eImlmzWNh0/3wduXOMTPLKmuTvbAf3qnu9mt2TsWh6NX2G5u+5Aed1gFoh8z0iZkPe48YxL01kEB4XP7YkLNioJbJ1L0jfljfknRM3PG+Id9xP1/QmM6VZ2fOkGdcfiXpPXEHvCP++x75c0SPyuxkiyStl5jnvSp+hvmzyuzwcdoH4jo/p/QzVmdJujsXn+PlCZbsjjAzV2+mPGv3W0lrthpE/DebCLkm11Bvin+fJ2nF+PdSynXO5FnPQ+XPqH02877HMjvkRPkBrnVFy9KKDVKeMb0tsb07xNiuWxLDpXLT3iB/vupzqXryTOzduWlfj/tW9kuRGHYew+m598yQ9Bl59nnrVgxz8bsyV+cJSa+Lf/9JsZ3JD6Dzc+9dQn5Z/Slx3ZeUHwCfVBwbRZ6tvTn+vaIy96DJOyPv0uAvognyK5XmS3ppQQyfyf1/F/kJ/W3KJCtrtP/sSQwxbBbDRXXbsgracfz/U4pj4aj9tjxffvLWdjuO/18o/9Wl7bYctznfJkvbcSuGiWmlx0P5yehD+fjFf4lhcQyz6zdB3j8Y1I4TMexGW35c3j/Kt+OlYpxeVLMtz5U0o2Y73kneIS1q/0VteYGku/Lxi/+focSxsIMYztTg/bydYyEx7JMYKte/zsSv0fdJIob0DQemdbwfyq/AmJPYB5v2awr3Q/lVGHMT+2DTfs2I7YdF+2D8f5Pv5H/l16/s1dabOnnJH3OxVGL6FPllPq3/Lyu/vOMf8f87517LxemrSfq4fLTLj0n6oXzAisMkfa5kPSZJ2k9+68Ek+aVax8gv/5os6ZD4/49oIEu1tDzjc6s8AXFcfJ0n/5Xm0IJl/Vs+hkN++m6x3g6Jsr9I+m1i+rfl2awl4v/XzpQtpYEs3SvkGajPK2ZG485/nfxXxSczO9DL4w5+cnzdJulEeZbqzpIY/kzSpZKuip/VWfIM2gXyRNH58f+XSvpyrDM1rsdN8X0XyBvRFZKOkPTygmX9SYlsmPz+qFmpevIM3bGJ6R8mhl2J4fMayIJnD7aTFQ9k8ku//iBvS61LslpX5jwjaY34viXjOlwiv6TsLPmX5iUxDnNKYvhF+cHzLvlB76+Sfi7pPkkPxL9vlvTB+P5V5W3yd/LO9uz4eihOO0TSJgXLukPS5Ny0reQZ9McK6pym4vaf/SWBGDaPYa22rOJ2PEH+pT9TNdqy/Kq5K1WvHa8U5/1v1WjL8s7Xj+q041jeur2v9vEwH7+KY+F4jWHp8VC5dhzLutqW43bdoaHt+Hr5VYzXqV5bvkzx5LFGO54Tt6eo/Re15ZsVf4RJxS91LOwghvMlvb7msZAY9kkMJX1f0tcT0xt9n1QcD+kbdr4fbiA/Ae5Wv6ZsP9w27nPd6teM2H5Ysg82+k6OddcrKsu/RuUxjmNN8MfL7KDBg5RcZU3uGSlextKSZGYLEmXby7N6z+WmryVpMzO7KP4/yHf4V5rZe+M4E1n3mdmzIYRV5Aeep+UDbkySX7p6vjxD+LeS9Xylr6ZdEULYUH5fzVz5uBO7yUf4nGlmF8b3T5BnCFdUJn6WeV7qSAghrCvffmLYUAjhRWa2KDF9FfmB//rMtLfKR+VN3YOnEMIK8rj/K4SwmQbH8CpJG5nZ7JJ1WVOSzOy+OK83yGP4tPxetxvM7OaCuivHuo+0sc37y7PlV+Smryvpa2b2kap55OoRw4HpTWNYuy3LO15Z2Xb8WvmVaW9SjbbctB2b3++4unr8eFjzWDgeY9hWW65qx/E9K6hhWy5qx+aPK9tCXWrLvXwsjO9ZQcUxfNzMbimpSww1bmNI37BDw7Ufyq+w6kq/pp39kH5NPSQQOhBCWM7MnkpM37TkIPlBMztx+Neu91XE6Y2tg2Si7Otm9q3hXbuxgRh2riJOtNc2EMPONWnLtOPBiGHnSuJEO24TMewcMewMfcPO0a8pRwKhAyGEuWa2brvTq8rGm6ZxIoYDiGHnOojhcWZ20PCu3dhADDvXJIa048GIYeca9mtoxxnEsHPEsDP0DTtHv6bcpNFYaAhh9aJLbMrKRnJZrbIQwmcLZr2XpJeEEH6cryppreCPQhkyW/kYDuNGIj4vFElaI4RwZkHZOiGEJwrKlu7W+o0FxLBzBTGSPBZrl7XXEMJKBWVv6db6jQXEsHMN2/KbJU1KtOVx144lYtgNJW15qqTlEm2ZdpxDDDtHDDtD37Bz9Gs6YG0OltDNlzIjRw53Wafzkw9s8d/ypzxkX4vkA1gckHg9L2lrSevlXlPk96jkl3VQwTokp8eybRuWrV5neofL2lY+sMdBJXF6q4YOmDlVPrjKkKdVxPkOGSVU0rSC9yanE8OuxfBtdcs6iEWTZb0t/vtYRZyK2qup+FFI+VF4jytZv7IyYth5DGvHo6K91m7L7axDw7b8oKR5BfNtux23UdZku4hhoq20O73pvtvBsqra8qOSHum0Hcdl1G7L7ax7t2LYwbKIYR/EsCK29A0HT5tW8N7k9OHYDyti0Xg/LNkHW3HaeizthxX7WqP9sLBO3QrdeKngmZvDUdbp/OSPZHlFovxiSQ8W1H1S0msKylJPWhiW5EedsuFaVozTqwrK50vapaDsLiWeVhHLvjfa20UMey9OZdPlT1EpitMDJe31CRU/Cin/OJ4xv68Rw+GdX5O2LH8Sz/SCOm23416JEzEc/WUVtWX5o6NnFNRtux33S5yIYf/GcCzFqaisybEwlvVk33CUYjjs/ZqR3K7hiFPRa1RuYZA/RqNJ2dkNypouq1X2QXkmNG9vScunKprZi4tmamb7JyaHgrcXTR+OsuFa1t7yqziGMLNliiqa2XolZYfVWA9imC4bzRiO+GdiZm8uqmhmq5fM90vyEY7nJsq+n/v/QyXzKSsjhgPGcgzbqVO7LZvZVyV9taCsTjtuWtZrx1Bi2OGyitqymR1YUrdOO5aateWeilNZGTHsfH6jHMNuf5+UldE37LxsWJY1Qv0aaeT2w+GIU1rdjAOv7r+UeeZnO9Nj2Z4Nyw6pM73DZRWWDUMMJ9SZTgy7FsNkFrusrINYNFlWYZ1eeRHDrsSwdjwq2mvtttzr7biNsibbRQwHl9VuQ91uy03aeK+8mq57w/bfdFnEsP9jWDsWsYy+Yef7RnK7ut2vqSrrhVcv9GvKXjyFAQAAAAAAVJow2isAAAAAAAB634gkEEIIkzJ/LxdC2K71+IuyssR8VilZxiqdLKvOepSsQ+H9MiGEt9WZVz+riNO2JWV9/1zVdhHDzlXEifbaBmLYuSZtmXY8GDHsXEmcaMdtIoadI4adoW/YOfo1bRqBezg+IB+EcLb8Wcy3S/qrpLsl/ayk7Aj54zD+KWkbSTdKuk3SPZIOLyh7VNJ/GiyrrGy/xDZ1MvrxkpLeL+kN8f/7SzpG0qHyARvz0z8uaYk4bdW4vVtJWi43/8KyWL6ipOVrTG+0rKr1aDdOVWWSNpD0eUk/knSUpIPlg1omp8c6QdKOkt4RXztKL9zGU1gWy1eTPzZnW2Uef1MyvdGyqtajyzHcVb7vnxlfP5O0W9H0ina+ad2yov2jjbImyxoyvYMYTquIxderyhTbdK5slaqyJq8my2p3HTqNYdzXDpQ0JVf+oYqyCYr3X8qPqdtKWin+v7AsN58h01JlRfPrxjo0jaEGvk+CpHdLelf8+/WSfizpkLgOhWWJeTa5f3f3hmVNllVW1u3Rqi+uWyZpufg5r9DO9Lr7YafLamM9msSp1Y5XyU1/b9zXDiop+5gGf8fuIulz8j7YkkVliXXYSNI7JW1eUvbyJsuqsx5diOFeGjh+rCrpZEnXS/qdpA8XlJ2n4jG0tipZZnIfKCurmF+jsmGI4VGSXp0oT07PlK/b2m75I/r2lvSyNsomZeaxnKTt5N8NyekdLquwrEac2jlHWUnS1+M+FyR9RdJfJP1E0ncS038gacVYd7u4H++uXJ+roix53lA0vcNlFZZ1IYbTMn/vIj+HO0PSafJz2o2Kpsc6Tc8bkuchZWVl82v3NexjIIQQro8Be7GkmZK2MbPbQgirSbpT0jolZdtKWkG+k77VzK4IIWwm6RpJr0iUzZa0QNKeDZZVVHahmW2V26bpZrZNYluT07NlIYTfSJokaRlJj8sPLqdJmibv8N2Qm/76uJ3LyQ8a60qaLuklkv4u6Vh5o06VfVfeyPeI9e+Nq/OH+J7dc9NPiMs8qsGyyso+ZWb/qROnihgeKn9+6z8kvSUu63H5ycbd8oaZnb5X3LaDJc3JbO/a8gb9C/lBMVX2v/Ik2ORc2TPx7yVy0x+Xf7l/tsGyysoOMbML6sSprCyEcLSkjeO63pNZ1nfj31/KTX+/pDlm9qmC+c41s3XrlDWp081ldRDDa82sLENdtn4PSnpW0lLyRwgdZGZ3xrLZ8uPCoLIQwpaSrpAnSM+VdJiZPRbrXC/paUlrJcpmyY9pdZa1i6Tz5Y8oytcZst2dxFDe+X1NXM7bJR1tZj+J5Q/IE7qpstvkx63n5W36y5KekrSJpF9K+kiibEtJi+J2fUj+WL8N5CcI/y3pM7FOvuwYeVvOz+/lkibKR8Budx02kfQxMzur0xhm2vGx8uPsknHbXiRP+r1V0uYxhqmyNSWdnp2lvM1fFv//99z078QYnpWr81N5QmJHSf8uKHu7/GSnzrJ2zkzPl8nMjkrFQwltxPC6fJH82HiLpJfKj8epsjXNrHXl42sk/Vb+Q8Z2kvYxs3Ny0zeSdImZvT/W2Vz+GSwR53uemR1cUHa1me1dc1kzzextiTobSfqomZ1TJ04Fsb3WzLbNHhtCCF+V9F9xeW+T9FozWy1R9iP5Y60PCSF8Qf49fY78s99K3rl/LFG2sfzR2g+HEN4n6WvyvsCO8n38VYmy90j6hpl9v+ayysquNrMvdTGGN5nZ5nHa7+TH/D9IeoOkY8xsuUTZXPkx6EhJp5jZTZn5Lpb/GHZqouw5SX+TdIqkP5nZ41VlFfNrVFYQj05iOE/+iMJV5YmXU8xsetH0WPdwSR+Vfz/8r/wHqMsk7ST/oXKLgrLrJL1J/uPjp+THuzskbS0/5t6fm76x/EfPnRosq6zs+OzxsAt9w3Pkx+vlJW0W//69vA8tSRflpr9R0uvkfYnH5edml8l/nHxW/h16eEHZt+Tfj1M0+Lxhhvy8Zx0NPZ/4faxXd1llZe8zs7u7EMPWfvhdSavLf4jeU/75zZb3NWbJH1OanX6I/Fx2P9U7N9hc3v+Thp6HHC3p0xp67vK4ys9RBp1rlLIa2YYmL2We5SrpvlzZgjbL8s8Kn58qk+90MzpcVr7susQ2fbtgW8t+IdkhOz95EuFBSRNb0+MrPz3EHWST1nwknRT//oj84FVU9pCkqfH/75D0Q0nLyhMmZyWmfzsuu8myysr+WCNOe5aUrR3/vT4Tn2Uk/S3+fbPis75z09eVf8lOScxzfflBuahsoaQdE2Wz5SfU+ek7dbCssrJZXY7h7ILyou0K8gPPjxOvn8R1T5VdGuPx2dzrc/LnFOent8oWNljWzIKyn0h6omacykbunS4/IUu9npRkFWVbxPnsLT+A7xT//3SqTN7puFX+hfp5+RVXG8b3PSW/aiRVlpxfxbKuau1riTrTuxzD6xV/qYnrf46kH8b/Lygpmy//cl4/xrV13FmvpGxGjM0rJT2s+GxneZL6SfnJcarsqYL53RDnWWcd1pOfdNT53kjGV5ljYfx3CfkxeMn4/0mK32sFZYvlHemvS/pGfD0mbz83JKZ/I9b5i7wjeWJ8PRn/fb6k7NkGy1pUUOcb8hPBbsbwTEm/lrRp/IymyBPR60m6sKTshsy8LpG0bWbfuDoxfQNJT2fqnK34S7b8O/OpNsuaLCtfltoPi+JU2o7zxwZ50m/ZzL63oKDsBg3sv1dLWjqzfy7M1Ckru0rSyvHvZUrKbtRA36vpsvJlqb5hJzG8JTPtmtx7FqbK5MfRmyX9j/w7Yqb8JGlKLHtZQdn18uTOb+THhjMk7Stp6ZKyGSXzK1tWYVnN9tr2fig/Wf9a/Nxvlp/Mb5yY/g35d9zSklaWH7NWjfNYVt4PKStbRQPH+db37qw4//z01dqYX5OyG3Kx6LRvOCP+GyTdmymfEV+Dpsey+Zl1Wl/Sn+Pfb4wxKCp7XOnzhtvlCdX89I/IvweaLKus7IIacWpnP7w+M22SpMsyx6EbEtNXVLPzhpsk3ZGYvpO8D5U6d6k6R5mVn164ve2+selL/uX8XXn252J5pvTV8ob7UEnZI/Ks4BfkJ9afkf/KdkDc6VJl18q/3Osuq6zs/C7H4wZ5dnJF+YGgdVnTjfIDT376Usp8ecRp2cvQ65RdE/+dKenm/PQG82u3rO0dss0YXi/pRTbQ8K7OTL8xPz3+f5Eyl5Vlpi8pv5qgsKxgHeZIurWgrHR+DcuSy+oghtdJ2r7d7ZIfxBfLL0k9IPF6vqDsGfmXyzcSL5NnZIvK6i5rQWw7qToPdzF2E+S//KxWUP5cSdkzuf9vIf81c09lEqO5sjty7WkXDZzw5+uUlTVZVrZO4aV7DWOYT4pNlGfm/yBpUUlZ9oQk33manyqTd2Jbl2jml5utU1ZWNL+21iH+v2sxbK1H5u/zStYjX3ZjjOX3JC0Tp90uT7YOmR7/3V7+i8rHMvO5o42y5DwrllVYNhwv+S/L/1C87SK7rKKyXDvJfodem9k38ieC2c9kesOyJsvKl3VlP9TAbTo3yy81foX8yofsexamyiRdrtgPkV+N1LoMein5d8bLCsoWSFor/v8SSUvFvyeWlF2u+L1Wc1llZTfUjVdFDP+f/JfVpeV90L3i9F0k3VdQNlvS3zPz2kF+Bek9yiSdysriPN8tv/r0EUmPFpQ9J79ipPGyEmWXdzmGQ/Zr+VUkDyjXr4nTv6v4XRP3n4eUub1LsV9bUJb84VF+kn1dfnq2ToNllZV1ZT/MzO86ef95Xfkt4VPi9FbSJT99ZQ1OcE1UwblBWVn285Ofo8zKT68zv5plN3Z5P5ypwbesXJGZfnN+evx/k3OU0vOQkvXsyrnGSNzCsLz8Pn6Tn6DvJr8kfK78l++9C8qOl58kmPzy/v3kl6jfJb+EZ99E2b3ynfyhmssqK/tvM7u/i/H4jKRPynfgI+W3F9wuv6x0KfkJUHb6TvG9p8iTG++Qf4l9KISwhPyy5u8XlD0uT7RcEsummtk7QwgXyU8MtstND/IsXdH8ypZVVnaDmW3SxRh+Sv55/1t+OeT3zOzEEMKX5ZdDnZKbvqqkK2M8TpUnmSS/PGpf+VUXqxWUzdfAJT/ZsiPkmdjDctPfL7+HbKkGyyor+72ZtW4v6FgcJOZn8kvcW7cqrCP/tTDI97ns9P/EaZ8ys8sT81sg6fX5shDC5ZLWM7O1EnUWyS83vSZRtlDS62ou62L55aZrJurcYWbr56c3FUL4tqQzzezKRNnlkj5dUHa//BapBzLT1pb/erulvPObL5sj6Tkze3Fm+laS/iTPGK9sg28RypatXXNZsyU9b/Fy2VydDbPr0KkQwl8k/cDM/p6b/m35rVdTS8ommtnzIYQdWnEOIUyUXzGwbKJsZqzzshDCnmZ2emaeC8xs6fj3kLKC+U2XjxPxshrrMFF+AvWyLoVQIYRzJb3LzJ7KTV9d3tlbu6DsTDPbIYSwh6Qvyr8Dv29mG8T3FE2fIP/+2lN+7Du1nbKKeSanV5V1WwhhWXlCc0P5JfJrl5WFEObLf1ENipfgml/qPl+eIJuTmz5Bfnw9O9bZSX5snB+Xsbik7Hn5jw91lvVcQZ0J8hOcbu6Hl+Qm7W9m94cQVpYnJa9JlP2X/HapP8bpr5YnaraUJ4/2l3e482XnyvsYf5J/124b5/Ma+efx2kTZbvKrRi6quayysqPM7Lc1wlQq9pW+Ir+NSvJLip+W3zb0VXnfIl/2rKStzWxubl5BfpXhSxPLKSubLN831kuUzZRv80ldWlaQ397y93xZUw1vf/il/MRpWXl/7zl5suh18fWvgrLd5P3CF8svJZ8uT7QcH+d3Tm76G+TnNH9vsKyysheb2btrB6tACGE/+eXvkl9a/zH5udErFK9sy03fXH5V883y/v/u8isUPhtCWEae/PpTQdmDSp83/Fneh99DQ88nHpYfM+ouq6zsWjPbtIsx3Cdu12wN3Lp4dgjhw/Jbty7PTV9VfrWbqd65wefk517f0NDzkLXlffj8uUvVOUrb5xrDnkDAUCGENSXJzO4LIawgP7DMVTxhS0yfLT8x3lz+RXaEmT0ZD/bby+/DSpVNld/7t7k8K/qF+MW9lfzkcXJu+srysQO2bLCssrLNzOyKLsdwC/l9WDeY2c1V02PZZvIDUutk9l55R/qmirI3p8rkjT1V55wOllVY1ihQFeLJxAvLap1QpqYHfyrJwlanNjefZFkIYRNJj5jZw4k6r5J3LlJlm8hvT6qzrML16xUhhDdImmdmM3PTJ8tPkn6UKDtQfrXIwbnp68rvt/9yvn3Fsp/FsjrL2kM+kOsnE3U+YWb/U3OTC4UQlpYkM1uQKNtQ/utNquwt8oHsFuamT5H0PnlSIl/2YXli5ITc9A3ll7QektifNpTfw/rFxPx2lyduTqyxDlPkt0f8Or9N3RZPeJc1s4eqyuL/p8kvd3xt7n1DpseyNeWdzO3yJ/UVZU2WVVg2HEIIL5f0SjP7v7KyEEL+JOs+M3s2hLC1/H7883LTV5GPiXFpps41ZvZU8PGWDtfgcSmyZQfJO4J1lvXOzPR82WvN7LQ2Q9JYTJq9qOA4PlH+C/d/yS8tnyTvA51vZo/H8jcVlE2Wn9hny84ws5uLyuRJlqL5lS2rsKyrwRocm8nyXwgfKSsLIexflMSoKPu8mf1vnbIOllVY1m0hhOUslzAtmx7LJskHmjX5iekO8v1nrqT/k/+4lyo7WT7weeuHx13j/++Tn+Q+kZt+l/yKh/9qsKyysp+aWes++K6I+3wws+difLaW90UfKpj+sPz2glb//wQzWxy/49eMMUiVbST/vsyfN6wrv+VlRQ09n3iZfAyiussqK3uJmd3V5RiuJL9d7FYbPMZIcnos21ye3EidGyTL5InRovOQ5LlLLCtcVtvbONwJhPiBf0n+q8RL5A3gIfkB/Vh5JitV9gP5VQF7avAGni7pJPllyfmy8+L/d6+5rLKyIxIf8irmg/RMMrPn4rTl5PdJ3m5mj4YQXivpQTO7JYTwavn9tbNitinIDwDZdW/9WjlkuvVJlieEsKKkxWb2RG76qvJs2WJ5/J6K05eTZ3nXiWWz5fcqPT8eYxg7ktmT+gfj9GQszMxCCJsqfQCZVbKcTfPJl7LpY11F56L2NpfV6dcYtoQQljCzZ3PTVkkliSrmM25iGEJYycwejX9PkKR4jFtS3lm6U97RMjO7Kn7x7ya/FPKckvmOpxjubmZnFpQdYmbHJqafbHFAw5L5jqcYvrAfZqYtJz9xvr3pCfN4iWEIYSP5ic2t8l/xLU7fRX4lxE1mdm7DefdlDEMIK6T2qxDCVmZ2XZeX1Zf9morzkHXl4z89HhPY28mvFJgt/7X5PjO7KISwv6RXyW+jPi7/HZ5ZVl/GUCo+D4ll2ylzHtLJtvZVDK2L986kXvLLxw6TtHpm2urybPvDJWX3y39B20n+oa4d//6ZPJOXKpsrzyzVXVZZ2TWq/8jIc+SXqFwpv+zxcvmvXBfJRxC9VX4Z3i/i6zz5id29iem3yhMbR8gb96Py+9RmxWnrlpStLL+F4VwNDNJ4rgYuP8pPPzjWabKsorJj5LcU/Efe+ObG1zT5PWgXxW18Rn5Lwh3yX1UPiPH7RYz3r+SD+lwn/zWmbgzfVLKPntuw7Lg605suS57lfTzG86L4ulk+EvMhBbG4Nf49Q74fvze+Dm9NK1mPuXWmd7BdZXHqdgzL6pRtV1nZB7s8v16P4aVxn7tb0nGK9wPHslnyX+YelnSBMgP0yO/T3lT+RJn8o5iSjwcdyzGsWId/aWCQrR3lly3eFmN6mPxSxfvlSb9/y79T/hPb+9XyX7Au1sDo8l8Zhv26yXaNZAyv1cCjp94h/6X9gfj3iRo6IOvD8kv5b9DAo2nPkt9qcqY8oTreYjg78/fm8n7MHfJfTXeM018j/66+JO6fb8nN4zUxxoXfrU1j2KQdN41hB8t6RAOPw31fjOEv5Jd4fzFO/4K8//fV2NZ/qYHHSi8t6ZtxX/yepMnjMIbPy/szByrz+Eh5X3GOvP+8ea7OoZLWKdvnasapq98nFXHq9nfyB+R959R5yCmxTd8sH8H/ZvntFTfKz2t+F/e9X0n6c9yHf6k4YOE4iuHm8u+I1HnIW+TfuxfJB2/8i/zpDX+TJxQ2UMFj4xvE8G759/uvJO2XK/t5qkx+W/HfYjt5Va7O1+Tnf6my/y5Z1rFl6599jcQVCLdYwf3vIYRnzGzJbpWFEG6RX1WxcReXtVCeOFhB7T8y8i75l8PS8hPatcxsfvD7d56U36d9Z245t0qSmW2Um76+fHDA/5Y37Owl5gfIv6B+UFD2aQ1csdG6n31t+U4T5CeU2ekHxO05usGyisr+KekxM9s+hPAO+eVbX5VflfIR+aWUt4QQdpD0cTM7IITwkTivNWPcVpH0GzPbNfjtF1fIv1TqxPBieUczL8hPuHctKDtbfoDJW1ED90Lm69wkP5jXXVZR2Snyy6VXGVQhhJ3kB4/U/rS+/AtjORv6i/CS8itsspfEtuwsP9n7f4n1+6D8/tI66z45rn8+hkGeDMrHr1XWJIabyffdfFmQd4KnFczvf+QnxKmyA8xs+SEFIfxYHo8TE3UO0tD4tcrGcgz/Jb+66wp5h+SD8oHlbgshPC0fnfjGEMLe8i+n98Vj5T3y+3VnyZNhnzKzM2IM95Xfh5dfVq/HsCxOZW38X/J7SZeTd972NLN/Bh+T5B/yKw2Wln+nbB+PjTfLT3ZfKz9RXtvMnoiXXt4tfyReallNYli2XUXHwpGO4dVxXR6K/5f8asU/yr/TTpN3kltln5Z/V8+T35JisewU+f53qAYeZZVfVr/G8AozW0KSQghnyx8TeG7c1x41s1cFH9fgc2Z2bQhhA/nI4svGOh+Rj231Z/nl/dLgcQ6yyyqK4UsUH/NYc92bxPDl8uNMPoZNv5PzMbxKngx9JIRwo/xKy61CCFdL+i8zWxAv+X5K/p38XAjhOPn97H+UJ1ffJ//xKbWsvo2hfJDS/eRXVf1T3i5bP3rsJ2kf+ffHKXH5M+P/b4vT/mBm86QXvpdTut2v6ZW+4e/kYzC8UunzkBXlTye5U9IGZjYv+C1hj5jZUnGfvFfe114cr2adp/R3Sr/G8CT5oNcvSZyHfF/SxjFu68vHANkrhPBG+dO95mro4+T3kvd1Ut8pZTE8WD7+3RXysU6elY8XsyiE8FisM6hM/ojQd8gHWH2ffEDVz0pSCKH1Y86VibLk/OKySh9TPmilRyCBcIE8e3OSDVxyvZo8c/ZFeeY1VfZleSf1T2b2fCybIL9X6Rfyjc6XTZfveNvXXFZZ2VdaJxAhhLvNbJ349wxJMrOtQwj3WWbgthDCwtg4l5L/mrRm/AKZKP/CWNbiJUeZOnPkn0f+5HdJ+Si23Uy0zI7r3s1ES9GyZspHQt4k/v8aM3tF/HuhmS2VeW/2WdIL5Y9MsthRvtziIDjBB9+rG8NF8pPIoKGmVpTdkSsz+QB1kh+Ys9ODfMCqpstKle0o366l8xVCCM/IRynPx2JJeWflpZa7tyv4vbt3yA9Yi3Kz/D/5AD2fSKzfLxus+1R5XLLrkI1TKrZNYzhV/ovGPwrqfFu+bXnTNPAc6Lzj5V9YeVvEZX04UXai0rGVxnYMdzazCa3/xEtzj5N/OV1sZstkyraQn8gdJu/krWp+P/cUeYf5V/LP4zF5pjyv12M4VeX7WtH6vRDDEMIsM9usVRBCmN+KYQjhBouD3AUfsNHMny893TKDgQUfeO9jSsepSQyrtqssTiMVw1fKfwX6o5n9TJJCHCQ1XrJ7pPyXuG/GBPTt8sTMp+QdvS+Y2YwQwu1mtkEI4Un5lQrjKYbZ/XB65rv1Wvl3zTbZ7+pYlt0/r5JfkdA6IXlC9ffDE+XH48tqrvtU1Y/h+vHfvzdYVmEM5b+E3xuTLW82s4XBB9F9iZltFEI4T/4L32OxP/h4q8+T76g3bMtjPoaZ/XBpSW+XJ/V2lw/mtn8s2yFOf7f8x7zl5WOE7RPfe438e+YYpdtyt/s1rbLR7htuJx8PY+nEeciCOH2i/Dxk9cz50kJ5DJeVnwSvZ37Lw1Ly5ExqP+zXGG4vH2C5NZDyoPOQTHudKOmq3DnKsjHxsoykc8xsavwOukP1Y3i8mU1q/SeE8BX599Xu8vHAlkmUrSB/isi2MRl0rPzRovvJjzWtbcqXPVYwv90lXdhuAqHWJUBNXvIT+u/Jfw19LL5mxWnrl5S9XJ5dm6f4bPr49+/kl86lyk6LH1DdZZWV/UP1Hxl5u/xy36vkv6SfJR9d9wL55THT5R3r/ePrMPnAK/clpk+P2/dFZR4NJx+R8zD5ZXRFZf+RJ1yyj3yZEOc3JzF9H3kGrcmyisrmyC8dXUs+QvefYlmQX43xtRi3I+WDmkgDzy0/P8btUvlgcJKPHvpggxg+ID+ZTu2jz1aUrZuYPke5R/TUmF+tMkk/lv+Cto/8PrVXxb/Plv+imYrFdPkz2Vu3NxwXX63bG2Yod1lTXNbFJdv1TIN1r4rTkNh2EKcbJN1fUGeRfPT0VNnCVCxi2WL5r+br5V6XywdDTNVZUDK/sRzDZ5S7zFZ+G9Ic+Zfi6rmyteN+tjg3fbm4H85V5lLqsRTDijiVxf2ZzN97Jra59RioHTLT/62Bx9Nmj9mT5cfQojjVjmEb21UWp5GK4d3y76tPyTuEOyj3iEf5LSCXya9MyD6ScW35yPrHKF5KKj/mjbcYPq+BWznmaeBRmfPlx8Pr477VemzhhBiLFeW3OV6dm1/t/TCu+90N1r12DDuIU1nZQ/IrXb4V96fL5f2/f8n7ISfH123yE/2r5b/4fTDWP1E+0Kjk40w8MQ5jWPSY7Jnyq//y04Ny3xny/uLu8gTCMwVx6mq/piJOI9k3PFMDgzXmz0PulV9JcEaMza/kg6ofL+8f3i5PqB8qv+3h5/J2f/s4i+Fp8nOl1HnIf2K83iM/5zwqli0jP04OeZx8/P9TDWM4ITftA/JjzLMFZYsk3ZWb/nX5d9+QtpUtK1nWXan1S71eyHYMFzN7TH5Cc1jBW8rK9pGk4E8HkA0ekfafJWVFaq9HCGEd+SX3Jr9Ubz/5ie298svHH5JfbrWb/LL8ufIdcYqvll0RfDTvveRXTvxRfgnL7vJfUhTn9Yb4d376e+TZw8Ml/T1eGSH5CfGZ8gzkwQVlr5VfyXFsvGQlyDNWV8S/H8xNv1ieVd+/wbKKyi6Uj356vvxkopV5W0l+//6WMW4z5R1CyRvnW+N7Npf0LTO7MJY9Lh9vYcOaMdxc3glKOaqk7AT5wWFubvrR8s5oyskNl5UsM7NDQwiPS9pFgwdD/KkNfuLDoG02H7l1goYOsHiV/ORjYWId9i6YLvl+UXe7jpYfiFP+rHRspWYxnCa/pDPlMxr863PWyzXwKJu8X8ovOZ2RnRhCeJt8HJaUtdSfMfyJ/JLpK1oTzOy6EMLr5bFYTd7mW2X3hBB2lnRtCGHrVgzNr0R4m6RfyxOcKb0ew2kqjlNZG/9BCGEZM5tvgx8XuaG8A7ek/EkiV2bqvE/ehmXxF6RoCfn3zoyCZTWJ4TQVb1fRsVAa2Rh+MsbhRyGEP2jgkWMvML9F5qK4jHsy0++R9K4QwlvlHW+p/JjXrzH8mmIfKmq977/kv0S1bm9rDSS2kjxJcI28v2AhhDXMn960nPyXwhkFyyqK4TT5CUvddW8Sw2ny43zdZZWVHSRPYO0vv4z8Gvl2flCDn/gwU74Pfkbej/xRCOGr8vuu/xVCuFv+/fNWjb8Y/qZg+vcs8eQGM7Pgt8tlpz2rOJZJCGEt+Q+Aed3u10g90DeU3+bxU/n+dbj8Ev0vyfs6Oyr9xIdb5EmDydILT307Wd5//rn8B6aR6BtKvRHDD8X1SJ2HvEW+z79SfiX9CbHM5GO+XRVC+LfiY+MltQZjvE7ptlwWw6Plj+W8qDXBzH4ZQnhAnghKlb1Pfj6pzPRvhRDuk/TKEMJuZnZeomynkmX9pGD9hhiRxziGEHbV0CcmnGFm51WUbaqhI8i3HtWTLJP/OthkWYVlHWz3akqMmp8pX0mSbOjIx8npnShKtNRMwIy4XophPwmZJw8Qw86UxYkYSiGEtSU9Z3FslFzZq83sMmLYTDvtuKpsvCOGnYmX765mZnfE/xPDCiGE5eVXvk6SdE+7/ZqqsvEghLCxmc1u4330axqgb9i+UPLY+Mx7+jaGIzEGwtHyLOzJGjxg3/slrSH/dT1Vtrz8UtdTc2X7xjprJMo+J7/0fVrNZZWV3Sq/rGNPtf/IyLPlty5M1sBAGmvLfz3/Vpzv6+SXx4S4ra2rAnbMTb9YnlncJLEOjZMw8e+i5EzThE+q7Cz5aKVD6sgvJf1CXI/VxlgMz4zrO2S6mc3qcgwLE1khhOPM7KCCsnPNLDXYjEII98pvDXm9PKb5GO6Um944hvJfp4rilIxt0xjKP5NknVQcYixqxzDe53aU/IqdfJx+LM/w52NLDAdPH9MxLItTk4R0wxgWtePGMazYrrI4EcM+jmHF98mm8n5X3RieI/91ryvfyWUxlF+5WDtOxHCgTGM3hl3v19A3JIa9sB9qGPqGqW1KbucIJBBmW3qwviAf/CE18F6Q39uxrKVHkH+qoGy2fJteWndZJWVPyC+1PUmDkwu/l18qtasNfurAB+S3DbzRzP6dm99O8nuNPiQfAGpxnD5RPuZCkI+on53+Lkk/lN+z1K0kzKHx7x9raHLmqbjNdZdVVHaU/FK9g1TviQ9fIYYvlB0ov4/yyxosqHxE2ktU/OSBI+SXvw13DKfJ75k9MhGnokRg0xh+N/79pUSduRoav1YsymL4FzNbY0hBCP+S9FL5L2/5OP1cPrhiPrbEMFswtmNYFqeyNt4khu+NsZiWqFPUjpvGsGy7miT1ieHgde/1GL5cxSPtJ9txjMmiON86MTxLfuL7sZrr3is/LhHDsRND+oaDy3qhbzjWY9gL++E0db9vOMfMWrdxlBqJBMJ1kg40s6ty03eQj+b62oKyf0jaxNIjyM+WP1ojXzZLPhjQejWXVVZ2qZm9KLFdt0jde2Rk8CcIKJ/8qKjTNAlTlGgpfOJDB0mY5LLKtqtpWR/HcLF80Kt7MpNNamtE2m8r/eSBr5vZxMSyuh3D0jipJEnYxWUFefzu0OA4tRPD1yg9bsqX5CP3rpRYjyb7LjEcvLxej2HTZHWTGL421vt2fp4qaMdxeU2f0FO4Xaqf1CeGue1Sb8dwfRWPtF/UjoOk79eNYQfr3is/LhHDNpc12jGkbzjEVI1+33Csx7AX9sPh6BvOTq1fyqR23tShD0j6WQjhxRr4gNaRX2L+YUnHFJR9XtJfY8BbA5ytK38c07cKypaT9HQI4aaayyormx1CeJeGPjJyoaQVQwir2dBHPz4Q/NnKJ2fWbx15dufOEMKx8isasmVxFmHH3PQDJM0PIWyfT3DIHz+yuKTsefkAhnflyiYo3SDWkPR8w2UVlS2StHwIYYINfRzn/BDCF5V+fCYxHHCvpPlmtmluukIIz0r6qJnNSZQtknS6mQ15PncI4bARiuGSSg8as4b8IJ2KbdMYBqU/k+3lo85ONbO5+cKKGJp8kJ/8F+0DkjYuiNMDBbElhoON5RiWxamsjdeOYfDHwm1gZt9M1Clqx01jWLZdRcdCYtj+dvV0DEMIN0ha2cx2yc+wpB0rLqtuDFeS/+JWd92bxHCxfFC0ussihpn109iNYaxK3zCW9ULfcKzHsBf2w+HoGxYN8jjEiAyiKEnBL01/4V4LywyoVVQWCkaQN3/uZllZ7WUVlQV/bvn35PfbPya98MSCS+X360+V378vDTyR4Hvy+/BT9/VcJL9kJlt2j/w+NslH4s1OP0s+uu+P5SP95hMcP5Ff7pMq+7WkT8tHBM4mWraKf8/U0OTMD+Un6XWXVVS2UP6YqG1y8btY0nfko7fuQQxLy5aS9CUzO1U5IYTj5dnOWxJlh0j6g5nNS5StLX/m8nDHUPLE3g2JOJ2ogRGruxHDZ+X718REnb9JOsXMZiZiURbDm+VPtLgmN31J+b56ZSJOJ8tHzs/HlhgOnj6WY1gWp7I2/jfVjGEIYRNJO5rZyYk6Re24aQzLtqvoWEgM+ySGIYS9Jb3czL6WiFOyHceyu+Xf53ViOEN+j/ByNde9SQy3kD/f/vnE/Jp8JxPD9pfVCzGkbzi4rBf6hmM9hr2wH0rd7xt+PLVNKSOZQFgicSnFKmb2cFnZSC6raj3CKD+xoJtJGHl2KpmAabqsNspGNX5xHcZ0DHtBgyRco0Rgk2VV1WmwrZtIerTgi/aFq48azJcYauzHcCy3Y6n+dhHDocZLDHulHcfpo/7jUsNtJYaJsprb2vMxFH1Dqc9j2Cv74XD1Ddta1+FOIIQQdpH0K3mW51pJB5nZnbFstvySqFTZTfJBHtaSdK6kw8zssVh2vTwTOqgsLuv8WK/OssrKrtXAr+TZD+EMFTwyUtK/5Pf3tn5ZNw08XeAI+S/ra0u6yDLjOIQQjpQP2pGf/iEzO2EMJ2F2ko+0PihOVvLEBxHDdmJYNTp3K4Z7auiTQvo2hpL+UzB9FXVxRNpYJxW/D8X6yTJiOGieYzqGKohTRWzrxvBCeSdgT9Vrx41jWLZd1dFKI4ZjI4YqGWm/Yt0atWVJvxrtdtzwO5kY1lhWD8RwTPdr6BsONtox7Pf9sK0ZmNmwvuSZpC3i33vLL6fYKf7/6ZKypyTtJr/c/fPyRyluWFYWlzWrwbLKyu6VXyZ2uHxk0vfGv+dJulk+ouVr4mtf+SUqd8kH11g9E4fVY73b5QNEHi0f+fOTsfw7kp7MT49ls+WXmTws6QJJU9osu0n+2JC7JR0nacU4fasYw0HTY9mshstKlsU4zE/Eb4akf8Z4EcORjeFhIxXDGKenC+J0fSq2TWMoaRf5PZWpOkXtuCqGP5N/od4s6VH5KNSzJF0u6bKCOD2Qii0x7J8YVsSpbP2axHBeLGu7HTeNYcV2JY+FxLCvYljWrylqx0fIRwGvFcMO1r12DDtYFjHsgxiKvmHP9Q37IIajvh9qePqG17b+rnq19aZOXpJm5v6/haRb5Bmd+TXKdlE8sS8pm5Pd+A6WlS1bKGmJxHbNlj/uIj89SHqmJB6LJE2Kf68Qd8Qfxg97en56/H/T5EdRouWfkm7NT+9wWcmyGKfpiTgsWRQnYtg/MayIU1mSsMmyyhKIRe24KoZPK/1Fe7+kCwvitCAVW2LYPzGsiFPZ+jWJ4S1KfNeUteOmMazYrtpJfWI45mJY1q8paseHyTvFtWLYwbrXjmEHyyKGfRBD0Tfsub5hH8Rw1PfDijg17RsOiUXhvtLuG5u+JF2dDXCctrY8u7O4omxyrmyruKHPFZQtlN+T0mRZZWXrJbZrlqS7EtN3iDvPF+XPN29NXy3uWE/n3j9R0vHy2y5uTEz/g6SFuTqdJmHyiZay5EynSZh7JN2QiNN68fPanhj2dQzvqBGnTmOYX1Y+EZhqx1UxXJSfnmn/txTEaVHuvcSw/2JYFqeqhHTdGF4hT7bUacdNY1hnu4hh/8WwrF+TbMexvCxORWWPa/B3TaffyaPx4xIxHBsxpG84OIa90Dcc6zHshf1wOPqGPXUFwhvko6nmp0+WdEJJ2e8UMyK5snXlI/inyvaXP26x7rLKyn4pz/CcK78M5DhJ58kvC7lZfgnOBfE1S95RmSp/ikDr0pZHY9n35GM07JxY1hxJzyemf1t+f1I3kzCLNDTRkk3ONF1Wquw2+ai9+fjdKunjkv5NDPs6hgskPVkSp1Rsm8Zwvvz5tqk685Vux1Ux/JfSX7SzJF1dEqdUbIlh/8SwLE5lbbxJDK+Sfw/VacdNY1i1XWVxIoZjP4Zl/ZqidnyY/JLzujG8T7nvmjbXvVd+XCKGYyeG9A17r2841mPYC/vhcPQNn8yvX9GrrTd18oofxl6SXlyz7MuStimYZ7Ksg2UVlsXyCfKszTvjaydJE2PZ6pJeEV+rp+rn5vViSUsVTN+goM4+6m4S5pPyQUDy09eVdHbDZZWVfbUofsSw72N4oKT/K4hTUSKwaQz3kPSTgjpfUUk7Loqh/Dm/qS/aH0paoyBOG6diSwz7KoZlcSprx41iWPRSQTvuIIZl29UkqU8Mx2AMU/FTcTv+XlzHWjGU/7j0xgbr3is/LhHDMRJD0Tfsxb7hmI5hj+yHw9E3/ErVPtJ6TdLwO17SmyV9NoTwjDyDc575c1/Lym6T9KkQwsvlzwI9V9IF5k9iSJZ1sKyyMpnZ8/KMU8ojlnv0RWZk2bUkXWFmT2eKr5F0UwjhvLiMO+P0SyTdk5gu+XN+nwkh3G5mT7Ymmtl/QgjPSdqgoGymPJOX92JJ0/ITzWxuCOHekvmVLauwTJ5dK0MM+zSG8ozs/yuI00VKxLZpDOXP1j03hPDiRPz+J/63qB1LiRjKv0QOk2eVXxBCuFrS+gVx+q2IYVbfxVAlcapox41iGEeJXlbtt2OpQQwrtit5LCSGfRnDttux9EJbLopTUQzf3WTdm8RQ/ovrrxssixgOmKqxG0P6hhm90Dcc6zFUD+yHGoa+oQbaZKVhf4zjoIWFsLKkN8lP1reUNF0exN9XlG0jHwziTfJ7Ri6KZVcWlcmTDK35bSV/PGNqWWVlW0q6U35/yNJq/5GRd8svzZolaWtJnzKzM2LZtZLeEdd5N3kD/mec952SXpeYPl+eaX69fBTcFxIcIYQd47qmyvaJZflEy5tS0+N2lc2vdpn8spzjlH4c5yzFbCcx7M8YStq0JE7J2DaNYYxBUZ2tGsbwWvkvL0O+aEMIB8iPC/k4/V3SGgWxJYZ9EMOKOJXFvXYMQwiHSvp+XO7War8d145hxXaVxYkY9kEMK/o1Ze14N/kvcXVieLv8EXJTa6577RjKf8Hv2ncyMRyTMbxT9A1bMRz1vmEfxHDU90MNQ99QdViblyoMx0t+OUjycomiMknLyy8xOa5mWe1lxbLp8nsnV1D7I9IukLRc/HuKfCDJT7Xml5v/EnFn+r6kKyWdXTF9ZUn7STo5rtsJkt7dRtk28ue+XiJ/vMjX5QOBJKcn5jejZFllZU/Jvwg+oHojgRLDPothRZy6GsPEOjwoz6yuUDOG98gHlzldfuDfIxOza6viRwz7P4Y1YtsohvKRm2d20o6bxLAitsSwD2Oo8n5NW+24SQwr4tTVGNaIEzHs0xiWTKdvSP+6q/2akYphRZwaxbDqNdoJhA/KMyivV9yZM2W7xZ1n+/j/zSV9VtJbCuZ1cmLaa2KdN0raUdLycfrSkr4p6Sz5/SpflLROwXzzj6FsZ0TaBbk6y8mzRUdJmlERk7VqTu9aEqZoeofLmpkty8RvJ5WPBEoM+ziGZXEaphjOzk6vE0O1+UXbTpyIYf/HsGIdmsRwrgZ/13TcjpvEsGQ6MeyfGJb2a9SgHTeJYcW698qPS8SwT2JYMp2+ITEsjGGv7odlceokhkPe286bhuslH3SiKINzn/y+qKslfVc+IMTX5NmTWZLOzLzOkmeRHpN0Zqz/EXk25RuSLpNnOlvP5TxO0tHyBMM3JD0bl3eppEMkrZrbuSbn1nsrlY9I+5ykrXNlk+QZnsUFsVheftvFryTtnys7tiSGXUnCKJGAidM7SsKUxK9qJFBi2D8xPLSd+HUhhhdJ2rygftMYLs5Nr/yilV8O9l1i2Ncx/GRB/CoT0g1i+KSGPlqrtB13GMMvFcSv46Q+Mez5GJb1a2q346Yx1Bj5cYkYjo0Yir5hPoa90jccyzHslf2wq33DonVI1qvz5iYvSdcVvK6XPzqjKIOzQD6mwTLy+6CyO8UCSb+W3/e1c/z3/viB7xzfd5ViIkA+cNLCzDrlLy+ZLx8J9k3yARXnxR3hAEkfUv0Rab+nzKM9EjvCtonXX+VJkD3lSZE/SXpRan1z82uShHlEg5MwrQTMmZIey9TvOAkT49RkJFBi2AcxjNv1dCJ+ZYnApjFcKD82pBKBTWN4m9JftH+RP1onH79XxHU4ghj2dQznS/pynXbcQQw3lfSdmu24UQzlnZFn8/GrOBYSw/6JYVm/pqgdn6x0O+4khmPhxyViOHZiSN9wcAxHvW/YBzEc9f1Qw9M3PLxoPYasV7tvbPqKH+jWktbLvaZIejb33mwGZ35m+vTc+2ZI+oykC1sfoHwwmZnyR2usrNzzxeUHvw/Gv0+UtF38e2MN/WViCUm7Szolfjh1Hxl5jaQfybNrS+XKFscP+ZLc60llLiuSP97msrgtC9TdJMz0GI+pGpyA2VnSnMw6dCMJ8wdJry7YN4hhn8cwlk1PxK8sEdgohnE5MxLxO0A+om/RY2HLYriWEl+0MX7XJOJ3iYY+l5sY9l8Mb5Z0fc123CiGataOm8ZwoaRFNY+FxLBPYlgUv7J23EEMbyyI4Vj5cYkYjp0Y0jfs/HhIDHtsP9Tw9A2vT21TcjvbfWPTV/ygXlNQ9oCKMzgmaZk4bUKmfHJrx5BfSvIHScfI73G8U55IuCP+u0Z833Lxg/ilPGv0b3k26nb56LazStb/fbHe9PjvPvIkxY7yg9+l8qzSYYqZqrgNU+UZ439LOid+2BtLukHSSxPLmSXp7ty0D8i/IBari0kYeSO6V7kETPy320mYy+QdqkHxi+8hhv0fw4cUL+dSm4nADmJ4o6SrEvE7RX5w/WWDGCa/aIviF8ueVeaYRQz7L4by7527arbjRjFUg3bcQQxnS7qvzrGQGPZPDIviV9aOO2jLz8l/EezKd3JZDIviV3EsJIZ9EkPRN+zFvuFYj2Ev7IfD0Tecnl/voldbbxqulzwBsHpB2dSC6atI2jI37a0quDwxli8jaf349/LyDsUrFLNHkjZuc323UfWItNOVG8VS0pryWyF+L09g/DYx7+9L+npi+m6S/qNhSMIol4CJZXeq+0mYZcriF8uIYX/GcJ7ivWKp+GWOA92I4ZNKXG6WjV+DGJ4o/wLJf9F+UtImBcs6TdIbiGFfx3BN+WWFjdpxJ21ZbbTjpjGU/2pyTpNjITHsrxgm4lfUjjeWj1Bety2fp1xnuo123Es/LhHDMRJD0Tfsxb7hWI9hL+yHw9E3nFEUpyHr1e4beQ35QJdXsxFpJ6jgcpmG69FxEkYVCZj4nq4kYdqJHzHsnxhKelFqOfn4dSOGdePXJIYa/EV7jUoGviGG/R/DbrTjJjHMTO+5YyEx7M8Y9kI77nYMy46FxJAYdiOGddpxt2JYFr9UDHNlPXc8HAsxHI39UMPYN2znFWIlFAghLClpX/kliReFEPaX9Cr5pSgXyi+BWUd++clsSb+RN8AvyQfKWE1+/8pDks6QdISZPV6wrA+a2YntTh8LKuJ3nDx27xAxLEQMO9c0hmb2ZMk8J0h6pZldlpteGCdiOGSexLA6hmfJr9bYU11ox1VlvY4Ydq5Jv6ZJO45lxJAYJvVCDPs4fvQN2zCS/ZpY1jcxJIFQIYTwG/mlIstIelx+icdpkj4h36H+f3t3HyNXVYdx/PtAm7a0prxYqo1pUETBSnkRo9Qg5aWAiMEIBvGFFE1AVBQEDQlE5EVDIRJNCKDIm0CAFKKpJVIDtECqaYFStiUtILSgqbyooQhYA8vPP85ZGKczc3fmzM52d59P0uzM3HvPPfP0npk7Z849cyVwNGlIy8ukCTdeJc2ueWNEPJ/LeQ/pWpdDI+KIJvt6LiJmDvbxkaBFfocBe5GG7TyAM2zKGZYryPAHwEG08UbbKidn6AxpP8PvkU76zu9GO65atq1zhuU6PK9pux3nfTlDZ9jQtpDhKM3P54aD1Mvzmry/UZOhOxAqSOqLiNmSxpEm9ZgREf2S1gCRl+1AuuZxrqSZwJMRMbFJeVtIPVj19iANR1lbvwlp6M2Erj2pHmqRn0izok7J951hE86wXEGGa4GfsPUb7aOkN5oN9bsCZrF1fgPLnCHOsM0MnwZeiYj9GpTXrB07Q2fYVIfnNc3a8XzSbOL17RicoTNsoYcZ+rzG54YNDcF5zXzGyHE4brgrMAJsl4e4TCb1UE0lTVok0iyekA6IKQAR8ZykNyT9kHRgvQAgaTrpwBJwEmm20FoPkyYw+1zd4wL+1OXn1EvN8ptAem7jSMOCnGFzzrBcpxlOiIgFtQVFxPNKQ9T+SeOcnqZxts4wc4aDz5CUxWxJ09tox87QGbbSyXlNw3YMXCLpYpyhM2xfrzL0eY3PDZvp6nkNY+g4dAdCtWtJv7W8PalXaaGkZ4CdSQfeNaRhLAsAJE0j/TbnLsD9knbN5bwALCJNsDElIlbX7kTSImBmRDxbXwFJy7r/tHqmWX6fJM1W/ZCkFTjDVpxhuU4zfL3JG+1zAE1y2kiDbPOyZd1+Yj3kDMu1nSHwLdKs0INux+AMcYatdHJe06wdzydl6QydYbt6kqHPa3xu2EK3z2vmM0aOQ1/CMAiSZgBExCZJOwKHk05+XyNdI7M2ItYPXw23bc3yi4iVkmbhDCs5w3KdZChpJ+Ac4Fig/o12QUT8q4dPYdg5w3Juy+WcYbl2z2vcjrfmDMs5wzJ+LSzn85rOuAOhxzQCZ9rc1jjDcs7QbORzOy7nDM3MEr8e2mBtN9wVGIMuGO4KjALOsJwzLCTp5OGuw0jnDIu5HZdzhoXcjss5w3LOsCv8elhorByHHoEwBCT1NVvECJxpczg4w3LOcGhpBP7szrbGGVZzOy7nDIeW23E5Z1jOGQ6OXw+H1lg5Dj2J4tCYDhzJ6Jsxt5ecYTlnWKjijXZ6L+syUjnDYm7H5ZxhIbfjcs6wnDPsCr8eFvJx6A6EobKY0Tljbi85w3LOsJzfaMs5wzJux+WcYTm343LOsJwzLOfXw3Jj/jh0B8IQiIhvtFj25V7WZaRyhuWcYVf4jbacMyzgdlzOGXaF23E5Z1jOGRby62FXjPnj0HMgmJmZmZmZmVkl/wqDmZmZmZmZmVVyB4KZmZmZmZmZVXIHgpmZmZmZmZlVcgeCmZlZByT1S1ot6XFJj0k6S1LL91VJu0mqnKhK0gxJd+TbcyUtbrNuyyQd0M42JSRdKOnwISy/rZmtO8msZtszJO3QybZmZmajnTsQzMzMOvOfiNg3ImYB84DPAOdXbLMbUNmBEBGbIuL48iq2T1Lbv9AUET+KiHuGoj65/DlDVXYDZwANOxAkbd/DepiZmW1z3IFgZmZWKCJeBE4BvqNke0mXSXpIUp+kU/OqlwAH5ZELZ+YRCQ9KWpX/zYG3Ryqsrd+PpMmSrpO0UtKjko7Nj0+SdJukdZJ+C0xqVE9JGyVdKmlNLuOD+fEbJF0taQVwqaTdJd0t6ZFcvz0lTZX07MAoi1yXv0oan7c/Pj9+WK7bmlzXCTX7fne+fcDAz11JOjjnsTpv964G9X41/52bR1fcIWm9pFskKS87Kj+2CvhCzbY/lnR2zf21Od/Jku7Ko0fWSjpB0neBGcBSSUsH9i3pZ5IeA86V9LuasublvM3MzMaEtr9lMDMzs61FxDP5G+pdgWOBzRHx8fwBermkPwLnAGdHxDEAeaj8vIjYImkP4Fag1aUH5wL3RcTXJe0IrJR0D3Aq8HpE7CVpNrCqRRmbI2JvSScBPweOyY+/D5gTEf2S7gW+GRFPSfoEcGVEHCppNXAwsDRvtyQi3sif4ZE0EbgBOCwinpT0G+C0vJ9mzga+HRHLJU0BtrRYF2A/YBawCVgOfErSw8A1wKHAX4DbK8oAOArYFBGfzXWfGhGbJX0fOCQi/pHXmwysiIizcmfFOknTIuIl4GTgukHsy8zMbFTwCAQzM7PuOwI4KX/gXgHsAuzRYL3xwDWS1gALgY8MotxzcrnLgInATODTwM0AEdEH9LUo49aavwfWPL4wdx5MAeYAC/N+fgm8N69zO3BCvv0ltv6g/mFgQ0Q8me/fmOvWynLg8vzt/44R8WbF+isj4m8R8RawmnRZyJ55v09FRJCzqLAGmCdpgaSDImJzk/X6gTsBctk3AV/NHTgHAn8YxL7MzMxGBY9AMDMz6wJJHyB92HwREHB6RCypW2du3WZnAi8A+5A69au+fRdwXEQ8UVduO1WNJrdfy3+3A16OiH0bbLsI+KmknYGPAfe1sd83eeeLi4lvVyDiEkl3AUeTRmocGRHrW5Tz35rb/VSfy9Tu9+195xES++f9Xizp3oi4sMH2WyKiv+b+9cDvSf9XCwfR4WFmZjZqeASCmZlZIUnTgKuBK/K31EuA0ySNz8s/JGky8G+g9hr/qcDf87fpXwOqJulbApxec93/fvnxB8iTM0r6KDC7RRkn1Pz9c/3CiHgF2CDpi7k8SdonL3sVeAj4BbC47oM1wBPAbgNzK+TndH++vZHU6QBw3MAGknaPiDURsSCXvWeLujezPu9393z/xJplG4H98772B96fb88gXfZxM3DZwDps/X/0fyJiE+nyifNInQlmZmZjhkcgmJmZdWZSHuI/nvQt903A5XnZr0lD61flD/svAZ8nXVrQnyfkuwG4Ergzz0dwN++MAmjmItJ8An15MsMNpLkIrgKul7QOWAc80qKMnST1kb7JP7HJOl8BrpJ0Xn5+twGP5WW3ky63mFu/UZ7L4WTS5Q/jSB0CV+fFFwDXSrqIdPnFgDMkHQK8BTxOB5cE5P2eAtwl6XXgQd7pBLiTdDnJ46TLSQYur9gbuEzSW8AbpLkaAH4F3C1pU0Qc0mSXtwDTImJdu3U1MzMbyZS+KDEzM7PRTtJG4ICaCQKtA5KuAB6NiGuHuy5mZma95BEIZmZmZoMk6RHSSJGzhrsuZmZmveYRCGZmZmZmZmZWyZMompmZmZmZmVkldyCYmZmZmZmZWSV3IJiZmZmZmZlZJXcgmJmZmZmZmVkldyCYmZmZmZmZWaX/AZ9eZoR8pNzm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4" name="AutoShape 2" descr="data:image/png;base64,iVBORw0KGgoAAAANSUhEUgAABHkAAAKfCAYAAAD6oRR9AAAAOXRFWHRTb2Z0d2FyZQBNYXRwbG90bGliIHZlcnNpb24zLjMuMiwgaHR0cHM6Ly9tYXRwbG90bGliLm9yZy8vihELAAAACXBIWXMAAAsTAAALEwEAmpwYAADEeklEQVR4nOzdd7glRZ3/8U8xA0qQzJJhMCCiIiAChhUQleRiwoQBXVxUXHMAxVXXiPpbxeyiYFbMiCAICojKImEGhswoYYiSJc0MMNTvj28dpudM17f6dN8z907P+/U895k7t051xa6urtMhxBgFAAAAAACAZdsKk50BAAAAAAAAdMciDwAAAAAAQA+wyAMAAAAAANADLPIAAAAAAAD0AIs8AAAAAAAAPTB9HBtdd91144wZM8axaQAAAAAAgOXSeeedd2uMcb1c+FgWeWbMmKFzzz13HJsGAAAAAABYLoUQrvHCuV0L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mD6uDc849ITF/n/14fuMKykAAAAAAIDlHlfyAAAAAAAA9ACLPAAAAAAAAD3AIg8AAAAAAEAPsMgDAAAAAADQAyzyAAAAAAAA9ACLPAAAAAAAAD3AIg8AAAAAAEAPsMgDAAAAAADQAyzyAAAAAAAA9ACLPAAAAAAAAD3AIg8AAAAAAEAPTJ+shGccesJi/7/68H0mKScAAAAAAADLvklb5PGwAAQAAAAAADAabtcCAAAAAADoARZ5AAAAAAAAeoBFHgAAAAAAgB5gkQcAAAAAAKAHWOQBAAAAAADoARZ5AAAAAAAAeoBFHgAAAAAAgB5gkQcAAAAAAKAHGi3yhBDWDCH8PIRwWQjh0hDC08edMQAAAAAAADQ3veHnvijppBjjfiGElSStMsY8AQAAAAAAYETFRZ4QwhqSni3p9ZIUY7xf0v3jzRYAAAAAAABG0eR2rS0k3SLp2yGEWSGEb4UQVh3+UAjhoBDCuSGEc2+55ZYJzygAAAAAAADymizyTJe0vaSvxxi3k3SvpEOHPxRjPDLGuEOMcYf11ltvgrMJAAAAAAAAT5NFnuskXRdj/Gv6/89liz4AAAAAAACYIoqLPDHGmyRdG0J4fPrT7pIuGWuuAAAAAAAAMJKmb9d6m6QfpjdrXSnpDePLEgAAAAAAAEbVaJEnxni+pB3GmxUAAAAAAAC01eSZPAAAAAAAAJji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6YPtkZaGPGoScs9v+rD99nknICAAAAAAAwNXAlDwAAAAAAQA+wyAMAAAAAANADLPIAAAAAAAD0AIs8AAAAAAAAPcAiDwAAAAAAQA8sk2/X8vDmLQAAAAAAsDziSh4AAAAAAIAeYJEHAAAAAACgB1jkAQAAAAAA6AEWeQAAAAAAAHqgdw9eLuHBzAAAAAAAoI+4kgcAAAAAAKAHWOQBAAAAAADogeXudi1P6VYubvUCAAAAAABTFVfyAAAAAAAA9ACLPAAAAAAAAD3AIg8AAAAAAEAP8EyeCcLzegAAAAAAwGTiSh4AAAAAAIAeYJEHAAAAAACgB1jkAQAAAAAA6AEWeQAAAAAAAHqARR4AAAAAAIAeYJEHAAAAAACgB1jkAQAAAAAA6AEWeQAAAAAAAHqARR4AAAAAAIAeYJEHAAAAAACgB6ZPdgaWFzMOPWGx/199+D6TlBMAAAAAANBHXMkDAAAAAADQAyzyAAAAAAAA9ACLPAAAAAAAAD3AIg8AAAAAAEAP8ODlKYCHMgMAAAAAgK64kgcAAAAAAKAHWOQBAAAAAADoARZ5AAAAAAAAeoBFHgAAAAAAgB5gkQcAAAAAAKAHWOQBAAAAAADogUavUA8hXC3pbkkLJT0YY9xhnJkCAAAAAADAaBot8iS7xRhvHVtOAAAAAAAA0Bq3awEAAAAAAPRA00WeKOnkEMJ5IYSD6j4QQjgohHBuCOHcW265ZeJyCAAAAAAAgKKmizzPijFuL2kvSW8NITx7+AMxxiNjjDvEGHdYb731JjSTAAAAAAAA8DVa5IkxXp/+vVnSryTtOM5MAQAAAAAAYDTFRZ4QwqohhEcNfpf0fEkXjTtjAAAAAAAAaK7J27XWl/SrEMLg8z+KMZ401lwBAAAAAABgJMVFnhjjlZKeshTyAgAAAAAAgJZ4hToAAAAAAEAPsMgDAAAAAADQA02eyYNJNuPQExb7/9WH7zNJOQEAAAAAAFMVV/IAAAAAAAD0AIs8AAAAAAAAPcAiDwAAAAAAQA+wyAMAAAAAANADLPIAAAAAAAD0AIs8AAAAAAAAPcAiDwAAAAAAQA+wyAMAAAAAANADLPIAAAAAAAD0AIs8AAAAAAAAPTB9sjOAbmYcesJi/7/68H1GCgcAAAAAAP3AlTwAAAAAAAA9wCIPAAAAAABAD7DIAwAAAAAA0AMs8gAAAAAAAPQAizwAAAAAAAA9wCIPAAAAAABAD/AK9eUYr1cHAAAAAKA/uJIHAAAAAACgB1jkAQAAAAAA6AEWeQAAAAAAAHqARR4AAAAAAIAeYJEHAAAAAACgB1jkAQAAAAAA6AFeoY4sXrEOAAAAAMCygyt5AAAAAAAAeoBFHgAAAAAAgB5gkQcAAAAAAKAHWOQBAAAAAADoAR68jFZ4KDMAAAAAAFMLizwYCxaBAAAAAABYurhdCwAAAAAAoAdY5AEAAAAAAOgBFnkAAAAAAAB6gEUeAAAAAACAHmCRBwAAAAAAoAdY5AEAAAAAAOgBXqGOpY7XqwMAAAAAMPG4kgcAAAAAAKAHWOQBAAAAAADoARZ5AAAAAAAAeoBFHgAAAAAAgB5gkQcAAAAAAKAHeLsWphzevgUAAAAAwOi4kgcAAAAAAKAHWOQBAAAAAADoARZ5AAAAAAAAeoBFHgAAAAAAgB7gwctYpvBQZgAAAAAA6nElDwAAAAAAQA+wyAMAAAAAANAD3K6FXqnezjV8Kxe3egEAAAAA+owreQAAAAAAAHqARR4AAAAAAIAeYJEHAAAAAACgB3gmD5B4z/MBAAAAAGCq40oeAAAAAACAHmCRBwAAAAAAoAdY5AEAAAAAAOgBFnkAAAAAAAB6gEUeAAAAAACAHmCRBwAAAAAAoAdY5AEAAAAAAOgBFnkAAAAAAAB6gEUeAAAAAACAHmCRBwAAAAAAoAdY5AEAAAAAAOgBFnkAAAAAAAB6YPpkZwBYFsw49ITF/n/14ftMUk4AAAAAAKjHlTwAAAAAAAA90HiRJ4QwLYQwK4Rw/DgzBAAAAAAAgNGNciXPOyRdOq6MAAAAAAAAoL1GizwhhE0k7SPpW+PNDgAAAAAAANpoeiXPEZLeL+mh3AdCCAeFEM4NIZx7yy23TETeAAAAAAAA0FBxkSeE8AJJN8cYz/M+F2M8Msa4Q4xxh/XWW2/CMggAAAAAAICyJlfyPFPSviGEqyUdI+k5IYQfjDVXAAAAAAAAGElxkSfG+IEY4yYxxhmSXinp1Bjja8aeMwAAAAAAADQ2ytu1AAAAAAAAMEVNH+XDMcbTJZ0+lpwAAAAAAACgNa7kAQAAAAAA6AEWeQAAAAAAAHqARR4AAAAAAIAeYJEHAAAAAACgB1jkAQAAAAAA6AEWeQAAAAAAAHpgpFeoA6g349ATHv796sP3mcScAAAAAACWV1zJAwAAAAAA0AMs8gAAAAAAAPQAizwAAAAAAAA9wCIPAAAAAABAD7DIAwAAAAAA0AMs8gAAAAAAAPQAizwAAAAAAAA9wCIPAAAAAABAD0yf7AwAfTfj0BMW+//Vh+8zSTkBAAAAAPQZV/IAAAAAAAD0AIs8AAAAAAAAPcAiDwAAAAAAQA+wyAMAAAAAANADLPIAAAAAAAD0AIs8AAAAAAAAPcAiDwAAAAAAQA+wyAMAAAAAANAD0yc7A8DybsahJzz8+9WH7zOJOQEAAAAALMu4kgcAAAAAAKAHuJIHmMKqV/lIS17p410F1CUuAAAAAGDZw5U8AAAAAAAAPcCVPACWwFVAAAAAALDs4UoeAAAAAACAHmCRBwAAAAAAoAe4XQvAhOJh0QAAAAAwObiSBwAAAAAAoAe4kgdAL5SuAgIAAACAvmORB8ByocttYgAAAACwLOB2LQAAAAAAgB5gkQcAAAAAAKAHuF0LAAp4qxcAAACAZQFX8gAAAAAAAPQAizwAAAAAAAA9wCIPAAAAAABAD/BMHgDogNevAwAAAJgqWOQBgDHyHtrsLRCVFo9YXAIAAAAwjEUeAOgZFoAAAACA5RPP5AEAAAAAAOgBFnkAAAAAAAB6gNu1AGA5M65nAfEcIQAAAGBycSUPAAAAAABAD3AlDwBg0o3zCiIAAABgecEiDwCg11gEAgAAwPKCRR4AwHKL5wgBAACgT1jkAQCgBRaIAAAAMNXw4GUAAAAAAIAe4EoeAACWMh40DQAAgHFgkQcAgB5hEQgAAGD5xSIPAADLCRaAAAAA+o1n8gAAAAAAAPQAV/IAAABJXOkDAACwrGORBwAAFLEABAAAMPWxyAMAADrr8kawajiLRwAAAO2xyAMAAKasLgtEXH0EAACWNyzyAACA5RILRAAAoG9Y5AEAABgRt5gBAICpiEUeAACACcQtZgAAYLKwyAMAALCM6LJAxNVHAAD0H4s8AAAAyzmuIAIAoB9Y5AEAAICLK4gAAFg2sMgDAACAScHziwAAmFgs8gAAAKB3uPoIALA8YpEHAAAAaIgFIgDAVMYiDwAAALAUeAtEoywejRoXALD8YJEHAAAA6DEWgQBg+cEiDwAAALCc6nIFEQBg6lmh9IEQwiNDCGeHEC4IIVwcQvjvpZExAAAAAAAANNfkSp4Fkp4TY7wnhLCipD+HEE6MMZ415rwBAAAAmKK4CggApp7iIk+MMUq6J/13xfQTx5kpAAAAAP3FAhAAjEfxdi1JCiFMCyGcL+lmSafEGP861lwBAAAAAABgJI0evBxjXChp2xDCmpJ+FUJ4UozxoupnQggHSTpIkjbbbDOFic4pAAAAgOUCr4wHgHZGertWjPHOEMJpkvaUdNFQ2JGSjpSkHXbYId46YVkEAAAAgGZYIAKwPCsu8oQQ1pP0QFrgWVnS8yR9Zuw5AwAAAICliEUgAMu6JlfybCjpuyGEabJn+Pw0xnj8eLMFAAAAAFNHl7eJsXgEYGlp8nat2ZK2Wwp5AQAAAIDlDgtEACZKo7drAQAAAAAAYGob6cHLAAAAAICpgyt9AFSxyAMAAAAAPcQCELD8YZEHAAAAAJZDLAIB/cMzeQAAAAAAAHqAK3kAAAAAAIsZ5ZXxXAEETB0s8gAAAAAAJgy3gQGTh0UeAAAAAMBSw1VAwPiwyAMAAAAAmBK4TQzohkUeAAAAAMAyjwUigEUeAAAAAMByjucIoS94hToAAAAAAEAPcCUPAAAAAAAObvXCsoJFHgAAAAAAWuJZQJhKuF0LAAAAAACgB1jkAQAAAAAA6AEWeQAAAAAAAHqAZ/IAAAAAADAJujzPh9e+ow6LPAAAAAAA9EyXBSIWl5Zd3K4FAAAAAADQAyzyAAAAAAAA9ACLPAAAAAAAAD3AM3kAAAAAAMCEGNezgNAMV/IAAAAAAAD0AFfyAAAAAACAKY23ejXDlTwAAAAAAAA9wCIPAAAAAABAD3C7FgAAAAAAWKbx0GbDlTwAAAAAAAA9wCIPAAAAAABAD3C7FgAAAAAA6K3l6c1cLPIAAAAAAIDlVp+e58PtWgAAAAAAAD3AIg8AAAAAAEAPsMgDAAAAAADQAyzyAAAAAAAA9AAPXgYAAAAAAKixrL2Ziyt5AAAAAAAAeoAreQAAAAAAAEY0Fa/y4UoeAAAAAACAHmCRBwAAAAAAoAdY5AEAAAAAAOgBFnkAAAAAAAB6gEUeAAAAAACAHmCRBwAAAAAAoAdY5AEAAAAAAOiB6ZOdAQAAAAAAgL6ZcegJi/3/6sP3GXuaXMkDAAAAAADQAyzyAAAAAAAA9ACLPAAAAAAAAD3AIg8AAAAAAEAP8OBlAAAAAACApWhcD2VmkQcAAAAAAGAKabsIxO1aAAAAAAAAPcAiDwAAAAAAQA+wyAMAAAAAANADLPIAAAAAAAD0AIs8AAAAAAAAPcAiDwAAAAAAQA+wyAMAAAAAANADLPIAAAAAAAD0AIs8AAAAAAAAPcAiDwAAAAAAQA+wyAMAAAAAANADLPIAAAAAAAD0AIs8AAAAAAAAPcAiDwAAAAAAQA+wyAMAAAAAANADLPIAAAAAAAD0AIs8AAAAAAAAPcAiDwAAAAAAQA+wyAMAAAAAANADLPIAAAAAAAD0QHGRJ4SwaQjhtBDCJSGEi0MI71gaGQMAAAAAAEBz0xt85kFJ74kxzgwhPErSeSGEU2KMl4w5bwAAAAAAAGioeCVPjPHGGOPM9Pvdki6VtPG4MwYAAAAAAIDmRnomTwhhhqTtJP11LLkBAAAAAABAK40XeUIIq0n6haR3xhjvqgk/KIRwbgjh3FtuuWUi8wgAAAAAAICCRos8IYQVZQs8P4wx/rLuMzHGI2OMO8QYd1hvvfUmMo8AAAAAAAAoaPJ2rSDpKEmXxhg/P/4sAQAAAAAAYFRNruR5pqTXSnpOCOH89LP3mPMFAAAAAACAERRfoR5j/LOksBTyAgAAAAAAgJZGersWAAAAAAAApiY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guMgTQjg6hHBzCOGipZEhAAAAAAAAjK7JlTzfkbTnmPMBAAAAAACADoqLPDHGMyTdvhTyAgAAAAAAgJYm7Jk8IYSDQgjnhhDOveWWWyZqswAAAAAAAGhgwhZ5YoxHxhh3iDHusN56603UZgEAAAAAANAAb9cCAAAAAADoARZ5AAAAAAAAeqDJK9R/LOn/JD0+hHBdCOHA8WcLAAAAAAAAo5he+kCM8VVLIyMAAAAAAABoj9u1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qDRIk8IYc8QwuUhhL+FEA4dd6YAAAAAAAAwmuIiTwhhmqSvStpL0taSXhVC2HrcGQMAAAAAAEBzTa7k2VHS32KMV8YY75d0jKQXjjdbAAAAAAAAGEWIMfofCGE/SXvGGN+Y/v9aSTvFGP9z6HMHSToo/ffxki5Pv68r6VYnCS+cuMQl7tSNOxXzRFziEpe4xF328kRc4hKXuMRl3Cdu87ibxxjXy346xuj+SNpP0rcq/3+tpK+U4lU+f27bcOISl7hTN+5UzBNxiUtc4hJ32csTcYlLXOISl3GfuO3i1v00uV3rekmbVv6/SfobAAAAAAAApogmizznSHpcCGGLEMJKkl4p6bjxZgsAAAAAAACjmF76QIzxwRDCf0r6naRpko6OMV48QhpHdggnLnGJO3XjTsU8EZe4xCUucZe9PBGXuMQlLnEZ94nbPnwxxQcvAwAAAAAAYOprcrsWAAAAAAAApjgWeQAAAAAAAHqARR4AAAAAAIAeGMsiTwhh7RDC2qOGhxDWDyFsn37Wb5HuWiGE1UeN5+Vp3Ep59vJVCFsvhLBdCGGbEMJqTeOGEFYLIewXQnhXCOHtIYQ9QwgrVMJ3CCG8OISwbwhhq5r4bhs66e4WQvhKCOHXIYRfhhAODyE8NoVtFUI4JITwpfRzSAjhCZW4bniDuiqVyYs7Up9N9btSCOF1IYTnpr/tn8r+1hDCisHsFEJ4SfrZKYQQmmy7TdhECyE8NoTw0hDC1oXPbRVCeHQI4egQwidS3XwzhHBRCOFnIYR/dcJmFLb9vBDCZiGENdP/Z6R+/aTKZ/YIIXw9hHBc+vl66u8hhPDyEMLL0u+7p351cHVfyKQ7YW3QpB5DCNu3jVv5rFveQhvNaJHn1uNsrrwjbuPDTtgb0r/FMaUm7hJjx1B4sR6dPrlSdQwINl6+J4SwV/r/DiGE00IIPwghbBpCOCWE8M8Qwjkp7E0hhJNCCLPTz4khhDeHEFZM8VcY9O2U1vbVdhp8bqg86xbK+4aav6099P8dQwhPS79vHUJ4dwhhb2+7lbirhxAeU/P3bUrpNth24/J6fbIapy5fI+RnzRE/nzteLbF/pj53YM2+/O+FNNw+OfTZ1VKfWjP9v/GY4pWn5nNrNvjMbiEz16j57Pcqv794kI9g86vvhRAuDCH8JISwt7P/bTdR7TccHuwY98j0ewghvCGE8OUQwltCCNO9dBvWVaO+Mdy+mW1dkf4t7gej9MlqG2W2dbATtm/ld699NxmK96w0Vj1/sJ1BOzQo2xbB5nVbjZpu+kxp3PXGo32dsMXKVEhj3aH/vybYcfKg1A/d84hcnkMIq4QQ3h9CeF8I4ZEhhNcHOw5+NmTmTzV5cefzdXFDCJ8PITyzVO4JjLuOE1bqz43SDSFMr/y+WqqX4eNv7Xlil7ilsAZxa9sv2HnYh0MIb0x97LAQwvEhhM+lfSoXtlaKXzofcPOcqWP3XC797dEhhPeGEL6Y2uzNweYuTeaDtXGb5O1hMcYJ+ZG0maRjJN0iaY6kv0m6Of1tRiF8b0lnSbpU0u/Tz2Xpb9tLWk3SxyRdLOmfaRtnSXq9pI0kfS/9faGkuenno5JWLMQt5dmLmw1L9dElz16+nlHI89ap/v4m6X5Jf5V0laTvSHpiIe7LJZ0t6VuS/i7p+5J+KGl2yve5adt3SDpe0l8knS5pU0nbOm24dyHdT0v6tqTXSPq5pM9J+g9JsyT9QNL5kg5N4a9Jvw/+dogT/ulCurs4ZdqpENcr7/bOfjI31elPJP0m1fGvJL02tdHJKa0TUzt8S9JJ6W/PL+yDcwvpbpW2e4Kkx6T07kxtvnfLsCdIOk3Suimd10q6IuX7QklvK+TpDElvSW12kaT3yPrTgSmNXNiphbq4U9bvL5P0xvTvUbL98d2SjpD0W0mvlPSs9PPK9LfZsn54nKz//SyV6xhJX+zYBk9OfeRa2VPy16qE3+XVo2wsrP48VdJ1kraTdE4hrpfuP7zyFtrojkK6z5TtIxfL9qlTZGPLtZJe7eTp7EJ5X+7F7dhG3phyaId97BynHk+V3ydvGZRR0vsknSnpQ6k+P522v5ekV6U62S99dndJt0r6uqSdJW2SfnZOf/uJpBelPnCjpBfKjhl/SHX9wfTvrbKxaUalvDML9XyT0/ZPl/SR1IbnpjKcKum/ZP3tY+lv35e0/9B2v5ba/4bUJhdLelol/IbK71vL+uRVkq5O+fCOzbt55ZXfJ/8zpfPn9P+LU3mvS+2wUHYs+bikrUeYW50o6UHZMeZASWsOhX/IKe+58vfPT6X6PiLl9W2VbV0if/+8QPk+eV7ls8+S7RunpW3tLX9M+Xuh/bx9LFtPaXveXOMc2Rg4+PmNpHsq/7+ksp2fSHqXbF96vawf5fa//+vQfjsVwv8uaZUU9plUptdIOjr9eOmW6srrG7cU2vdu2fHsrvT73bL+f7ekKGc/KKR7Z6GN3j308x7Zvvzu1O4vqfy8VDZGDf7vtm8l7D9k485HZPPFQyXNS+l8P5V/WuXzx1Z+f2Fqu29Lujxt20t3pvwxxRuP3lMo79lOmY6uhK0hmzvNlvQjSeurMvbL9vnfSTpANnc4XvnziCcX8nyypP+RjfF/kPQVSf8q20+/L9vHcvXxLvnnKF7cO1PcayR9VtJ2Q32yS9zDtWgM3kHSlbL5/DUpf15/bpWurO/cJhsr9kpp/kG2f75K/nniWzrE3dEJW6MQd+9C+/1WNsZ9Pf3ty7K+8THZ/CUX9mvZPpo7H/hMIc8zZX38MTVjlXcu911Jb5f16Q/Jjo9flfRJ2bH1AvnzQS/uro3nD00/2GAi8n+SXqHFB7dpsknqWYXweyXtVLPNnVNF/FrWaTeRDdb/JelxqRKvHhRYNnB9QdKqkj4hm5h4ca8r5NmLe4UT9qmOefbq6u5Cns+S9Pj09x0lfbcyiN9WiDtbiyYM60r6Xfp9G9nAs176/xaSfpV+f56sI57vtOG9hXQvrPx9uqS/pN/XkrRA0oo1211JNlG4wgmfV0h3llOmOwtxvfJeryUnG4MJx+2SZlfK+o9BGpKCpPmqnFhUtruF7ISpbruDbd9XSPcMSf8mG6ivSWUJ6W93tAz7g6SLKvk8R9I66fdVZBOfL9X8fFk2AZxViTt3qMz3OWGztPjBcfhA+ZCklSWtI9tnBu28qmxAvSIzjgVJC9LvK8r2mZUq7TW7Yxv8WdKektaU9F7ZQeYxafvznHqcncp0pmwyPfiZl/69pxC3mK5TXq+NSnk+Wzaxe3rqC89K4dun9s/laVahvHcW4t6V+RmcZMyu+blQNt54Y8qd8vuzt4/dXejPxT6Z/n+upJVHaKP5ddtNYVektDeQjTF3adHxY3PZ2P3E9P/9ZGPuzpU819XjoC4fctr+L+kz01JfuUvS6il8ZdlJ8+GyBajjJP1C0iNS+EzZ+Lth5Th3maQX14wbJ0jaq/K5M+Ufm28olNfrk3fLFr2fLtuPBvGekPI8S9KTZBO1v8nmNofKvjQYPvGpngDdmOrqBbJJ5W2pDK9MdTXTKW+1Lur2zwslTU9/W1M2kf5C+v898vex6rg/3Cer48JpSl98SHp0+mzTcb+u/bx97J5cPaVteHONebJF7l1lXwDtmup+l/RzeSXueU6e6/bttu135gjte56kFSr/v6CQbjZsUFdO36imW9e+X5J9kbl+5XNXVeqjdj9okm6hje6WnXR9WLZg8RHZ/OUjskWm42WLX99OP3enf48eoX3P0eLziQtTmdaSzbP/IJvXfSPlqdrXz5S0Rfp93VR2L9158scUbzx6qFDeWU6Zqvvvt2TnJpvLFlKOHYo7U9Kq6fcVU/q584gzC3m+u3LMu0l6+A3QQTZene/Ux30qn6Nk46bft5QdDy6WHVM+kv7WJW51zDlN6QuJFHav/P7cNt3LU90PjumDcXv9VI/eeeI/O8S9zQn7eSHuHaX2q/SF64f3Eyfs/FQ3ufOB+wp5vkrS/5MtZJ8t2wc2Sp/xzuUGx9fB31aRdHr6fTM1O2bk4s6qft77afShRhuS5nhhhfD7nbC/Sbpg6G/npH9X0NAEVot/g3RZIa6X7pwR062GldIt5bltXdXleeYIcS/UokF1ZS0+kM+v/D5taLsXd82zpLUrHfisSvgCSZvXxNtcNpBd5oSX0p3tlGlBIa5X3odk31J9pObnTtkiw0qyScHdlbI/UraSPL1mmyulfWG+s+1YSLfann8b2v59LcMGJy8bp/+fJumRlTpdKOkg2bc8wz+3yiamW0p6Wvr/DinuY2WDby5stuygsI8WHRAHP7tKeqCSh5u1+OT3ohT/aTX1vKMWn+CcNBR+fsc2GN4/d0v9aedU3lw9Xiz7Ju6PSpP8FHZV+tdrg4tL6RbK67XRvEK61T53aa5f1eRpZqG8Xnlmyg7I61c/U/nsQtmVeJsP/cyQneR7Y8pD8vuzu4859ThYHMn1yXslPWnQRlp0BcUjZf35/yQ9X9LLZCe+L0rhu8hOfF+mxfeBFWSL2H8dyvNFw3ke+v8TZePui1I9/8Opywectp85lO6sofB5Q/8/TLYwtE6Ke+FQ+Iayfvp2Ld6fh7c7q6bveMfm4fJ6fbJ6/Li2Zj+aOfS3HSV9XvZlU5R9e3dazc+8oW2vLLuS6ZeySfXtTnlLY8pwu0yTfcP5s5q6GN7HzlS+T1bH0OET15kqjCmF9nP3MaeefiR/rnGxbAJ/iqRt09+urIT/r+yb4ZVlVxu8uFIv/1R+/zu3Q/vNGoo7HH6XpOek33+hNG7J9pMLRki3rq68vuG2b/r3qVr0jfQKg7qUvx+cWUi31Eabpc99RosWGgbpPk22APOW4X23QfveI5uvrSPpXK+N0t82SOX+P1XmoRq6yjTF9dKtfjFQN6Z441GpvBc4ZaruR+fXpHuZ7MqSp2rJ8XSe8ucRFxXyfH7lb0cPbXe4Pw/XR7VP1p2jeHEXO86lv20ju/Lvbx3jXqpFi5ZnDX3uQvn9uW261S+Fbhj6zOyaNqumM38i4taEXTpCunXtNzv1181k4+2MFLaObE6eC7tEixZj6s4Hhucaw3mu/v9fZVeZ3SQ7nl6v/Lncpal9B19OraXKfibbT7z5oBd3sXma99PoQ402ZJf2f012eelG6Wen9LefFsLnyL6heIXsdqRnpN9PkF2ud6YWfQu4r9LKcPr/vbLLUzeWXX78i/T3IPuW0ot7VyHPXtx5TtjlHfPs1dXcQp5/KVvVfabsgHF02vaKDcr7Gdlll4dJ+pOkD6a4a8tOqI+S3WLxE0mfT2GryAb8LzlteEUh3VfIJkanpPLtk7a9nmxHGty+dGT6Gdy+tGf6yYWfXkj3aKdMpbryynujpKdm9pNrZYP6lanMb5cdiL8p26lPkR34D5G0f/o5JP3tA7J+ldv2gkK61UWtg4fC57cMu0i2qHKxbKIy2F8/ksoyR9IzMnm6SnbJ8eWyAfFZsonq4Na4/3LCXpjafLfMtm+STVR/LenHskspX53a+6eyb8n/KjsAnJx+LpV90/AXSavVbHMD2Up+lza4QNIaQ3/fJtXTP516fG/67GqyK/9+JjugDSawXhu8t5Du/YXyem10WCndyvZeNLT9eU6ebiuU1yvPbbJvHnfMtMMFSmNzTdiP5I8p58vvz94+dpVTjy8s9MlXpHx/L/38XfaN7LmyMeIpsrH7RNntLF+ULSpeLLta9Cey25KuSD83p79tIRtbVkh53LGS32mpjTYYKscmqR7ulu1Pubq8w2n7i1JZBydi1UnXGindFYbivD6V55rUzx4zFP4o2VgateiKvlsGaVTS9Y7N873yFvrkqZLeJLt1abZsnN9YtgD4Z2W+fZMd96+U9Dhn3MjFXUM2n8iV9yr5++fxknap2e4nUj16+9g2yvfJBVo0Ub1bixaAVkht4I0pg9sVcu3n7WPznHo6QP5c40eV9v5Zqq+5lW2sKLulfm76eSiV7UeS9lB+/3tGh/a7SItuUaoLv0w2Rzojhd+R/j8r1bGX7jWFuir1jWz7Vj67gmyO8yelE0YnT0G2KOal+5DXRpXPvlB2HN9Pi580ryDpHamOdhwK89r3Wtk+elX6d3AV4WqysaG2TOkzC7XoKtL7K3FXSnXopfsXOWOKNx41KO/VTpnu16IrkK9UWrRJ4bO15EL0IO46svlv7jzi4sIY+i3Vz0UeIxtDvTH2H/LPUby49+Tar8HYXor7Ntmx/Dmpnb8o6+f/Len7hTGnVbqy8eLTaXunys4Fnykb+38n/zzxng5x73bCLi/E/Weh/V6V2vgfsoXC38vG8etl50+5sINkt0/lzgeuK+R5idvSZXOjPWVzmNy53Edk+97s9LfLJL2hcryZLX8+6MU9w+tzi+W16QeLG7IB6y2yyfCF6edESQdLekSD8L1klzf+Jv18Q9LeadvbyE427pTt6I+vFPYjspO2i2SXvVUHm5cW4r6rkCcv7uFO2Ns75tmrq9UKeV5Tdn/m8bLLYR9VOXA/y4ubPre3bPL3vKEDxarpc1+RXcY2uIxsZS369qi2DQvlGaS7tux+1TVr+tYKsm8PX5p+dtbit1HVhpfSle3EuTI9tkGec+V9vNI9uDVlWT/9u5EWXfK3pmwysmP6/xNkly9/Of0cqnTvemHbz/DSlR0s6g6gj5UNTm3Cjqj0r7fIDtxfli1MbZXadZW6PDljybrV9m0aNvS56bKDwivT789I7fx+pUuL0+c2kH0b9VQNndzVbHNVSf/SsQ32V7rkdihsM9lgXluPNZ/fTja5urnyt2zcUrpeeUvtUEh337r2l03aftQ0T8PlbVOeEftgbkxx+3NhHzuiSX/O9cmU/l6yg/97ZCesS4yXhXKto3TLTuVvT1O6wmPo7zNkk72n1IStIemwQlpe279faRzN1MnRkp5bE7anbJHhKZIeWxO+ouxKul0qP6tV9r+3atGx+Q7ZsXnLFL6ebIxoVN6aPrmp7Fv5b6Q2fJfsGH+CbEzfv668Ke5+SnOEmrAXKS3yZsJ3kV9eb/9cWen2nJrtvrW0j+X6pJa8smvFStu+xGn3aQ3K4+1jxcmvnLnG0Of2kfSpTNgaGtqPCtvq0n5uePr9CbITg5fKvoxaoUG62bAGfWPHUdpXdqXdYD6f3Q8apLvxCG20quxZLkv0Cdn866eqLHq0aV/ZCegWGuEZGZW4a0p6upeuFo0pX1fNmDIUd4k5QdPy1pTpC1r8KuTB7S0bSPqeE3daip87j3hE0zzXbDsU6uPJcs5RCnFrv5hr2A5u3BR/V9nCxSzZucRvZYsPKw59brH+3DZdSavLvhQ+VHbO+FLZOeFXZfvimsqfJz6nQ9znOmE7F+I+02u/Sv8aXBU1XTaOb9ggzDsf2KiQ52MKbZs9l0t/e2L62xLz+JptLTYfHCVu7mdwSR3wsGBvido4/ff6GOM/hsLXlqQY4+0TmOYasgn8w+nKvmG904mzWozxnrbhQ5+d8DIV0guyiVK1vGfH5XCHTE/Qf6EWr4tfxxgv88JG2H62bUMIK8YYHxj627oxxltzeR0l7XFKfehRMca7xpjGVhPVDhOQlwkpr9eGEzmm5NJWoR5H7ZOVz+whWxCobvvYGOPvnDjPizGeMnJBGuhSV13reWlZGvvgZBn3WDcVxpTh/HQYF7aSnUi+SCPsf8uqLn2jy5jTpY26mIrpZj4/UcfILmP3WPI8zmNVId0ufb1L3KXWBsu6wv45KXXRZS5Z6uuj9I0VmnyoqbDotYebD/393wvhBwZ7xevHQwjPGAr7UCVu3atlp6e4J4b862Fr446QZy9ubVjXPDt1/GEvLISwRrBXgl4aQrg9hHBb+v3w4L/e8sMhhG1DCGfJbnP6bPr5YwjhrGCvCD0mhHCz7BK1s0MIN6e/zSjk+UivnkMIr5Pdp7+r7FuAVWT3I5+XwnIu8dL1wlN5N2tTJq8NUviRXliwV1TOkV26uXf6+W9Jc4Lz+soQwold0i3EdftVm7AGeToxhHCI7PbEIPt2/ez0+zGpvLmwQwvpXua1bbDX6F4n6cYQwslD7X2ys2kvrGsbjBQ3mrtSuNdGrdOVdHKhjbLtMFXLK78Nu4wppf3zZDn12LZPpv3oCNnVFH9UZeyW9I4QwhedbB1VyHO2TKXyyq+rUht5cd/gRQwhXNg2XW/bdeUd6pMfzRzX39TguO7Vc6m8rcacLvtJg3p0+80Yx5TJGhfOVrv9b5zHjOx+0DVdFcajQtzsmNMgbus2KvTJsfWNwnjktpGXbl1fn8BjZOvxV36elyhv0zyrfKzyyls6NnvpluZ8XeJ6dVnqV63Sneh52VKK22VcKLVB63GhS/sVwt2+3mDbD5uwK3lCCJ+S3Q40U/aWgyNijF9OYTNlt73kwm+VNcTZsteP/THG+O5K3DNkDyj6nuz+OcnuYXyd7NLvU7XobVmDsANkl+Xe6MRdT+mhhpk8e+lumLZdFzZHds9yqzzHGF/h1PPcGONmuTDZ/X2nyp4QflP6+wZp27vHGGsXEVLc2yW9Kcb416GwnWW37Py7pJ/HGBemv0+TPWjwnbKFitpNy+75PV/5el5V9qaqO4fSXUt2z+Lhme0eJrtPO5fuYTHGtZ3yXi97TWdtmWKMOztxt3XSnS27dLQu7ALZfat7xRivHtruFrK2e2km7vGyy/dapRtj3CQTt9ivCn1uWydPl8gu568LO15WF0+suXJhJdm9watmwi6W3XaQS/cYpdfkZvrrNEmvjzFeHELYT3ZbymtjjGelhaFjMts9QHYbSy7dUttv0zZuof2uy2y7SbpXy56lURd2gOz5Rrk2ulR2u0+bdMdZ3l866f6H7NXgdWGlMeXDsgXourDjY4wbOnl+QHb7Uq4/36l8n7xMdotabbqy58VsWZNmkO1jp2biPkf2MMHaLMuO23s46X7Oifsh2bGuLuwC2cNWc3FLY/c7nbj/Kzv21qZb6Fc3yi6Zr4tbat97Zcf73FzkM06es9vueLwpjUfefpIb6wZx93XilvqNN+67Y8okjgs/cOIeHGOcVpOfIHsG1k5O3C7HjMtlt33UhX1Ddmtx23S9unqDpGdnwo6Xva0pF/e5slszcnF/5sQttdFznbgnyF7hXBfWtW+80Yl7tKy+6sK+IXtGSC7uATHG1WsDnXlZCi/tC13G32OduAfK5l51Yd+IMa7n5Pk+2fNU6uI+J8a4qhO3y9h9t5w5UK4NJiDuHbLbi+viZtugSbryx+7W87Ixxi2dK3jjwkGy435d2AGyCwhycd1xoXC8cdtP/lzy07LjZF3Yc2TPCcrFdfvGYh+ewEWeCyVtF2N8MNgVIz+SvRrwXSGEWbL74HLh82KMK6ftTJc93HZd2T10Z8lO9HIT2AUxxpUyebpCkpy489O2c3keOd3KQT12yPMGdWGyxl1NNkGqC1tZ0t9jjLUH9hDCQtlD/nJxr4oxPi4T934nz3Nkr868Jm1rIKb/by57LXO2nmVvlfnn0HbXkD034ZOSHqxJ+l2yp5h/LhP+Ufl15ZW3VFfBKe8M2cJWXdjGKd4TYoyL5TlNcBfI7lGuxh3YWfacobbpzq8rq8r9qtTnSnXhlecaSXvEGK9ZbMN2xdcVsudl1IWdLOtzP0xpDTsgxlh7pWLqr/fFGJ9S+dsTZZO8Q2QPQHuLrC2G/Y/sSfdt22Bah7il9uuS7puc8t6qfBtdPUXLu0D2jJC6Mn1HdvBtO6Z4/fmBmr9X8zzD6c/znT75q0K6cyQdGGNc7OQqhLCj7A0v+8oWTYfz9BPZsfaPmW3vWkg3yK8rr40ecuJ+WLbwNSzIFnBWUH7ff30h3dyl20H2aufW7RtjrIs3OK4/Rvl63kX2rIW67W4pmz+12Y+8sCb7SWnfbttvvHH/6kK6kzUuTHPiHiV7vkrd/neU7CRiXMeM76p+P9hPdlV023RLdeW173zZiX7dmHNaIe6DhXS9NnqU/D45rr6xqvzxyGsjOel+W0vWobRo7nVfTdggvLQvdBl/73fy/B355c2ddA7y/ALlj1UrF+J2OTZ7c6Dac5+GcW9w4j5Jfr/K3W1TSvc7Gt+8bJxx244L35b05kzYYM7edlwozRfaziU/IrvoIdfX13DivivGuGYmX4uLLR/mM/yj8msPvfAlXlctG2T+ovSqa+VfLXuf/NfDenGHX/c2nGcv7jwn7MKOeZ6r/Ot/H3TCrpWdLLy/+hnZA/oOkR14vbhfUvs3ZM2RtFlm2w8M/X+4ng+QvZnj67JvSz4o+4bj72m73tuKvDcdlerqGKdM9xbiuuV1wq6VPdRslurfoHWT/LesdEm3bb8q1WMpT1559lT+TUaHOWF7yl7D+6TMtu8r9NdzlX+LzoPy36DUpQ3G1X5d0p1fKK/XRtdP0fKe6pRpvtqPKaX+7OX5lkJ/9vrkwkK628t/W1zuLXRnyBYXctsulbdUV14beXFLr7n39v1Suv9wtt2lfRfIP6579Vwqb9v9qMt+Uorbpd90GVMma1zw4l6v/P731A7tVxpD73f2g67jr1fe+wvte6LyY869hbhd2qjUJ8fVN7zxqNRGXrqluVeXfaHL+OvleUGhvF6e5zn95owG5W07dpfmQF3ieseb+wv9qm2645yHjjNu23FhXqENuowLXdrP28dKfd2Le23d3+t+pmvi/D2EsEuM8Y+SFO0WiQNDCJ+Q3X7yWyd8pRDCnjHGhy9dijF+LIRwg+zEfydJXw8hPEqLLoPeVPbKtZfLbvH6Wrp0KsiecH2q7EnaazlxzynkeQcn7hslfSUT9nrZSmDbPB8o60SLPfA4OdsJ+5Hs1qZDZc/SWT/9/SbZK/W+4sWNMR4SQthLSz4M8auySygPlD07php2nGzB5o2yup5bs+3LvXqOMX43hHCc7PLuwbZPly2G/IvsNrI6O8jqLRf+Za+8ssvhcmX6UiHuXOXL+ysn7LMxxi+HEH4t+3b96ZV0Xy37xi+3ev+2lM9W6coW+9r0q1Kf8+rie3LKE2M8KYSwpZZ8CPU5McaFIYRPO2H3yl5NWuc5sjc35Prrv8rq46ZBhBjjdSGEXWVvhTi/bqMxxi1CCG91yltqg4c6xPXa77QO6X5ETnklKddGsm9PpmJ5f6j8N/5PUfsx5c3y988dlM/z0bIxLdefH1S+T37NSzfGOFPSTunW3Ie3HdMtuzkxxmenW8Ny2/68l67sRDZXV/8lv41OduIeI7sy5vzhgBDC6bJ5QW7f/3wh3W2dbZ+lbu27n/LH9ac62z7VydPpsoW6NvtRaR/z9pN3FuLeqJb9xhv3VR5TJmtceCAXN8a4sSTl9r9gz8waxzHja8rvBy+WzZ3H0Tf2l9++x2bCJPtSz9vHznDSLbXRvzrbPlrj6xtbKt8OBzthL5a9gjmX7uHy514POOGlfaHL+PufTp6fK7+8L3Ly/KUY42l1EdOx6hNO3BPUfuz+X/lzPi/dUtyjlK/L36m+fZTy+7Y26ao8dneZl40rrnuuIH9cyF7hmdrAm+OUxoVt1b791lR+H5sRh15qVMnzs0MIj3fi7pD5+xIm8natlSUpxjivJmxjpczmwmOM1zdIw53AhhDWSWnc1iRuKc+DPHnpNshT6zz3xQj17L7Vq4/CUn6r11SUbmGsfdOYFzaB6WfbYHlrn1x5l0Y7jMtUasOm9dgmz6HwhsLlcXydLMvicX1p7yeTPaZ0KW9d3NL+tyxrW1ddx5zJGruXt3S7GEeeJ/NYNdHjwtKwLPabLvo0Zx93X5/QV6g3mGRmw0P96zSPizFe2jLuw6/iLMTtkueJLu9E5bnuVbq/Tt+elbb7gZSv9WVXI90s6deyewP3q9uupKNijA94bVhId1vZ7VlryK56CrLbFO6U3Xq2d0r3X4bydHj6/wcK4bl0p8uu5Kktk+x+dq+evfJ6YZvJVoifI7uyK0haXfZt7qGyhyUukafBlW5t001xW/WrBn3Oy5PXH58v+zZyTvq7ZG3/WEnfkl0hVhd2cKqvA2XfDm1U3bbsnuQD6tKVte2GqQ12l/Wzaht8SdLbM2GHxhiv7tgG42q/VunKLp/P1cWhsm8pc210sOybjClV3so+VlemT8qumnuR2o0pO8nfP2vzLDuh9erxskI7ZMeFYG8h/Ijs29nqtp8n2xf2kY2v1bA7ZQ+MnVnYR0vHE6+uNpB/TPDi/lP5xd/B2F237x8le/6N16+8heVseVPcLsd1ry7dRY8Ox5u2+8mhsmcKePXYtt94436TMWUyxoXVnbhnS3qr6ve//44xfm8cx4xUf9n9oMG8rEvf8Maj7WRX29WOObKXnuTitm6j1P5evxtX37jHaYfvyOYiubHKm4scKnsu5YSfV3Ucf726Okx2NY/XJ3PHyC3k9Jt0rPLK22rslr9vD+Z8XeLWju3pc9k28ObepXRVHrsnaw7b9lzB63NN5uytxoWU51btJ38ueYLsvDo3Rv7d23bTLw8m8koeb5L53+n/ufBzZQeMY7T4Wylemf52w5ji/l42GLXJc5e448zz9sq/1WuabBKVi/tq1b+Z6/Wy14Meq/ybQ2bKHpRdV6bLZZeX5dJ9t/Jv9TpZdoCtfVuYrOPX5fkA2YP/VnHS3Uu2Q9WVaTvZRCQXd0OnvDem8Fz7vlD5t3p9QfZsnrr2myPrG23TbduvSn3Oq4t7ZJfu5srzfOXfNHaZpMdnwn4ru1T1TtW3397pM7n+upnybfBN2eJS7s1cv3LKW2qD2CFul3HQS3ct2WJqrrxrKN9Gf035mmrl9faxb8jebNBmTDlY9hyxXH8+z8nzyrL7xuvq8beyvpzLc2lc2FP5NxTeKGmXzPj6v7LL+nPHjA3lv0VyK6euDpQ9GyvXRrs5cV8u63e5RYA3KL/vP0PWhrl0Zyq/wDBbNjlu076lPrmBU88LZG8lyZV3O7Xbj7ociz4ruwK7TXlK/cYb90tjymSNC49y4n5b0oaZ/e+vspP5cRwzJHuwept52TjnKbsoP6f7jey2vFzcHZ10S210ifJ9cnXZw2rH0Tdu03jmIp+QnbCO4zyjy/j7306evyJ73mauvCc4eZ4u6eXOsep/nLh/kz1LqM3Y/ZDsbZC5OdDXOsT9sPLHmzsHdZXpVz9omW5p7O4yLxtX3NK5gjculObsZ6n9uODNF+6U337eXPIwSc9z+vpNTtzsm7KXEBs+vKf0IzuRX7Pm72vJHtrrhd8vacWasJVSxY4zbpc8T1Z5vXSvyLRPaJJnp33vd8KuSD+5MpXSndMy3ctLeW5TV03jFsrrte/I5U3tN6djum37Vae6KJRnjqTpTnlyYX8rtV+hv7btc13bYJzt1zrdQnlLbTQVyzu2MaXQn0t59vpz13FhjZrwNQrlze5HadvF8np5LrWvE3eB7J714b9vIXsOUGns9tK91Nn2Ei+BGLF93X3Bq+dSeVvuR532ky7lKdRjlzFlssaFUl2tUfP3wYny2I4ZTp4mc56yVONW2qi0j42rb4xtLuL09c7nGU66pfG3bV0V8+zE/VubuGo4djvpdo078vGm0q/apjvOedlSHcsmYFxocuyd0PlCtf1a5vlvhbjZsOGf3IOI2giqfzXeQynMC5cWXdZXtWEl/rjidsnzZJXXS3d+COFpNeFPS/G8uNeEEN4fFj2wWSGE9UMIh0iaF0J4WQhhhUrYCiGEV8guJ33IKVMpzyeGEE4IIbwihPCM9POKEMIJkm5y8nRtIc8PFNK93SnTwkJcr7zRCXtI0nkhhK+FEHYKIWyUfnYKIXxN0n1O+83vmG7bfuWFlerioUJ5jpY9AP2QEML+6ecQ2befpzphR8lvvwWF/uq1wU1O2KxCeUttMM72a5vu/EJ5vTa6c4qW12vf2zuMKQsK/dnL813y+3OXceGTkmaGEL4eQvhg+vmG7FuoPzrj60nyjxkLC+mWxl+vjby4C7XoW7Wq6yWtqPLY7aU73dm2OrSvCumWjs1eedvuR12ORfM7lKfUb7qMKZM1LnhxZym//31S4ztmLCwc5yZrnuLN6e4qxO3SRl6fdOcpHdMd11xkgcZ3ntFl/PXyfHehvF6e7yscq7y4scPYvaCwb3eJ6x1vFhb6Vdt0S2P3ZM1hu5wrdJmzdxkXurSft4/dVOjrXtxra/JTayJv1zpAdlnayZUMbCa7rOzjssbPhR8ru1RyzlDYY2VPcV9/THFPlT0XpU2eu8QdZ55ny+5prXur14myy9NycX8tu5fzhbJ7ACV7qvtxsif5fzClfUcKW1N2qf+hsstCv5Ip07Gy+3Nr040xfifUv9XrONmlyLk8fSbVcy78Gknvccp7etpGXZnOll2Wmot7k1Peb8tuJ8i176myWxmq5b1OdhnzebL7S+va762yW8japtu2X5X6nFcXX5D1udryxBjPCyFsLXvT2PD9sJcUwmYo335flj2RP9dfr1e+Db4ne/tdXdhRssuc27aBOsTtMg566b5T1ia15Y0xLsi1Q9pGbruTWV5vH/uF7BbRNmPKiekzuf3zSU6ePy4bV3L9eSUnz+64kPajtbT4Gwqvlz2r4I7c+Bpj/G0IYXvljxlflt3rnivvlU5dnSO7Lz3XRn914i6Q9G+yy6UHcTeVXUL9U0k/Vn7f/63szV65dLeT3Y5Qt+0/yy4Lb9O+x8rvkzc79XyOpGc55Z2ldvtRl2PRtbLxu0153H7jjfsqjymTNS7c48QdPMMvt//t6ZSpyzHj47LbgdrMy8Y2T0ntm5vT3aR8v3mrpAuddEttNMPZ9g9kx7px9I3VNZ65yALZvHsc5xldxt//cfL8+5S3XHmf7eT54ykPuWOVd575Pdm+0Gbs/pTsyo3cvv3KDnHfrfzx5jgtenZOXb/6t5bplsZuaXLmsF5c91xB/rhQmrM/Ue3HBW++UGo/by75GdnzHXN9fS0vbmz4YOmJfvBydpJZCk+rvjsOhZ0TF91fN664XfI8WeV1003xN6iGx0X39BXjloTMm0O8Mk1Eum00TbeuTA3a1yuv274N8l3bfl3TbduvutRFqTwTIdcnS2Ed0uvSBuNqv9bpjqsuJrO841TYP8c21o1zPyqUqVW6XdrIW+Ad+lzd2F3qV+6227Zvk/I6x+ZSnlrtRx3boHV5SmFd0p2q44JnXMeMyvbbzMvGNk8ZZ9y2214afWOi5yLjPM8opNto/C1sI9cnWx8jG9THWI7NHeO2rsu26Y55Xja2sWwqjgsTsS9MmtL9XPwsmz+qv8dw3QbxtpI9MGrVob/vKfu24jE1cbbpmNdpkt4kW8V/xlDYh7w8lfLcIO2xlKlBunvIVqU3H/r7v3dpv6n6kytPqv9PS/q+pFcNhX/TCftaqf1Kbeu1Qal9+vZTqAuvjb422XlvWaZOY0qb/bNJPbYdF2TfLB0j6U+yb35XrIQf642vld+zZSqEdRl/p+TYPc7xd5zbbpmfTmNdm34zmWNKx3EhF/c93v435vKMcz9oOx65c7oG/aZ1G5W2Pca+MZa5yJj7TpfxtzRnGLlPNuk3DfI14W0/5rhjaYNx9ptx/nQYF4p10bZvdGk/J3zvUl/v0jce/uwENkxpkumFnyp7+vW1ko6UtFYl7Owxxv1dhzx3iTvOPO8muxztVtklfjMq4RcW4r5d9rCoYyVdLemFlfArZW+1OF/2dpmnVcJmyg5kuTKdX0j3W7Lbwd4puwz485Xwa508zSzkuVTelztlKsX1ynthoX0/JekM2ZPi/y7pbZXwK5z2K9VzKd22/arU57w8XVoozy9kt3S8SHYZ4i8kPSKF3+GEzSy0X6m/em1wkxPWtQ3G1X6lMcVL94ZCeb02umSKltdr3y5jSmn/9PJ8g1OPpT5ZSvcUSW+WtK3s9oAzJa2Twm9VfnydKf+YUUrXq6tS3/Dini9nEUD+vl9K11tgOLZD+5b6pFfPpfK23Y+6HItK9dil33QZUyZrXPDi3qX8/jerQ/uVxtC/qf28bJzzFG9OV4rbpY28PlnqV13SHddcpDQP7bIvdBl/vTyXyuvl+Wr5xyov7p+dti/FvdwpT9e43vHmT04bdEl3nPOyccUtnSt0mbN3GRe6tJ+3j5XmZV7cmdV8eD+NPtRoQ/4kc1Yh/B7ZlSJrSnqvbGB4zFKIWzowjyvuOPN8jqQnpv/vJ7vPcOeGcS+UtFr6/wzZKxjfkf5/n+wVoZJd1naZpBdX4v7ZKVMp3dmVfjRdtqP9UtIjJM1z8lTKcynd850yleJ65S2174VKbxZJn/mtpC+k/9/rtF/XdNv2qy51USrP+UPjyGGS/iJpHUn3OWEzC+1X6q9eG8xzwrq2wbjar0u6pfJ6bTRVy1tq37ZjSqk/e3ku9ecu48JwG71mUCeS5jnja+mYUUrXq6smbZSLe6f8BbHzld+/S+l6Cwxd2reUrlfPpfK23Y+67CddytNl3J/K40Iu7vC+Xd3/urRfaQztMi8b5zzFm9M1GVPatpHXJ8fZN8532qHLXGSc5xldxl93XyiU18tz6Vjlxe0ydpfmQF3iesebUr9qm+4452Xjitt1XPDaoMu40KX9vH2s1Ne9uLOqxxvvZyIXebxJ5sxC+PABcrdBIyzluF3yPFnlHU73gqHwJ8pWA1/UIO7FQ+GryZ7y/flqh0xhG8pWH9+eSbdaplK6l9X0pw/LJn0LnDydP2Keh9O90CnTqPXslXe4fS8dCp8mezjYzyTNd9qva7pt+9VE1sVweS6VtMLQZ16ftv+AE3ZNof1K/dVrg+E+Vw27uGMbLK32GyXd4boaLq/XRvdP0fKOso91GVOG+7OX53lOPV4zYp6H071Y0iOHPvNc2Tf9D1b/nsIG4+ucmjbyjhlLpDtCXQ230Shxl1gQc/bvUfuVt7A8SvuOug969Txc3rb70UTuJ13KM8q4XxpTJmtccOMqv//d2KH9Rh27u8zLJnKeMsqcbom+0aGNRumTE9k3xjUXKc1hu+wLXcbfUepquLxenheLO9Rv5oxY3pGOzU55Lp7guNW6HI473K/apjvq2L205rCdzhWc8o46Zx9lXOjSft4+VurrXtzzh+Pmfhp9qNGG/EnmjYXwByStMRS2TSrobWOO2yXPk1VeL91zJW0wFL5J6nALC3FPlbTtUPh02ZPLo4busZU9qfwPsifxX+CU6cFCuj9QzT2Gkt4oe4VdLk8LG+TZS/dMp0wPFeKWyuu17/GSdqkp7ydSnnPtd3fHdNv2q1KfK+XJK89nJT23pi72lHS7EzanQft5/bXUBrmwhzq2wTjbr2269xfK67XRgila3lL7dhlTvP7s5fmeQn/uMi68KxN3O9k+mhtfH1D5mOGlW6orr41Kcb0FsdK+76XrLTAs6NC+pT5ZqmevvG33o67Hoi7laTvul8aUyRoXvLgPZcK2k30bP65jxgPqNi/rUlde+5bmdF7cLm1U6pPj6hvjnIuM6zyjy/hbyrNXXi/P85x+80Ah7v2FfuXFne+U56GOcb3jzfxCv2qbbmnsnqw5bJdzhS5z9i7jQpf28/axh+T3dS/uwuF4uZ9GH2q0IX+SeUoh/EKlS6eGwjaTPXx1XHEv75DnLnHHmefnSnpKTfgakk4oxN1Y0vqZ9j1A0mNr/r6ipFdL2t8p0/8V0t3I6Vdenp5ZCP9iId2nOGX6fiGuV95TC+37KA0N3JXPvMJpv8M6ptu2X5X6nJenEwrlebrSW/5qPpMNS+Fe+32g0F+9NtjSCdu4YxuMq/1KY4qX7ncK5fXayNvuZJbXa9+nqv2Y8o5Cf/byfHahP3cZF16ldBl3zWey42sK944ZRxfS9erqo4U28uL+UP6CmLfvf7WQrrfAcF2H9i31Sa+ezyiUt+1+1OVY9NYO5Sn1my5jymSNC17cg3P7X4MydTlm/MLZD0rzsnHOU7w5nddvDuvYRt62fzLGvjGuuchHnb7e9Tyjy/jr5fl5hfJ6eT4j12/SZ7y45xX6lRf3VKc8G3eM6x1vriz0q7bplsbuyZrDdjlX6DJn7zIudGk/bx97YaGvu+e+XtzFPtv0g8UNOZPMUrjsgVLbTULcLnmerPKW0j1S0oslPapF3PNkCyN7Du8wsofvvkvSVqOWqUG6v5U9+OpwSbsq3VtZylODPJfSzZapQVyvvKX2PVf2MK03q/IAsFL7TUC6rfpVx7oolefrsksij5Gtjm/QJKxB+5X6q9cG2bAJaINxtV+XdEvl9dpoqpbXa98uY0qpP3t5LvXnLuPCIbIJ1p9kJwY7KZ1EyxlfS9tukK5XV6U28uKWFni9fb+UrrfA0KV9S+l69Vwqb6v9qON+0qU8Xcb9qToueHGz+98EtJEXt8u8bJzzFG9OV4rbpY28PjnOvjGuucg4zzO6jL9enkvl9fJcOlZ5cbuM3aU5UJe43vGm1K9apdug7SdrDtvlXKHLnL3LuNCl/bx9rNTX3W03/RlMAjsLIRwie4XZirLL8k6UdHZMCXjhIYRXSNpLthp+QQo7OcZ4x5jjdsnzZJW3lO5Oadu7yy5fPFnSSTHGCxrEnS7pWbJOtZvsUrXfpc/dlf6+p2zV9K+y+wN/H2O81ytTKd2U9iNlHX0v2Qro3LT9UyRtXpenGOMVhTy/uFDeDXJlkvSfhbheed32TfFnVNLeWPZAshNlD617bl37dU23bb9q0G+8PGX7oypCCFulz+0hW10/LbXFXyQ9LhP2N0nPz7Tfo3JtG2O8t9AGf5TdR54Le1GHNhhX+7VOt1QXMcYFThstkPRo2eWtU6a8hTL9WfZAyDZjylpy+nPDsc7r65tm8uyOC5VtPyp9bs9UxkvTtk+XtLWWHF9PkvX13DHD3X8LdbVdoX29uO+SnShfMchnjPGmSjm9sfsFhXS/ntt2g/J22Qe9Y3M2Tyluq/2o436ynuxb+Tbl6TLul8aUSRkXCnH/GGNc4Ox/j5T0jDZtVGjf7H7QYF42tnlKipub090kaftC3FZtVOiT4zxmeONRl7nIDqmex3Ge0Xr8LeT5MknPyZW3wXwy129Oki165MrbeuwulOePsjcgtY17RK4uvTZI/aptnktjd5d52bjiFo8ZHebs2+a23SDP3nyh1H6lcK+v3+DFVUMTtsjz8AbzB7nfxRj/0SB8uxT2fNnDk34vq9SzxxVXiw5YI+e5S9xx5jm1xTppu3vJJkwz02dOLMVN8TfSop3msZLOijEeHEJYQdbpBzvNPNlO8dkUr7ZMKZ1iumkbW6Tt7yn7lm9HL09enmXfspXqqrZMsm8cS3G9NsyGVfK8oqR/TZ/bVdItMcZ9cu0XY/xpl3Tb9isvrGFdVMvzZNkT5B8uT6U+VpYNantJenqMcYdSmNcnS/3Va4MGYa3bfhztVxpTSumWyuu1w1Qtb4M2HHlMSeNgtj+X8uzVYynPTfejtI3Bws7zY4x7VP6eG1+zY06TdJ26atJGdWP3l5RZEIsxLkzxvH3f61dbedvu0r4N9oXabUua3aC8bfejLseiVuVp2m/SNkYaU6bAuNBknFxi/xvjMaPVvGyC5yle+y4x5jQcU1q1UWEsG1vfGMdcRNIrNabzjEq6rcZfr64KddH0GFnXb0rl7XRsdsrTJa57vMm1QTp+dkl3LPOyMcftOi54Ya3GhS7tV8lzKbx2XtYkblZseQlQ0x/Zt4fvkXXGkcJl76d/qaQjl3LcLnmerPK66abPPFXSYS3jrqDMfYCS1pX06kxYtkxN0k2fW2nUPHnhDctbW6YG7euV123fyuc2HqX9uqbbtl91qYtCf1zbqZuDvbpr2CezYaU2KLRPlzYYV/u1TjdXXtkB5qWStnbiTMnyNmjDVmOK15+H86z0ED9JK8m+0c7294Z5fjhd2Te/L5a0rzKXy9fErx1fG5QpG+bVVcM+t0RcSStL2lv2Ktlznbi5sdvrc8VtN23fluVdYtsN89RqP+qyn7Qtz3CY7JkHa6a/zZC92vZJzjan8riwTS5uIb2xHDO8/WCcfaPU9pXP5OZ0TeK2baPcfGPcfWPC5yJeXy+FN9x/W4+/hbry6qLJvDzXb0r10WrsblCeVnGb1KXXrzqkO8552TjHstbjQoOwkceFru3XMNybl7lxqz8TfiXPQAhhNdmlelfGGO8MIawk6YGYEgwh7Cab4F4iuxTt5Bjj/BG2/6kY4wdDCPuW4oYQni3pHzHGy0MIz5TdY3dpjPGE3HbT79k8xxhP9Mqb/raBJMUYbwohrCdbWbw8xnhx+vyessvzF8ouBTs5xvhQTZ4e3rbsago3TyGEPWS3lGycNnG9pGNjjL/zyusJIRwpe8jfJpL+EGO8uhL275JuldMOhbrYVNLnUn5PlPS5GOMDKd6xMcYXOXl6i+xp5JvIVlz/Ugn/kKRv5dItlPfDslscsv1mxDb8Xozxden31WUP49tEdundjyqf+5qkX6t5+20huy3iElnfuDnGOD+EEGTPOhjsY9+MMT7otUPNtmv7Rl1fd/L0fEm/ijFeO/y59NkPxRg/kX7fWnZf7YqSQvp9bvXjsnr7VPr/lyQdKDup3ahaV5KOHvShmjQ/LLuENtcG35T159r2ifbNyo6SYozxnJTvPWWXKf9e9q3bDTHG34cQ9pddpn+p7GCxRJ6G+kbtdmOMv82UJbv/VrfbZtspzomyWw1eFmO8NYTwWkn/JXtQ7E6yV1R+ttDnGu0n1X4TY7ws/a22v8retuD29UKZjlVmzBj0x0zcI2X3UL9kqDw/jDHeXTjOPULS/8reqvBm2b3g90h6vKS3xBh/46R7iaQ9nP1oF0n/I+lO2aTlL7Jbyx6Q9H5J75YzvuaOGSlv2f3XE0L4nezhgo2P65W4R8YYD3LCpyu/758i2/9G7htp249Wpn1rPjs8z9lK0gu1eD0eF2O8NITwdrWsy0w+F9u/K3+vjr9XyhmPZJPV3Dj4Ddlbg7JjWa6uJL3BK2sI4VBJb5LdmvX/JL1X1md3lnRUjPHzXlmbzunqxhSnPk+MMe6VCTsy5TFXVw9J+rvsGUM/jjFeMhR/MznjVfq9dmxOY0quDY+SvRQjewycyGNVta5kD3fNjYPunE42HjXax2rSPVbO2O3Nf0eZs42SruyYkBuPvqtCGznpniRpr9x8f6LPqyrpuuNvIe5Jkn4lv0/W7r+yKxndcwFnTrC7RhxfK+eR7pw8Dl0xUZoDVz6XHVMa5O3IGONBo5y/VtOV9DI1Pz+pHjO2lH8u545lw8fXofmtN5YdmfKaG1NGaqNqXcQY9yqMCyPPjUsanJ9+VvZFx0jnvYNtN90/J/KZPA9XcgjhWZJ+JDvoPVZ2MP+0pF2j3Xv3PtkA8FtJu8gup/qnrKA/lq1OVi8F/NJwcpJeK3uV2MGyiW0u7hGyy9umy75F3T19dhfZJPgvme1qkLdMnteOMT7VKe+mkg5N2/yMbEe4SHbf3WmyifhsSbvJJlIryC5Le7Vswp+rywckPTWTp3Nlk7YtUxmuS+XYRNLrZAPuGU55P6p6QdJVstfNzZT0b5KOiDF+OeVxpqQnSLpXNe0QQniTUxefk+30v5BdHnpgqpt/izHeFkKYLesfdXm6QHa53CqyN9e8VnZv/LtTunNlA0VtujHGozLlVQjhrvTZun4zS9I5sklfXRveJjsJreZ1N9mDGSVrwzmpvP+e/r9/tHv6b5a1Y137zZG0+WDnDyG8ULZYcbpsoFxV0pYxxvtCCJ+R9BjZgfU5aTt/Vb4drpMN0tU8D/rGrjHGbVKadX39ICdPm8r2z7/L+sXPYoy3VOp5Zoxx+/T7CZK+kiYvO8reyvZz2asKQ4ryzrR9Sdoqbfu7Q3V1gGz/fIVqpH5xjvJtcIfsZLwubKZsEW4vWd84RbbYcZrsHujVZROOVVLeVpP0S1n/CbIxZ7HsaFHf2DLFqdvu7yStXxN30EYvkLVl3XYle4hbLs+zZW/DWaKqZK+tvC3G+KRUd+dI2jPtm6vIXnO/ttPnTlJ+P7k1xvictN3hfvNp2aJIrr8+StLjnHS/UlOeQZn+lD5bN2bMlF0WnYv79xTvDNk3ObNkbfZi2bHoi8ofM54suzd8ZdnY9bQ0cdtcNv7lDtpB1l9vUn4/miW7JeSWNGH7fIzxxSGE58lOPA9T/fg6S3bPeu6YsbtsPMulu7aT51tT3Nyx2Yt7saSrtWgCdEhcdI/82Sk/d6p+399f0oZO3/iCFr1dZnjb18j231z7vtw5Np8im+weM5SnV6a/fUB2jFyiLkMIT3bydLas7YfraLB/Py3GuGH67PB+dLtsoTw3Hq2m/Dh4eypTLu55snGnrq42kz3HL9dvLpZddbaKrJ0fnfruqrJXQ5+eKatkC1e5Od3mMcbHZeri07JxqE6Qvd1l60zYBbLjZ66u7kt5epXszVP3pnIfE2O8OoRwkaQdM31yW9lzInLj/tYprK4dnp0+U3sMlB3T2x6rvujU1ampPnL7yWHKz+kGc41c3LucdEtj9xnKj2WSXUmSm3ev2CHdy5Ufj/aWHQNybfQZJ92zJP2LM9/fW+3Pq7qMv2924v5Z9sbOXHlvVH7/faxswSx3rPqG8nOCzeTPNb3zyL1lc83cnO8sZ9z/rBY/j6xu/3jZF525sf082b5YF/eClKdcXV2v+n00yBZw5yjf1z/uzNm3kO2DuX7jjWXPlZ0nVvNSHbvvVn4se4Ksv+bGhbcpP/5emspVVxfHy96glRsXBvtBbvw9Tu3bzzs/vUv2BVyur+9es92Htx1j3CQTvrjY4HKfJj+SZlZ+P03S9un3R8sGo4sq4edKWjn9Pl12n+Zakv5D9nCpf8h25l3SZ66V9ANZgxyQfm5J/15TiDs4QVxF0h2SVkl/X1HWSXLbPaCU50J5L0xpriP7tnaDFL5WKu8gH+sqXXInu+T3zEJdznPyNFvSFZn2CQ3Ku1A2gbqq8jP4/0NKT/+WtKbsQPKF9P9Z6ae2HQp1cb6k84fy+prUbo+RFJ083S9pdiXedNlq8C9lJ4jzCunelfm5O6Wb6zcXpbrOteE9qZ531aKD7Y3p911qynuY7CCxjqT5TvvNkTSr8rczJW1RycP8Sth5SreFpP9fUGiH+52+cXWhr3t5mic7uDxf9q3jLbKB7wDZiXq1r88aKvNFsitFPlOp6ysr4bV9PYUtdNr2wUIb3OeEzUz1OC3V5V2SVk+fW1lp/5T1xX9ImlZpv9kpfq5vXOlsd7b8cfBqZ7uDfTC37Sg7CJ9W8zNPtm9vXGn/R6bfp6nc59z9xOk3pf5aSnehU6aHnDFjlsrj4KBNV5F0evp9sxS36THj4c8Njp+lPMvfj6rj4DQtvl/NG0qrOr7OlH/MmF9It1RX3rG5FHdP2bHmvYP8Vo433r6/oNA3/uxse16hfb1j83xJK9bkZyWlsdupy/8rlNcbN+Z4429hPPLGwVLcC526us8p68P9VdZXbx5qo3lOWXeRP6eb59RFaVyI8ucaoxwzdpT0edkJxZmyKy9yfXKe/HF/ttMOC6rpDuXhCnU7VpXGI28/8eZ0pX2sy9jtjWUL5M+7Jzzd9Pn7C23UNN26+X6X86ou42+jPGfK22j/zRyrvDlBacxxzyOdfXum/HE/OnUxT/7xpjTmeHXlpfuQ/L4+yztmyO833lh2n/yx2xvLSuOCN/6W2qA0Lnjjb5f2885Ph48Zw33d2z+zY8oSZWz6weKGFt8JzhsOSx3pSen/J0laK/3+SC25Y28g6e2yic+1sh30CNnq6UbpM1cOp5uJe1ElnTu0aBCcJrtktXa7lc5fzHOmvNX6uGAofJ4WXUW1shbf4S4q1OU9Tp4Giw9Pq2mfHVMH8so7R9JmmfZ9YOj/02QD6c/Sdr12uL/y9+G6mJXiD79e7rmytyc96OTpWtkldcN//7Bs559fSHeupPW98mb6zSWyg43Xhu+SrQpvW1PPl6oyMKa/vT7Vw/1O+1041DfOHvrMXZKek37/hexbTckGwQsKffKCXN8o9Mfhvj6cp+GBbEXZ80J+LDvA3ilbKf9N+v8q1XpM/74wted+Q/V4luyS1OpBZgXZN6kLnLa9ttAGDzhh1wy19ayhz82TndStJVtQWrvSjy5N+avtG4Xtni9/HMxut8G258muisnV1a6p7B+TXSFzpqSPpLQuL/Q5bz+pjqHD/WaW/P5a6usXOWV6oOZvgzFjjvxx8H5Jj0i/r6XK/dgpTfeYMehXsm/CqmPpRYU83z/0/+H96GjZePxq2bdWn0+fW0W2L+TG1xvlHzOGj83D6bp1NfT/4WPzKHF3S5/fWTbmePv+nYW+MdyXqtueV2hfbyycP0hr6O+by/aT4WNktS4fLJTXGze88bc0HpWORV7cC526KvWb78jGsV+nv31f1nePkvTTXFkH7VDJx/CxuTSmuOOC/LmGW1eZeEF2cvM75ftkNc+zhuKfn/Kca4d5yu8Hf1W3Y5U7Hjltf5H8Od0Dhbhdxm5vLJsvf87WJV1vPLq70EZeugvkz/e7nFd1GX9LeXbL6+y/851+c6P8OUFprunNn7x9+xr5435p/uQdb+Y7bVA6f53vpHu/mp9jlubsw/3GG8suUGHsVn7MmS9/XCgdq7w2aDTHUf3426X9vPPT0rzM2z+vrft77WebfrC4IVvBG3y7c7cWDTYrpAbaJnWA76Wfv0v6tmz1+Wpnu5tXfn+qbGXuvYM4w40yHFd2FcCfZJe7f052MnmY7M1J38htN/3dy/OCQnnPU/pWT9ImlW0+UvbN1e9SPv4k6YMpbO3UYb26nOPkaX/Z5eJ/lS1EnJx+LpUdhJ5aKO9bJT0lU5cXKa3kDv39E7JVY68dLnTqYjAo1G17u5T3XJ7eJls13rMm7I2yVVYv3U+ocrI1FP8sr9+kfpVtw0GaskWwr0iaW9n2ZyU9tybNPWULT9n206IrVO6WDWwbprgrpc+dJrvc8Teyg8Jpssnt7vL75AXOPlbat708zaur3xS+ihat8A9+Vkth60t6a+Wzq6Z2OKPytxmyE9pbZN8QXSHbt34ieyBarm0/U2iD252wOal9Bt+SVCcya8i+ub1SNjF4u+ybkG+muvtI5bNL9I3CdqsH5dr9t9DnvG1fKenxmbp6UeVzb5Hd6vJl2RvrtpLdjuf1OW8/iU6/mS2/v15SSHc/p0ynKz9mPCB/HPx5yts3ZV8SvCH9fb2UF++Y8SENHdQr/fg1hTxfWff3yn60ouyS5q/IvoEbfCO2smxxLje+Dm4xyo05S0xShtL16io7EZEdm72410taY+hv28j2v9vk7/vPKPSNC5xt31toX28svFo2QTtR9o3dkbITr7/Jxo5ZTn3M9spbGDe88fcGOeOR/HHwlkLcdzh1dY9T1lVk32q+SnYr2/TUZl+RXb6+amEs8+Z0Dzl1MVv+Pva/8ucaXl3dlCtv+ow3Tl4qZ9yXzY9y7fAF5feDLdThWFWoq285bX+G/DndZYW4XcZubyz7jvx5d5d0Zzjt8KxCG3npvkP+fL/1eZW6jb9eng8qlNfbf//i9JtT5M8J3Llm5fe6Oa63b8+RP+7PderiRfKPN/c4bfC2Ql2d7KT7S/l9ve2cfXMV5nyDtlH92O2NZb+VPy54bXRjoQ28ceFC+eNvl/bzzk8Xyu/r3v75tlwbDf9M5DN5Nh/60w3RHrC1rqRnxxh/GUKYJruUbkvZgf06WUfcNsZ4esN0gmwy+/QY42tCCLuW4oYQni57qNJZIYTHyO7xmyvp5zE9hGp4u5W4uTyv4ZVXNsjeEJd8CNXGsnsPV5Lda31BjPGUFLaCbLK+QWHbv67LU6w8ACw9nGzj9N/rY4yL3dOfK29OsNebKsY4ryZsY9kq6umZuJvJqYsY4+9L6bfRNd1Svwkh7K1MG8YYF1S2s4/sSegfHCHvbvvVfH7NVKb/CyE8QYv3jXNSfhvVR80+Vty3nTw9P9a82nmiBXstomKMty2FtB5Rbd/K39eVtKFsEqQY4w2pDp4rO9CdXRPn4b5R2m6M8cLK39z9d7jPjbLtNnJ9LoU12k8q21pTNkZer0J/9dIdlxDCE1P+Loo1D3PNHTOi84DGBmluGWO8om38hmksMeZ0SbfJsdmJu79sYeusob9vJum/Yoz/Uflb7b7vjIPutmXf9ta2b2kslD2bYEct/nDHc6K9kj1bl6OUN/29eEyp7EfXSM3Go5ptbOTFze0LE9lf68raZE43tI01lY6PE5Gntur6pPLj4MNjc6kd0ueX2A8m8lhVsw13HBxX3Ibbr50/jXosapl2di7SZp5SOp5MxHlVTZojjUfOdnJj80j771D6uTnBc2OM322Yr1HPf1rNgVPcTnXZoa5G7utpDNg/xvg1L0/ps8W5V2bszo5lkzEuNBgjn6wJ2Bcmy9jeroWpJ4SwVdsdJ4TwvMFAsTSFED4cY/zY0k53soQQ3hBj/HYmrHX7LW+8/ko9Lt+8faxB3EkZB8elNL5O1r7SpZ6nYhuFEFaLMd4z2flAXuHYO+X6VMk489xxDJ2UOV3H+e9YjhnLYr8qGdd+tLydC3TRpb8ub8Y1x5kqfZ1FnuVICGFujHGzpR23i8lKd7J45V3e6qIL6hE5y+I4OC6l8kzFcT+UX6/epX1bvzq4sN0plycsrm/HjHHmeVkcQycrzz3sV63H32Wx34zTVDzeLG/GdWyeKn19+kRsBFNHWPI1gQ8HyZ4O7sU9zom7TodsuYK9Si6X7srjSneyBHstfG2QpI0ybVhsv+VBCGGDyqXXXn/dkHpcfhX2seFX0Q/HXWrjYLU/T7TBtkvja5djRheleg71r/gNkvbu0kaZ7T68bS9uYbvvdra72mTkaVkyzn2hkoY3Lmyc6Vet9vulVJ6xjVUdx9BJmdN1nP+O65ix0UT2q6WhNB6Naz/q47nAGI83rfvr8qbjuOC132vTLWB1YVOir491kad0kPPCQwjbxxhnOnGz4WOO6+W5VN6lke4bJL1H9mDoYa8qpPuvsgeADl9WHmTPGRiOe1CM8Ugnz03Le6fsyef/qPnctTV/+2iM8aNOutnwBvWcLVPHfvWCGOPx6b/rS9pD9sCyxT4meyjZRWrYfg3SHcu+0LGvV+uiLnxmjHH7TPBvZQ9Rk/z+uo9Gr0dvVb707VW2TA3K2yVul3r20i2VN9tGU2Ts9vaxM2viVseMUcfBUj17+0q1P9fF9fqkm25l23fKH19HPWaUytt0/PXq+QWy59qFyt9j+v+/FOLWtVE13Vtkz6nJbXs4btP2/ZTs4ZgP1nxshUzcwbZHylMpXx3HhdZ9rstYJmdf6DgONh0XrpQ9fLlRn0rb9sbJ0r49EWP3SPtBadsjzFPqxtBq3Ds12pyuS5+sjjdd5r/jOmbsownsV2M+rxqUqTQeraiJ3Y8G+bpTI/SbUpk6jhulOZBXz9W4ox5vSuc3gzyP2l8na142zvlv0zl7lzmO136P1Oh9fdC+d2r0vu72jVqx4ROa2/xo6JWho4QTt11cSadKekbmc1cV4p4oabdM3DNGydOIefbecvWZqVjPHct7lKRnZT530yjtN1nlHXM9zmoSVuivdy4L9bgMx/XaaNLzXNjHflSIuzTHwWw9TlQblcZXdThmdGwjr57nyX81aes20oivJm1aXtnE+qlNtzsUd+TXpbbtG1Nh/8yEzxp3uoVx4YZR+lSDdLPlmah6HnU/mMC6Ko2hkzKn6zKWdSyv1w63j6uNxtiv3PFoXPvRqP1mKtRVKaxUlx3aqHV/XRbrsWMbdBkXvPabN1X6eu5n3LdrhQ7hxG0Xdz9J8+s+FGPcwosbY9wrl0CM8dkj5qkUXk33Q066h4wr3cmKG2M80Pnc1hqt/RqnO8Fxx1mPJzhh3xz84vVXSY/W6PV4s7M9L0ya4n2uRXipvF4bTXp5vX0sxrh/Ie7SHAe/6YRJfjuU0v2mVB5f0+XIrY4ZLfLVqJ5lr7ddS/YWkWGfjTF+ORexQRsd4W27ELfOIPwNSm8rqrFDIe6oeSrlq8s+1qXPdUnX2xeWxriwkRNW16ckv65K+3bncbDFWNU43Y5j6ETP6Zr2yS7z33EdM3K3e7TtV0vj+HqE2o+/bfajQX8etd88HLdFWCm8y5yvGvcIjeF406W/etttETaZcZvO2VuPC/Lb7/0xxtMy213afT27sbH9SDq4bbikFxXiZsPHHNfLc6m8k5Ju2zw1iLvJuMpb2O4KbcMb1HO2TB37Ve2K7UT8TMa+0LGvj60uJuvHK1OpvB3jtq7ncbXDVB27C9t1x5Qu9dhlfJ6M9puA8rYef8eY5y59Y2zt26UNC+NGtrzjSrNBnsaZrlfe1m0/zp/JGrsnq43GGLfL2N26b3RJt8tPg7lXl/OqySpTl3bIxu0ybnRthw7bLZ3ftMrzJM7LJuWY0bENxnm+1mW8Gjkub9cCAAAAAADogdqHAQIAAAAAAGDZwiLPciDziremcbNvhxinEEL2qfZ9FEJ4gRPWuv2WRSGEdSu/T6/8vloIYQfnlYZuf13e6nGcqm20rPD2sQZxJ2QcHLU/j2vbpfF1svaVLvU8WccqtDPOfWHEfHjH3sZ9agqVZ2z7QccxdFLmdB3nv2M5ZvRxrJqo/agm7nJ1LtBFl/66vBnXHGfK9fUx3G+2vuy1kdtLWr9puOyBQjtJekn62Umy28kqn1lP0naStpG0WtMwL7xJuulza0laPVNmL6xLnrN1Warnoc9WnxTeqLzDcSWtJOl1kp6b/r+/pK9IequkFUvbbptu+v3RsgdxflHS5yW9uVrfXnghT26ZSnketUwpzlal8o4SNvS5JfrQcJhsYXeFSvm3l7R2Kaxme7V/T2GPlfRSSVuX6kLSXpKukvTntC9cLOnvkq6TvfnnNklXpM9dKekPsrc7vKprPUraLbX3ryX9UtLhkh6bwvaQdKCkGUNx/r1N+w6HKe0zQ+EbDvWv3WSvfdzL2ebBlfYqxs2ku65X3kIb7V5q+1H6VYM+3uX5J9UxZQ9JX5d0XPr5uqQ9m/adUdq+sn+9vtSfc32y1L5Ntj1KeWr2ldp+U6rLUdvey5ekj46S57o2aLptr7w1f9+3YZ/bZsT++tEOcQd9rtG4kNnGh726GGXbklZLbb/mqP11OK7Xr6qfGaGumr6hZd2hsNdI+pKkg0rlGSVfdeUdMbxRnxu1T3l1VcpTNW6bdKt9UtLLJb1MNv/aPbXBwco8r6LQvqXn23hxT10K/SpImj5UzzvIH0O98ahU3myZ1G38LR1vvOcIDR+LNquMIzNkD9V9UiV8B0kvlrSvho7Jubjp84Mxcz1J35N0oaSfKD2nM9cOTeLm6jK1r9ufS+V1+lUxnvLnxa3jltqgQRvVhsnO7Z6ZKXc2bIR+5ea56b4w1AZry8asN6b2PUzS8ZI+J2mtiYyb+5mwZ/KEELaV9A1Ja0i6Pv15E9mrjA+W9JAT/j1J75a9qqwa9tgU9zpZx58h63yzJP2LpD9K+pqkT2XC3iFpYyfusZL+n5PuRbJJ9gtlO/XgM0enn09kwj4p6XEd8ryFU1dHSHpnrp5jjDM1JIQwK8a4XQjh+Snt2vLGGE924v5Q0nRJq6S0VpOdhOwu64A/dLb9LVlHbZPu2yW9QNIZkvZOdXWnbGc8WDbA5MKPli345Nr3AKdMG8kWj3JxNWpdpnLNjTFulitvJk42rMm2B2GS3i7pf2X74pslfVDSPZIeL+k7kv4jE/Yl2ZtjHpKd9H9CVjcryQ5Qn5L0shjjrSGE10r6L1l77CTpyJh5E0PK0+1Kk2DZALZPjPGsEMITJM2UtKmkR0m6QNJ2Mca/hxDWl3RKjHGbUeqqGhZC+LSkDWQT8RfJFjGukLXtVbKTmJmS/k3SEYMyhBBmxhi9b+hKbXCApO9LemTa/kExxqtT+H2SNo4x3hFCeJ+sD/9W0i6SzpV0y/AmJX1AVv/vkR2Ec3FPdtK9KZW9tryyE6pcG50taYtc28tOcnJ97nDZhHZj2StoD4kx3pHSPVvSMU55N5D07FzcGOOONfU/GFOOkLSl7LhzXQreRLbgOyfG+I5c3OG/D31mbqqnb6l+X7k/1Uttf5a9sSzXJ9dKn8+17wtkJ9mN9pVSeSp1tZvy/WamrK1zdblQ0o6qb/u3xBh/k0s3k6fSvjfI84dijJ9If9tadpwfLNq/Isb419y2G5T3E8NRJX1V6ZgQY/xlrjwhhIWyk/9jJP04xnhJrizD5fXiFsr7gOwhkrX9Jsb4ASf9f6T4ubqYJmnXzLbXjjE+NX32WZJ+JFsYfqykN8kW8HP99eIY47pO3JWUH1M2lHSapB9L+kWM8U6vjlMaTY8Z1fb4kKR/TXkb7HtbZcpziuytmafX5SuE8LUY48FOeV/ghccYf+vk2es3I/XH6rZLeR7O01DckdOtbONuSb+T9YG7JD1CtrC8j6R/eGN3COHdw0FadDxRjPHzTtzZNXG3lHR5ittlLuL1q9VlJ5+3yc4Nvio7Lmwp6f2SFtTkazAe/ZtssaG2vLKFycZlajr+NijvSO0wFPdQ2T6xQHbu9l5Jf5G0s2y/31k2l39q+vtasjHstZJe7cRdJ8a4QUrjJ5LOkvQzSc9N8X4o6X9U3w4hxrhJLm6M8Xk19TE43nxNdu5X258l3ejk+ahcXRXq6ShJJyl/fnqVrG+0iftTSR9z2uDRqR7rwr8i6VAn7kxJ18gWl34iGztmpXLfkgvLqdTVLk6eXhtjvLYmbnZfGOqvv5Xtg6tLekL6/aeSnifpKTHGF05U3Kw4wsqX9yPpfEk71fx9Z9lBzwufr6FvkFPYFpIule00j09/21HSd9Pv/yHb6XJhPy/EvauQ7qmySYxkV2p8QdKqsone9U7YkR3z7NXVPK+eM20z+Lb/Uq+8mbgvSv/OTv9Olw0+09L/g6TZhW0vaJHuYPX8wkpaq0g6Pf0+GFy88FK/8spUiuuV93bZIDj882VJd2XK6z1h/uDK7+/O/LxH0n1O2O2pvjZIebyr0gc3T3FzYfdKerKkp0u6VdKzUtj2sgHxokr+zpEdMAftcatXF1p85fraoXLPq/x+w1DYbK+/NqjHCyu/T5f0l/T7Wqntp6f/ryk7cflC+v+sTHkGZVpQKO85kp6YtrWfbJFw55rynitp5Ur+Zku6W3YA+7Ckj6SfO9K//yjEddMtlLdpGw23/Wz5fe5uSXumNN8ru0LoMZV0vfJe48X19jFJV2TCg2yRxxsHvba/S7boldtX7vH6swp9stC+54+yr6j8ZsTBMcPrN7MKdTnfaftzW+y/te1a00bV/nqCFl3ttKOkM71tNyjvA7KFzqMlfTv93J3+Pbpmu5+opiH71viTkv4mmxcdqprjyHB5vbiF8t5X6Dd3ZX7ulhQLdXGRs+3quHCapO3T749On/X6aylu6Tj2AtlJ2W2yK+JeOcibNy6U+uNQe8yUtGr6fUUVjlWyeUptvobar668bngpz06/Gak/Vutq1DylsE1KeUrhbp+s1Pltklaq9udMuoOxzDuefKRQ3uMk/UC2kLd5qr9r0++bl/pOh341X/aF06CvD45x66d+5Y1HD3jlHbVMKo+/TfejkdpBlWOV7Di/sqR10nbWS39fVTaPGfx/C0m/Sr8/T/Yllxd3QSWN84bSP1+2/+baYb4XN1Mfs9K/F3r9uZDni2q2u2ODerpI/vnpPzvEvaPQBrOc8LtKcdP/t5R9mXixpMtSv7nECduyMC54eTrZa78Gff389G+QdH2pb2jxvj5S3Gx+mn6wuKHM5DiF/a0Qfr8ql8JV/r5SinvB0N+rB5j5Ttilhbijpnuek2417LKOeXbryqvnUht55S3EvSh9bi3Zjj+4PPGRgzw723bruZDuhZIekX5fS5UJRMqTF76g0L5emUp9wyvvQ7JLbQ+o+bm1tC8V6mO+pI9r0cGx+hOdsDu1+GTioqHt3tcw7NKhsJmyQXLj9P/TJD0y/T5N9m1+ti5kC6lvkvQ+2UHtXbKrMw6QHfQ+LVvhP1W22v7MVJ7fdazHCyrtvZmks6r9Zuiz02TfYPxMdvC42ymT2/Zaclx4ouybsxfJvo1+Uvr7SUqXZKb+eFHK589k34KvksKuTP+eWYjrpTuvUF6vje5x2v7ipn0u/X83pRPJ1K+88g6XZ7G4hbafLelpNX/fUZWFlkxcr+1vHSrv8L5yp5z+LL9P3ldo3+O8bXfZT5x+M7NQl9UT3+G2b3QL6lCcRq8P1eLH01lDYbO8bTco79NkV1q9pfKZq0bNV6WOPi+7AmqJxadqeQtxq4uHw+UtjSlzlbndW0NzjZq68MacatsPn/jMLPTXuwpxq/uYd6xaWXal6S9lx5Iftd0P0vYuk92e8NSafvJPb/8b6pPD+bq9UN6ZXniHPnePE1a7GJrZxyYyT2c27ZOSThoKO7+QbvZ40rD9Xyy7cnHfUeN26FelxcPseNSkvKOUSRP0evUu7aBFX8xOk3SzFh8jq4st04b66MWFuLfLrkBZOe27L05/3012hcr5lc8Ot8NtXlyvLrX4WLZEfy7keYlFnob1VDcfXOL8tEvcUhtkwktxlxhXZHdyfFpD59RDYaVzTC9PF3fZF2T76Fqpz/9Tixay11FamBpH3OrPww+KmwAnhhBOkF22Pbi8aVPZZdsnSXrICT9P0jkhhGOGwl4pO9l4Wgjhv2QHz5fIOr9CCCtKesAJW0HS353wfxbS3T2E8BrZyctLJF2d4gZJC52wUrqlPHt1eWmhnj1HF8rrOUp2MJomuzfwZyGEK2UnVcfIFkVy2z61Q7rfSnH/KruM9TOSFEJYTzYw/8IJv6GQ7nynTH9skOdc+FWyAfjM4cKEED5aKG/JTEnHxhjPq9n2B52wN6Z/V4gxDm4lGYRNs3/yYZVNDV/ev5Kk/5R0cgjhF0qLAiGE30l6luyybK8uDpD0IdkC1fNlt7v8Tnalxh6y1fR/yr7p2zOlP1dLXmo8qk9JmhVCuELp9pGUp/Uk3RpC2CXG+EdJijEulHRgCOETsufNnO6U6RuF8j4QQtggxnhT2vbFIYTdZd/GBUk/DCFcIDu4nhtCOEN2ZcinYoxzJb0shPBCSaeEEL5Q2fybvbiS3u2ku2KhvHsq30YHK9/235b06kKfWyPG+M+U7mkhhJfK9um1C+WVF3e47oe8XtLXQwiP0qJbjDaV9bPXF+KeI799V6j8aXhfuUH2bVWuPz9b+T55uvz2PV72LLGJ3le8/voY2a05ubq8xmn7lUbNSNpOE48OIRwn2582CSGsEmO8L4WtWNi2W94Y4zkhhOdJelsI4TRJh8j2iyaq46hijGdLOjuE8B5Z2+fyVIp7l1PeG+X3m61l39z/oya/txXa/pnOtlcIdotLkDQjhLBWtNu6VpC1/WuU76/TC3EfaHKsijHOk13e/tMQwhqyxakubpQtRkjS7SGEDWOMN4YQ1pHdquTt2w/fvlSTr5sL5X10Idzj9ZsrnLAl+uOQrcaUp2fLjvm5PnldCGG1GOM9McY9H96gPUT1fi/R0vGkJMb4qxDCyZI+HkI4UC3GsAyvXy0Idmv5oyRdFkL4H9ni4HMl3eiNR03KO0qZRhh/XR3bYWYI4Ueyq0r+IOm7IYSTJD1H0o0hhKNk5xv7yo6ZCiGsIpvjn+PE/YPsC7rLUzrvCiHcK+k3sluFvuK0w3mFuHV1MKjLmwr9+RInz95tjl49XSIbY3PnoAs6xvXa4K9O+PxC3MXGjVSPsyXNDiHsmQvTkvOwYecW0l3CCPvCp2XnmJIdq74VQoiy4+5/jzHuwybsmTySFELYS/aMmo3Tn66XdFxM9+d64cHuJd+3JuySEMKasvuut5Z923l4jPHudIB8muzEoy7sCbJKysV9guzAnEt3M9k9iVvLOvL7KoPvfrJnt9SF7SrbOVrlOdrzLry6cuu50EZPyMRtcj/2RpIUY7whtclzJc1NB2l32177Nkj3ibK2uijGeNko4aXyemVqELc2XNJNspXlwUR7woQQHi/pthjjrTVhz5DdPlEXtr5sRfjCGOP8obAZsoPR5zJhb5P0X8PlCSE8RtJLY4yfTX13f9nlktNlJ3y/lk3+x1IXXQV788mjZSv9d1b+vrL08GR8OM7GssuCa8uUtpktbwjhuZJuiTFeMPT3NWSLZYfLxoZqPf4uDj1bIoSwqqSPym7dfHb627Rc3EK675T02Vx5Y4zXD/+9ZhtLtH2M8bIQwtOU73Pvk/T9GONZQ2Gbyfrbf+TKG0LYX/btXzGuk+8NVNl3ByezhTil9t1X0u+9faXB9pfokyks276lfLdV6q8xxk+m/y9Rl4W2f1aM8QdjyvMuQ386L8Z4TxoD94sxftWJ26i86W8byZ6Rt0OM8dEN8rV/jPFHIxSlUdxSeWXP9xu53zSpi1yflD0zsOqGGOMDwd7K9+w49Oyioe1v7sWVfamS61efijHu75VroqU6eIR3jAshvDfG+P8yYaXyDn9pM0pdev2mS39089w2T22l48OqMcabR/j8R1U5fo6Y3lMkPT3G+I1R446QxjTZLUL/Llu4+Yrsi683yL5g+USM8cbK57PjUZPyLo0y1aQ5UjsEe4Pdy2T18XPZVWD7yxZT/1f2/JzBedXRMcaFaT73L7L5eS7uV2OM96Y01pBdpX9bJd3VZYvSbjvUxW1j0J9lX2QX8zxiPX1V9mVH7vz0SbJzhbZxn6J8G9wgu62rLnwjWb3m4t4WY7wnU97VcmElaXEql6d/iTFe02a7le1Pk621PJjaZVvZHOlGP2a3uA9vYyIXeTC1hBDWkrQwxnjXiPHWkz08c6HsROqe9Pcg2+GrixpnxwnoRCGE1WTffm2a0r1Cdj/kQ6V0u+RrnGUqpPts2XNULg8hPFP2DI9LY4wnpPD1tfhJU923Wsu8NHAdKPuWtdoGx8oOMO9LYf8iO+jcLFs8Otw7SUn9aX6M8cHK/7eS9efbC3naqm4xsRTWRyGErWS3J+ba6OgY4wOTkrmWmrTvOMaFNAn6gNr1Z7fflbYte4ZJ3YL1pZntrV3aT0qa7CvBvvlXGudXkk0Sr+6a9lQRQli3btF9WTDOsa7LvjBB6e+gylzDGQ8OjjF+reH29tMklaeSj8fKTrIujSM80LiwzRWHx/g2/TqE8L0Y4+s65mXkY3MIYd8Y43ENtr2SpAcq88rdZM9SuyTGeKKXJ0k3jdLGTcfXyZpvjJpuml9tKZtf3Zn+Vnse0WBbO8qevXROsC+H95R0WWzwJfY4dGmDccYNIWwT7WqV5V7DOd30NucDDdLeTHaL8Z3pi4YdZP31okK8J8tu07whxvj7YF9cPkP2+JMjvXn1SP0qNryvq/Qju6zpTbJngjxjKOxDhfCPyy5N+r6WfH3m12TfCh2eCn+77B7IS9PfNnPC1izE3bSQ7vSU5xNll33NTr+/WXbfeS5sxS55LtTzkV6YbDX0e7LLhhfKVl/nylbLl3gVaiXuibKVzN/LTurul/RX2a1H35FNXv6WPvet9HNS+tvzC3k+uVDPL5c9sPRbssuevy97QOFs2fMvsummn5HzlT7fOm6hvNnwlNYRsnvPz5b1/TNlDwv7farrs1J/+H36uSz9bfsufaNLnjts18vTibK3jXxddovcJuln5/S3G2WXH29QibOB7HL42geiVT53m0Z8/Xol7tw2YV3qcQrHnVtoo5+Mqc+NM67bvmMcF67t0J+9PJ8ou3oit+0rZFebHiq7TeY16ffB356ZxpuLZW//OkU2Dl8r+2a3bXlLeX6RFr1B5IWy480fZFeD/JtsEra7lnw9656yW4LOSnk8UpVXisoW49y+Ibta6r2Svii7VeLNklZv2+cqZbpK0p9lk7eLUz1eJ2n3Dv35DePYF7q2X4c8lfprdl/omO6RWvQ2ut/LHhJ6vOzlAafLnqvxbi3+woJbB/8vpDuvTXkmoI1uU3oFt+xq3Ctk49WFkt7WsY12S333VtkcbkYl3Htd9omyK5qrP7+RPR/qONni8jj65FzZ7SPVn5fKrqx+iaSXFPJ8gRY9V+p9snnZh2Tj4acL6T6Y+tSBGprDS/pQ5fetUxtdJXvEwxIvURmhvJ3mXqOkK7v9+t1Kxz9JXxsKmyt7dMW1svOi3HnEGoV058jG9XNl5wynatEbOw/r0p87xC3N+bx6nis7pq6e/r+y7Fab38geLZGtjwbpxlRfH5e0tffZEeuiS7/pErdL+5XGhderxflAGhfeLmnTTPihqW9fJnuD9GWyx3lcrPIx417ZA8h/Izvn/ZVsDP+O0sOs2/aN6s9EvkL9W7I3qpydMvrHGOO7U9hM2bNEcuF3yC61O0t2aeIDkvaPMS5IcW+R7ezfjemS+nR5+AGywfhzmbDdZTtCLu67Zc+NyKV7uexhmd/V4q+HPUD2uu7fZsLWli0wtc3zK3PVLFv4eHIm7AJZJ/5YjPH0EMJLZM+p+ZDsW7MnyN5oUBf3eNmlhwdEu7pkR0lvjTEeEEL4D9kDxbaJ6RWqD0cMYYtUD6928vxn2WQ6V8/TZW/tuC9d7vvDGOMeIYRtUpytnXQle5tIXfipsoN8rrx3doi7j1Pek2SXHebi3i77xnpl2TfqG6eyryi7fXDXOPSa3xDCzrJ9ZDcn3VLf2Ldlnk+QTU5y293G2e4lskG1Lux4SXfHGLesjRzC/THG2nvEQwiXy+ojl+5nZJPsR6n+lbanO3EPymw7yPbRXZ24pbbv0m/GFfcM1T8ba1Dem5w2+pvsipe6uKU+V+pXXeLmbhdo0r7Xq/248EQn3ZtijLXPhEn9+XdO3Deo/jkZg3TvijE+PrPt+2W3Mgx/G7+SbDJyh+zkZDXZhONFMcY/hxC2lz3H7d+1pEG6P+uQ55tkY8PKsjZ7Wjr2bC7pT7IT50tllyi/I8b465TvmbIHUX9Cdnx4Y0pr37SPz1b9PjroG5+VvenoDNlxfJbsWPBi2Vsyl3immZq1742yqyjWTJ/dJ9qt10+QfWnxRifu8THGDWsDQ5ir/PNkSvtCafzt0n5dxiOvv14tOylvk25pXLhFdqJ6S9qfPx9jfHGw55qcKHum18Xp85LdynpE+n0dJ92DY4y1z29I+/bTnbilNvLKe9ZgTAkhnCNpzxjjbcGeJ3GW8s/jatJG10l6fbRnMe0nO+l+berTl8lu4cjFvTGV61uyOXiQfVnwSkmPk50P5OJ6fbI0dq8sG0dv1qI23E92VfDaqn+WxSDd22KMT5KkEMK5kv41xjgvXW18k+y15rl0r5HNsV8lW4T+cyrvr2VvSdw+bfcESV+JMZ6Y5thHyBY0cuU9QPbWq7qwrnMvr54f7s9p/v9W2Uno82XHiJdXynSapPfEGGeGEB4tm4c+NXMesYcWvcK9Lt2zZF+gP0JW55vEGO9Kt878Vd36c5c50Awn7tWy88hc3Gtlr7x+MIRwpOzY9XPZud5rVXleV03cXZ10z5J9mfAqSa+QLRr8WPaM1NxzCZscx0r9pkvcLseMLuPCNbJzp7rzgT+p/px7kO4qsrr9u6x+fxZjvEWSQggXy67cWUXWDx6dji2ryvrrqU6eD44xTkvjy/WSNop2m9hg3z7diXtAjHH1TPjiH57ARZ7ZMcZt0u/TZVdorCvrgGfJXk+dC78jxrhKZVuHySZf+8pOyFb1JrCFE0E5cefHGB/ppLtayxPQKyzZ1nl+rKxThkrQ4EA5Q7ZyWBe2sewy3adUtndejPGp6fcoW22vxh3YWXbZcjXuzMpAfr/sSfgPDuV3JdmOvYXsYcV1294lxrhCJc5wPa8oW0CKaTA/M8a4XfrsAln759KNsucY1YUvKJT3ug5xV3LKu2sh7t9jjE8KITxSNhnaKE0mpsneDvKImniDE+ot1L5vTGuZ510bbNfLk1cXF8gWEH8R08PM0i0cL5MN2p+SLYb+I4WtLzvQP0/2DdLnZN+iDftwZZJyQ4xxo0FAOgncQvZN7YKauN+WfbNfF/Y/sifet237Lv1mnHHfpHx5/6Z8Gx2jbn1uXHEXqH373qFu40JuX9hc9s1Prj/v5OT5O4V0/yT79rRu2x+WLZRfM1SezWXf0N9XGW8vjTE+ofKZ0jHjwQ55vqyS7kWDE6z0/3my15reky6B/rns+U1fDCHMkr3donqs2k12pcZrJf2f/L5xuaRt04RqFUm/jTHumi67vqaQZ7d9B8e5EMK1McZNK/k7X7YAnz1Gyt5cMixo0fNu2uwLMwrl6dJ+XcYjr78e3jFdr+0vq8xDp0k6pzLHuUJ2PLpS0n+nL16ujOn5JiGEu5Wvq2/KvkzL7du7qf0x0ivvLrJvma9PJ9t7xRjnp7LNll0N17aNhueDT5Qtnh8iO+H34q4q6R2yed77YoznD+oyhLDQyVOpT5bG7r1k/efnMcavp3xfFWPcokG6syQdFGO8KNiDZl8V7WHSj5Sd5L3FSXdupR+tLLsS8ZWy9gkxxrVT2KzBmDf4v2y+7+2D45p7efV8VIxxesrjOZL2rpy8niW7rW1Q3ofPMdL/7xs6n6ueR1wqG8+K5wo1dXW+/DF010J5u8yB1pJfz17cWwbH1GpdpP8vlN+vvLnm8HnVjrI+93JZ32h7HJsx5rht26/LuHBdjHFbqfZ8oDTHuUz25rvnyhbT9pV9EfRj2dj2pDTe3ii7knMwR75INufL7mOyxaFVZVcbbR5jvD2NN7NkF43k4v5PjHHdmr8vKTa85Kf0Izt4Dv/tw7JLYecUwu/X0CvJZAfHi2Wd6WRJ71fltYqS1pcdbG5zwn5fiHtvId2zZCcy1VfIrSBr6LudsL92zPMcSZtl6vkBJ+zaFP81sp38bbITM8k68AJJj3Pi/lJ2aeQzZTvG0SlsRdk3YLNSHvdPP4ekv31ANkHNbfuBQj1/Rvbty2Gyyd8H02fWll3O76X7ASf8pkJ5u8QtldeL+5lUznNkixS/SWU/WXaZ9QmpHz0j/bwi/e0rHftG2zyXtlvKk1cXM2SXLN4iuwptTvr9J7JvxT8jG2TvSD+Xpr+tLbuc+qmZbc+T/0rbUzV02+hQ3FzYVR3bfirGnV8or9dGV3Xsc+OK26V9u4wL3r5wXaE/e3m+v5DuWs6299Oi28+OTD+D28/2VOWVqLKreIb7hpdulzwPFmskacdK2DQNvRJVdpXRSbJbq86XnYyvMfSZbVL9Lyz0jQtlD8pVqrdzRyiv177zZZP998lOsN8lOw4fIPtm3+vPC2VXLG0+9DND9rDKtvtCaVzo0n5dxiOvv17aMV2v7Y+WTa5fLRu/Pp/CVlGao8puHfyLbL+5shLfq6vBPCa3b3c5RnrlvVk2j/qY7Fh3puwYd4rsdsQubXSuKrefpb9vItv/Fnpxhz7/s5S3uelvXp46jd3p3xVkC0ynya4yvbJhutvIxpXvpZ+/y04ez0117B0zZmXC1pCdZwxuWbtF6bXhlTx55R3n3MtLd4FsH11HlfExhc2SXY0yWzaW3q1Ft7mtIHtURO484vJCOyzQoteqV8+t1pBd/TVZc6DSuO/F/ZnSLbepP+2Qft9SduV+27nm/Zm/B9lCddvjWKkexzWWdemvpTndccqfD9xdSHfm0N9WlC30/Di1/Y9kV+z9WHbb1atlx5ifFvJ8W2qna2S3hP1B9mXBhSlfXtyr6v5e9zNdE+fcEMKeMcaTBn+IMX4shHCD0rMbnPCdZa9n+30l7DshhJskfVl2knuopD+mb0ckm2wfJ7tU6s2ZsJfLVhhzcY8qpPtK2UH6a8FuKQtadBvWXrJFlLqwV8ou/26b51fJBti5NfX8Kyfss7LO9v+06JkL/5nC1pb0JS3+it+qt8kuD/ug7CTnAtmBUrIJ0L9p0ZvIBpceXy/p1dHenjXH2fZv5NRzjPGQEMLessusPxZjPCV97E7Z84sek0tXkkIIv64LT9vLljfGeGzbuLJvVnPhn2+Q7tNlV3udFezNOy+WXdr8c9kliy/U4g9J/Wq0N6u9Ve37xo0t83x0YbsPOeHfc7b7tmi3xLxCkoK9mU5x8TcTXCA7wV5CCOENsoGyzpNk+9I/Vf9K2wWyAbrOxrmwaN8I7ueUyW17deg3Y4z7RqXXYA6LMW6Rfq1to0J/LPW5Ur/qEveHatm+khRCOFa2D446Lmzs5OszMcYvK9+f93PyvL+XbozxjrTd3LZ/qSUfJH1OtKtZVgrptdsxxmMrcR4jm6B65T2jbZ5THlaSLeicXQnbVNLfQwjbxhjPl6RoV/S8QNbuT5ZdsfME2RcxSp+ZHewV3z+W3zdWkL1O96+y25k/k8q7nmzS1bZ9Pyl7UGuU3dbwKtmC8jWyt3c80dn2qbIrh88fDgghnC77AqbNvuCOv+rWfl2Ogdn+mq4caJtuaVz4hqwtni6bjxydwqLSrQIxxl+HEH4ve47hdZX42f0zxrh5+jW3/x3h5KvURl55D5ItZuwvuxXhvJTHt0V72OjVTtzSMeMe2ZePNw3+GGO8Ltjb3L5eiPvw52Wvy95HNn+UrF7b9sni2B3tm/QvhhB+pkW32hXTTePH9lr0trgLZO3/rhTPmxO8NxP2zzS3rRpcqbK+rB4HJ4t13qkxzb3k1/ONsr4UJMWw6LXuq6W/PWHo84OHKq8tu7VrG9WfRxwgW/jL5evVMb2lLi7+muoVU9zHO3HHNgcqzHM+Uoi7hqw/fkj2fKv/CyFcK1tA2KcQ15trfjkTL4YQ3u/EKx3HSv2mS9wuc9jW40JY9Ha0wfnAHrL+eY0W7d+5dD8ytL0HlJ4tFkJ4lOzW76jF30R2uexNZI9w8rVOWPztzt+TXS30zWhvd17bK1Mmv0vg7VoNZU5Ai2F9lDqf4gS/ASUU3ihVSrdLvsZVpkKabnmXF8HeTjG8qDV4BfceWvKtTr+uLhZPQPrZtp+MfjGZcuX12mjp5nBiLe32bdqf2+Srzb4SOrx6tGZbE1aXIYRNJD0Ya15rH0J4ZozxLx23/0TZicpFy3ofnihTdV+Yiurqalkuz9I0ypgzFY/N40x3qpcp2O2t68cYr1oqGVs87Qk7VhXSGct5RFpo2EK20HHdqOc3WGRpjgshhC1jjFdMwHYa52u4r3fqkxO5yJM5EXj4Na1eeOkA6YWPOa53Auqe+Iwh3UFdeWHTVf+6419r0ZVLuTytIVvdfKHsG5yoRa8B/YHsnvPnyFZDg6TVZd9AHhpjvLpteUMI28q+YVsj/V2y1f47ZZchvy6XruybjM864Y930t2sbdzURuMo78ExxrqHEiqEcGSM8aC2faNjnseyb4cQDpF9432MFn+A+Stl3w7dJft2oBr2OklzYoyDb4jq6urbslv9XqT6V0qvLmv73WX1Xm37L8kun6wL69TXU96mVFzZs61ydXGo7CqeXBsdI3uVets+16W/unFzgj274h+58sahBy4PxT1R9u1wbZ7SZ2rzJbuVZ0tl+rPsEmKvHbyx7Ahv27l9JYQwN8a4mVPeI2UPo82lOxhDR85zLs2U7okxxroHOBYn+ynPn1e7vrGa7DLubJ6d9p2j+mPvsbJbFh7oshDXdl8oxOvUfh2OJ0fI3xd+2yHdtuOC1+dOlO2/ubq6T/ag/+z+N675r1OewXyh9THD2XZxHHTizpVdTZXLk9cni8dmJ113LCvkucsx48gY40FOnj7hlPdQ2YOIxzH3cvf9XJkajL/eflTsk85258YYN5uMOVCa8+XG/XtLcZ0ybSW7wqzVXNPZbut5SsPxaKmfy0/RcSG7LzQ4Znj72FzZM0db9avFtjVRizyFk7VjZCdZrU7mUtzchGBD2aWF44h7g5PnG1P8XHk3mKR0n6L8G8GeI7vPOJfuVsq/EewDsg778xjjwhQ2TfZconfKLptvW95dJL0p1r9R6g+yt7vk0o2ywawu/Auy+4dz6e7YIW6XfuWV91vKv9HkAtklmku7T64ueybGOPbtvSQ9Mda/+eeeWPOA8hBCkD0bZqeaehrU1fWyyyyH+/LrZfvBo5Rv+2/KLt8dR1+frLHMi7tdKleuvGsr30Y3pO216XOlftUl7smqF2QP5n2tU96DnbhnyB4c2Gbs3jjGuN4SG13Un29V+/For1jzkoC07Ztl96PXlecw2YM/c+W9Wvb8sHGMod910i29bWpbJ+6Vsvvwa/tGjPHwTFyFEO6SPT+nTftK1rfqjr1ry/bPVgtxstu12uwLpfF3so6BXn+9PdVjm3S7jAsnyX+7y9XK19W3Y4wrZ8ozeK35OOa/c2W32Nfl+QLZLQRt28jbP0vj4DVO3E/K5plt+mTp2Dx8a1Q13avlj2VeeUvHDC/d2fLfenqtU97PyvaHccy9vHp+Z4xx59oCdXvbX6lPriZbFK+Le1iKMxlzoF8pX89ryZ6xOlI9ps8tSOm3mWveKXs0R11ddZmnlPpNl7hdjhmTMi4Uvky+UfVvDGtyzDhctjhVF/cw2S1fubhuv1psYxO4yHOF8icCF8sat+3JXHQmBAvGGdfLs/zX0k6pdNNnat/qVUn3odjujWBzOpZXMcbHtUx35Lhd0p2gfuWlG+W/TeFqLf0+uaC0XS9PhbpYKGmPWP/mn8tlrzE9ZyhsR9lVaVvLecp/jLH692r8y2UP9Wvb5yZtPFqacSvl9dpojjr0uTHGfbQavpWiprwjx204dt8t6VlOf35kh/FonqQDM9s+S3Zi9WDNpt8lW/AcaT+aoDHUq+dnqf75JoMJ0BpeniWt5PSNr9flN8X9bKx5FXbTY7OzHw3qqu1C3K0t94XS+DtZx0Cvv/4p1rxhsmm6aj8u7KrC2zidulogf99+hMYz/31IhflChzbqMg5uqgZvvszE7TIffLTaj2VdjxneeOS10TVeeTW+uZdXz7fIH4/WUPs33Hl9cqH8Y9XNkzQHajvuz1GL40013cK+nxuvusxTiuNRl7iTdJ7YZVzw2u//qf0x4yH5ff0WJ+6cXNiw6U0+1NBDkjbSkiv4G6aw6IWHEJ42fICU9DTZg4eiE75wjHFXdPLslkfSgklK944QwstU/7rjBwvp3hjsgV11rwG9PYTwNdm3HdemeJvKvqWcJWmrDuU9LYRwgmwltbrt10m6upDuQ074fYV0L+4Qt0u/8sr7T0m7xhjnDsVVsIe1efvZuPrkOPft90n6QxqIB3WxmRa9VvQrwR5uNlhh31RWR6+XfZOwe6au5jt9+VpJtzptf9MY+/pkjWVe3PsK5T1a+Tb6h9r3uVK/6hL3UtnVcnOGwhVCKJV3gRP3/g5j943y+/P7OoxHr5f09cy2L5R0bIzxvJryvFH2xpfcflQqb5cx1GujKPuGtG4CtILsap1cnh+Q3zc+pfwJqDq070Ln2HuHpJWdba9TKO/8tvvCFD0Gvl75/jq3Q7pdxoUHnLBrJZ3n1NUf5e/bP/Ty1aG898ufL3j9ptRGXl2VxoWZyo85h3Xok6Vjs9R+LOtyzPDSfUB+G3n9ar7GN/fy6nlt+eNRaT9q2yfnyT9WdenPXeZA2yhfz/MLcb3jzcIOc81xzVNK/aZL3C7HjMkaF7z2e0jtjxm3y+/rXtxZw3FyJnKR553Knwj8Z/p/25O5qPyE4I1jjLuek+ePFcp78ySle5nybwR7eSHdK5V/I9hTJL1E0n9r0X2L18nenHWU7M0hrcobYzwvhLCXat4oJXsDxoFOutEJ36NQ3gs7xG3drwrl/a38tynM0dLvk+8tbFdOuLtvp7rYUpk3/0j6arDbrB4Oi4tuvzrCqasPy06c6vryy2VXPeXa/v2yS7MnvK9r8sYyL+4esrcC1ZY3xrgg10aSnqf2fa7Ur7rEXU35Nya8TjbG5tr335y4h6r92P3maPeW5/rz69RyPIr2HK+d6rYdQni8bEJRZwfZW4Ny+9EXCuXtMoZuoXw9Xy5/AnSEk+dvyu8bH3a2/ZZCnt321f9v78zj7aqqPP9dEWS0AAFBUISyFZSW0RG1AAWNQ2tK7YpCOWC3VjmAYytVsVQKtUCc6LZBUQFnbbSUSYZChkJUAiSPBAxJAMNgEANhzEQIu//Y+5Gbm7PXOvfse955w/p9PveTl7vP2nsNv732cM/ZJ/oy98bN7Wi+EfcuRVbrC9bcqqsxUOPrAUq9VrsleeErStnRxLE556uPpDyZ69sfVvQqmf9+FX2+cJUia40ZWv+08uDD5HPOaw1ZjZPW2Pw/FX9YuUyz1xoztHZ/oZR9EfimYu+RtLeu0vw8Gz0ffZbmb7jTOPn2jBzEsWpXRba1ORBwKHk/H5Hqyclehu7L+YqsNtf8NO3MUyzelMiWzGG7ygv/h3z8jqb5mHEK8UfSKjyf+MOQtvathWEfvDyN/GKtTnnlANlTf7a8LVlNZ8ueLttNdWwPG7/1y/JVCUpi1BZK2m2Tk03RBSfb7tuGvZuGjW8N3SGEcE/dOtpAF/moTdmmKOFc27JtoWnuTuWN+Vwjvq30lTZzaEZmT2B5CGFZRdlOwXgToZEjzbpL4puuqRx7U1l2I86ytyA/j8sxUONr03Y7zguaPa3Nf2vo1co8pSvZEnTVblN0Mfcqzb910BWfm7bbNK8Mw5cFOpfMU1qRrVH3uMoLY9EX2sS4eoW6NUE1BtDWZNuyqcUJ+V7ob/3SdLJOPn8acEnoOZ9DRN4dQji9qb3AWvJv9TqBeMButl1Lrxr2NpJt0d6dafB2kLroiJM5X+wCnEa09QLgkyGE+1L5AuJ5IZsTb/9+b0gnyovInBDCARmuD3LKf2Xs07VD53rXuUyJw4GKL64lH6PZIYQXYqBwY6ORbEkuq8GdgXUSkUOB76PzuVE+Ih7smat7hHio7Awq3jQXQrhf60eWvUPIv1k/a7B0LkEB59Sxt6TuQr3G2xio8XW0LzRu1/BF6dt5qnz1ReIv+ll7NJ3q2KP4cgeMftB0zGiaB1k/x5lBPuc04iTG2DyEXFZpb41+os1FLJ3MuXVTlPR9o96iN9xl9NqD+IKXGWR4U8Omoc+BavqiNVlD5xkMcZ7Sc11rsoX5aMzzgmFr0zHjA8Q7hmaQz5HleSGEMJQP8ZnF3xNv3zoN2K6nbLZRvoB4G9I9xLcf7N5TNgc4VClf1KKspvN8w96u2v0kMEK8Xe/v0+fY9N1pRrtfI95e9lbiwZcvS3//ivhoxn+ma24Bjh6iny9Keu/c8/3OSe9bjXa/oJRb7ZbItmXvIiV+x9INJ/9g1FvSt38DTCc+1vBx4mGCz0zlK4gHvEF8DGIx8OL0/7noXP8NeS6fbMT+z0pZl/moLVnLXi1GC5TYW5yzeFUi+zUl/lYu02R/bvhZ6wsPo/O5JB9do9T9INX55pOprpIxo0Rnzc+nEje8byI+9nEvkWsnEHmo6fw1JQaziYeG5up+fUF871B0OhadzyOGvU37gpV/uxoDNb4uLmi3JC/MVcqsMcMaq9qa//6J5pwr6Z9WHszNcT6ZYt+Uk9ZY1dX8V2v3AiNGmr1tzr20dkfQ85Hmq98Y9mqctMaqruZAmp+XGrLaePNlQ1bT+S9KDErmKRZvulrLd5UXtPidqsTAGjMsrmuyc0b/tj61LqpVkb4QmGuUWwOkNiFoU1bT+WHD3q7aXQRsWhGfJxIPkdLaXZSJrRAP+dok/X9bIom/OiR7Fyq8stqdr5Rb7ZbItmXvI0r8Fhdyo6nOVr0lffv6PjsPHb0GWNlXtjfxrI4ZxOSrcf0RhcuLjdivUsq6zEdtyVr2ajEq4VybsiW5TJO1cqjWF1YZfC7JR/0x6q17tZJvFlI2ZpTorPl5BfoESNN5lcENbQH6QEF8Vys6LaZsI65pXxivY6DG15J2S/JC0Zhh9O225r8lnCvpn1Ze0OY4qwzZkrG5q/mvOhcxYqTZ2+bcS2vXykdqPzLsVfms8GahIdvmHEgd1w1Zbbx5yJAd2FeUz1NK1qdtjhld5QUtfiuUGFh92+K6Jjs3J7tRXXUvNCvSFwJzjHJrMadNCMZSVtPZsnes2r0JeEZFfJ7RT6qKducBL6iQfWGF7BOIhz+dRezkJfZeTDw4a6eea3aiohNVtLtAKbfsLZFtzV4lfgsLudFU50HrHahvA9v0XbNPkn+UnsSayp5G3H1/CIPr5Lk834j9mha5Ph5l+xcoG9mrxWiInBumbEku02StxZzWF1ag87kkH12r1P0o+XxzCWVjRonOmp/X9H/fU75wQJ37uaEtQAfN+711r1Z0qsrdg2zENe0LVl7oagzU+LpuiO0OkhdWKWXWmLFKsechgzclubuEc1a7JXlQm+M8VMBJa2zuav6rtbvGiNEgfXCYc6/afu67bqHlqwJOPqjw5hJDttU5kOJnS1b9EXvAdjfQWYlByTxlmOvTYY4ZXeUFdb6gxMAaMx5G57ome2NOp410qXuhWZG+ELjXKLcWc+qEoEVZS2fN3q7anQ7cTLxF9LT0uTB9t8ho9wDgauItohenz+jjGFcCB1fE/XPE18iV2Lsd8Y1go7fDLU/tnkjcRdXaPU8pD0a7JbJt2fsWJX7TC7nRVOd1Rr0lffsI0q553zW7AecD+1aUbQPMQuf6B8hz+cAasW+L6+NR9lHDXi1G9xZyri3Zklymyf7B8LPWFx5E53NJPjpMqft48vnmyZSNGSU6a37+HfoESNP5VoMb2gL0wcL4arm7ZCOuaV+w8m9XY6DG1zsL222aF45Uyqwx4zHFnlkGb0rmvysLOGfFqCQPanOcuYZsydjc1fxXa3eWESPLXo3PJbyy2tXykearDxr2apx8SOHNkw3ZNudAmp8fMWS18WaZIavpvEKJQck8xeJNV2v5rvKCFr+rlRjUGTM0rquy/d/nPrUuqlWRvhD4llFuLea0CcHpLcpqOl9q2NtJu+nvacRd1Tenz4uJu4CaTrN6/r9zIuiBo+QnHYCbif2uJfYavLLa1cpnGn4ukW3FXi1+we5nbXHyp0a9JX37n4H9M344Dfhb4ElNfJXjcg1ePbstro9T2eMMe7UYWXlfa9fiVWNZLf5G7Hc1ZNUcavhjgcZnQy8rH5l9Rfvk+lENexvrbPhZWyQ+2dDZ4qRW998WxPdbOZ1qcMfaiGvaF6z828kYqPG1BudayQtWmeGrH+TsSeVtzX9nFXCu1jylyh+WTlU+GCC+jcfm9O+Yz3+1dmuUaXV/QONzIa+0dp+LkX+NvtKUkyXcaXMOpPn5TENWG292M2RNX2X4WjJPsXjT1Vq+k7xgxG90LtJkzNi16vthyG5wbd0LzYqUhYBVjjFB1cpbltV0tuztpF0jRrUWAlQ/uzgC/BL4R3oOphqGvemavYBXAlv1fb/IaPfaXHkNP5fItmXvdCM2Y87Jlvv2TOIgOTf9O5N0kBvxrWqfJf6K9mvizvm+A3K+iss7GLHPlpXGfpzKWvZqMSrhXGuyRvxHNHsN2e8aftb6gspng5NWfK26m+ab1nKo4ecdrNgq9bU2RrZZd1NZg3PjcgzU+FrYbkle2EErM3xl9b9W5r+FvCnpn2oeTNfkcs6vCjipjlVNfVHD3pGm7dbQS7O3zblXY18avlJzdw29smNVCZ8NWWsOpPm5hJON55pGDErmKSXr0zbHjE7zQpN+UCO+GteL+2cIYXivUBeRmcBrgH2Jt3NdAFwc1r9qN1suIi9KZa8k3vp2MXBhCOH6JJstb1lW09myt6t29yH/uuMbic/z5do9FOW1psCbiOSbnur/TWrjCmC/AnuPIf5isSDV86EQwtl12g0hrBGR3TPlK4m7tJXtpvobyRbGV7P3D8Tb/qviN5t4Gv+YcrLNvt0LEdk/xeFVxB32S9K1s0Vk+/T9a4iv351LvEXyLRlfLcB+/Xou9lcAT1XK9iuIfVe5zCrP+iKEsEaJ0Z+BLZPMoJwr4aslW5LLDlJkbwJ+ovhR1avHj1V8vpD4xpRGuUypew3xV7bZVOfXd9FwzEjX7N5E5xoxOiLV9/sQwoqe9qYT32iS0/nmpEM2Bul1qlV1f4j4y12TsVkbe2cDR6P3wZxO04H7crKl+beLMbAXfXzdh/jWltXEX0cHbbckLywi5rJGY8ZonqywZw7xQO/tmsTIsLcx52q0q/nKyoPaHEeVTddk/Yw+Nu+p+KPN+a/W7nziozWVMQohvFCxd0fgcFqaexl+3oN8Plqj+Mqaw2qctNYC71NkW5sDEc9n0fJKVjatUbTcfpPS7n6KvSX9s2Q93slavkaMWskL6Zpc/D4BHJOJgTVm7E3cwKnket3xxkRouDukfYD9gX8CLiO+AuzTwAvrlAPbA28DvkfcPT8d+Lse2d7yub3lA8qOKLJzK2Q1nS176+o8jHZHUE7jN3S6GeWU8b4Ybwq8AvgicfFwfoGfbwe2TuW7E3cwPzRou1q55ecBZEf6ZRvEV7P34Trx64qTNept3Lf7bPsr4i2Vp2XKDwSWKL5ST+qvqE/jc12ul+SjQfNCK7J1+lguRjW4UcKrQWX/UDf+FfbeX0e2hh9Vmyr4PMvQq1Y+qqh7MXBcLr9ivBmzTl5vqLM23txJPPzwl8R+/saeNuYMoHNVDL6k1V0Q39uIEz5Vp4w/fk/cuFJ1KulHLcRvKPMyrS/UiIE21xg0LwxtzND69gAxqmPv3cDnGZxzdWJUaz6YqbfWnM6y1/JzRdlyupn/au3WntMZfbDVuVdfu7clvX9Jdf69RvHVIHPYfr2WA2+3eFOaczTZGpyz4tAveyM1xpsa7fbbtAz4aMP+WXeNaflxmLms9hx2jPPCGUr8SsaMlcTNJDC4btmrfcwLSj/Yi7U6i7nsc5paeVuyms6WPWPQ7r193x86Sjz6EkpFu3f1fbc3PaeMG3HOPiNYw967+77bmvir9leAkabtauUWN0pkC+3tPxW/bvzGnJPD6tvEk+hfkL57LvBR4LXp/6O3M27dJzudglP+tbjX4HMJ18dVLqtZvpG9wPcM/zXm3JBk+/PgILnsxiayRgysvnBUU06y/oC/p9e0Z4P8avSjRvbW1Fkbb1ahLBKb6NwTg+Va3QXxXdIb37p+TNeqG3GGbNP83OUYeCrwV+n/WxDPxDiXeM7BNk05V8MXWl4Y2pgBvIw4jh1uyJTOfxf1lg/IOStGjeaDFMzpSjiZyvpz3VjNf7V21Te+DcKrAXhTyqv5wLPS37tj51+tHw3CyVv6+DzIWmBM50B1/JyuWUCD8aYG1/v7/ljMU1qRLY1fDV+V5IU/K/FT32Jm6HsjG44Ztblu2bvBdXUuqvtBWaxlrq9cKFAxQKIs9jRZ4rPS2clE3XqrdB7U3h65H5KZkDepu0+n69FP49cWzdap9/9GvD3wiL5rTqkTw4zuRxEPDN6v7/tNiLup6xTZC4iJpbZeve0aev3W4M0xWgwNP2v2Bi1+JdyoEQdNZ7XNujr18wL4DPFX7GtTHC8F/oX4q8B56L/ma1y3TvnXePOtJpxK5cdrvLG4YfHViNHA9Vp9gdjHzun7nEv8te4c4ByNc9j9pGkO3UjnvnYb5zJDdrVmT9M+CNxulF9g9KMHiHeCXAm8H9ix51o1vxr9qH9RXCuv19RZfdNG3/cbbUzV1bmCG9qm151WfHOcbaDT4/4wdBpJ3w2cn7HnP1oe/Jkhq/ZtI/Y3Apukv08Dvpau+Qzw74atlk3ajwYlb3fRfHV3z9/vSTKfAa4Cji3IC0cZ9s4fhHN916ljleErNQ+i55zH6vKmot6LlRicgt4HVxg6l4wZ1lykaYwuqPjO+oGl9rpKqaP/Nff9+bfkDXcan69QeJNdC4z2Fcte8nnlTVp8078Dz1WI8ycztyuymq/mKjEw5yl17anDGzYcX5vm7k9oOtN8rXcBA47NvZwy4rdSiYE1ZtxZwPWN8kLuM8wzeT5DfJ5uE+A/UjAvI05gLkr/30CEuJt2KfDyEMJ2qZ73EJ/J/AXxueZzkyNzz2muCCFspci+nXgA3qMiclqq62dEEr6J+Cxd7vnPOxWdn028rb/S3hDC5xVfPUbcHbwF+DFwVghhWU1f7kgkZpVOEJ/DvDWE8Pu+NndLZdsr9n4CWBb6npsXkW2Ik5XziAvydwNriaRdk2QfDSG8MF2/URxCCCdkfHE78JIkf3dF+VHEDrpRUdLnt8kflXqFEA5Q2p1RVZbq/j2wRYY3+6Z/V1ARwxrPFf83xd7PEm/hq4rfvxA52YgbIYQ3ZOxFRJYTb/+s0nkp8fbrXN/eRNFpjxDC01M9Vf3zyNTeZsQ+8bQQwoMisgXxF/cdQwgPp2dTfwZ8P4RwsojMBU4iz/VTgX/OcPmDxFeA5nhzH/DNTFmWU6n+R4AtFd5cjsINg69fUmTvSG0NVG8qvwt4XVURsY/dRXzM4dvETUghcv6twBeIE7demd58dDD5fqKOGUYOXUk8synX7v+meS7T8uDdRF7mcvc5/ar26HUw8Tb4jcwhjicvyZkL/C6E8MTURlU/mkn81emw9PcbgOuSjr8DHsjkm5cCzyDfj64NITxFaffiAp2vJe/nOcCbQwgjPd9vQrx9+kjiuJ7T+Uo2HDP6ubE18Tb3qrrfTuR7k7H5LuCrSu7eVxkjdwLeotj7EfJ9X8vPexJ/8cvlo0A+D64iHkbZZAycrc0HgHeGEJ6TyjfITyJyZ6o3N35uRn5ON5N4HkhurLqaPOe+CpzccMxYGULYMl1/DXGxtExEtkrX/5ENUWtsTnn/IcXe1wHH5DgXQnhPVb3pGmusOkXxlZUHdyU/x3mYGKOcbG6sEuJjmieTz91fIp8XbgbuUdo9TLHXGjO0ds8kzkVyeeFUxd6r2DDH9ueyKpm66yotd/8WeJGSj15N3lenoefBg8jz+UXEzZrKsSqEcFVGZ0RkTQhhM8VebR2pzvmAs8nn/XnJL1V+PC+1lxtvjgReoMguV3x1GPDBhv1TG8esOftBFbqOcm4P4IkZH1u5+1PENUhO55+Tz78Lki9zfvwY+f6ZzZMp/96MHr8DGo4Z84HDlHnZqiqdRm0KITw1U74hQs3dIOtD/EXhCcSD6x5kw926ecRJ2w+AQ4iT3UOIk6KDgcU99VxD+hUS2CrVO5/87VIrDdkFPeX9zz9at4RrOt9q2Jv7zCf+kjGN2Gm+QyT2hcA7iYfFar5cpeh0MPrJ55of56KffD7S9/9ZxAFo++SnuUocVim+WENcjJxM3OndvK+ddcTkcVnFZ5Whl9WuVvdjCm9Gkr9yMbzR8LNmbzZ+NfqZxQ2Lk9lbEpU2R+WzOhn9s5c3c/ts7b8Vsv/XJI3rWS7X4HP/7cb9XFf9aPBG64MWXy1ZjXOazgG9j00jLjL/g/TLA3HABD1HHozdT0pyqNZuSS7TZDV7nmT4Yzlx4vOMvs/uxLtw6uajqn5U9Wz/G4iTpbVk8o2Vc9Dz+vxCnTU/7wrslNHppYbOFie1uhcZ8dVy3V05nWr4coFhr9X3czqtNvKROn4aslpfuF6xdT7xoMvRuxPPAJ6f/n42ceKv5TJrTqflFI1zRWMG8WDl7Ykbo/05Q+PkLeh5X7N3qcG5krGqJA9qcxxLtlZOqYjBHIxcZrRbMmZo7VpzOtVehTcHG7yy1lXW3FrLR5qvLHs1Pq/M8WZAPjdeR2biq+X9YPhRG2+sGGi+ukeJgcX1kjm7tS5umrtXGjprfdCKgdY/NU6tMeJ3di4GNfKGxXWVG7n+tVE9dS80K9IXayPoC4Xr0QdI7XapVYasNpmwFpGazpa9d5Of0D/Sd33vhHxZjbordUp/zyT/umPrbIYXkX+t6QJgWp/8u4gLtduMGK5VfLGUuJt8CHAC8Ze2XwEfSjG6gfRscAXn7jD0Wme0q9W9kjxvrkFfVD1q+FmzNxu/mrzTuKFxcq2i80qjTU0nq39eTfw1kd44Em8Xfwj9MRON61ku1+DzWqXsNsOPq9B5o/VBq5+oedDgnBp7lD7W8/fTiPn066THi1ByZPpb3XwoyKFLjXZLcpkmq9mzTPMHceLysoyff4Sejx5B70dzq+RS+ZPI5JtUrvUja2wu0Vnzc3aRWENni5PaAtSKr5brluR0quFLa8Kn3jKu6HQ/ej7S+sIKQ1YdA43Yb5N8dAuRk2uJC4QrgJuNXKbN6VYYOUXjXMmY8WjS/4/p36f26D6CnhesPKfZews650rGqpI8qM1xLFktp1hjs5YXrHZLxgytXWtOZ81xtVxWsq6ycreWjzRfWfZqfL4mx5safF5r2Kvl0NVGfOf21tV33Sojftp4Y8Ve89UflBiUjGPWnF3jnLXGrJW7MzprffARw49a/7Tyrxa/kjHjNnSuq9yo+r7y2roXmhXpi7XeN1ZULRSWoA+Q2vO9wZDVJhOzlXrXGTqr9qJP6Jcrftyyji+rdKqoa382PPn8VuBIy970/fZseMr4POD4ijamE29H02J4r+KLH1V8twvx1rb/l+K20TXpuhnEk8YPy+j1gNYu8TT0PTPlRyi82Rd9UXV5HV5l7L2O9c8A98fv08SO34gbBif/rOgctDYNvq5ReDECbJbRZwfi7ag7Z8pfanD90+in/J+t8Ga5UrbY8ONZBm+0XPaYwVcrD2Y5Z+h8Jfl+MKPiu9cBX+j7Lsc5rZ9cY/BK3RTR2u27dqBcZsjeS/6NcFta/tA+6PnoL+j96Nl12kgylfkm04/uA/6ktNtYZ8PPZxAnT5UToDp9X+GktgDV+FprbFZ0WmrEsFKndI3V93M6jaDnI238vMWQ1Xx1W53YE88s2Jf4qOFONWxdhz6nm18nPhnOnY7+dhdtzFic8cOWxMcfsnkBe/NXs3dfg3NnK3WrY9Uw8mAm56wkc4ZG8peWU/69bgwq/HEX+bcbbtn3/5IxQ5uLVJUdq9g7I8ebvuuarKs0P78JJR8N0I+q7D10AN71j1ULyPP5YcNea+6lzfm0vH+rFj/08UaLwQzq9/2B+qdhjzpnNzhXkrsXVOnbo7M2Vt2l+dHon9cB78nI/kiLX41+UHvMYGOuX1jXJu1T66JaFemLtedVfL/RQiET2D0SmWot9vple/5fNZkYqN5enQe1t+8adUI+SN11/Nhj/3uIZ5rU9mNP+YEYp5vXiUMD+WmWbm1+qnhjxbAJXy17WX9y/beHzY0aOh+itdmkL5TyokbM3kzBW2Va5E0JNzTZGU3rHbLdG3DO6CeNc6jVrnFt4/gTb82tLTuIXg31aS2/av2opN06sv0xQtmYsnS2YtBX9w25utO1TXKdlY828keFvd9tmp97dNgoH9WM18BjYGHsa+XIKr1KcoqWF0pyRqa+gfPCIDG0ONe03h6ZgfJgn+yeuZzT1ifZ+ME6/hhm/I0cWjtGdXlTh1d1+mCFTK38q/mq395BeUfDtQAF68ie8mHOVWr7ss93g/hK7Z9N7Mnxhg3XxSW5e+DxpPTTsA/WnYuUzDOHtu4d2sHLjvEBEXki8UDUpSGES0TkCOJBWQuIRF5ryP81cRf/6cSd10XAD0MIDykyR4UQzijQeRvizuoM4gGUjxF/BT4bOCGEcH+Tdkv0KrXJqFuz98vEA9EaxW8qweI6kcMDcTnVm419m7wYj5jI9pbksiaybaIwl6n5lfjLeuMxo0TnhjGaBryceEv1sHWeBrwkKAd8KrJFY28bOpVgIvd9DRrnmvb7rnzVFud66m/qj0Zzuhr6qGMz8c21Yz7/Ndo9g3jHxsA6dcgrzc/TiC8JuIsKXxHvBGkUg7Z4U4I21xFabm9r/JyMaDsvKO1OI24SPYPBc+T7gd1owPVBOOmbPJMMIvJD4u1lWxKfx9+aeIvrK4nxfqciewzweuItbK8l3nJ2P3FX+P0hhMszcreHEHYr0Pki4m1+3w0h/Dl9tzPx2cVXhBBe1aTdEr1KbTLq1uz9ENH/A8dvqsHg+nOIj+sNxOVUbzb2bfJiPGKi2luSy4hvShlYtk0U5jI1v7L+DI2h5pwa+VmL0f8ibuTMoHpj6v821bnFBWjJ2DseFzcTsu9rMDh3CfH1v0MdM9pECedq1N0ohybZRnO6GjqpYzPx0eMxn/8a7f4N6dHkBjp1xas7iAvjGVTn33eQ99WfiI+8N7G3Fd6UoHQdQbzbvcmP2CXjZyfzlK7Qcl7Qxub7Uh1NcuQq4iPpA3N9EE76Js8kg4jMCyHsk17x9idglxDCOhER4hsv9lFk5xOfp1wnIlsCvwohHJJeM7eQDV/P/bgY8Ta7zQp0XhhC2DNTtpq4M1rZbtKrUtTSS0TmNZUtgWVvCGHzJvGbajC4PvqGlioun018s0BltcDexMc2qspa40VX6KoftImSXEbMNznZs0MI+7ekcytxMPLNQmBNwZjRWGcjRjcAnye/MbVzgc5tLUBLxt5OFjeTse9rqJEXmo4ZnfiqhHM16tZ8peZBK+fkykZtyhVhjM3Awi7mv0a7K0MIW+R0yulDy7yq4ed/Ip9/n4riK81eIwaNeVOCwnFMlSWe0ZnL7bOIZ980abdx/5yI6DAvaGPzLGDbpuuMEMK0TJsLiXfE5WRr54VN6lzkmFCYJvEW3q2Iu5bbEHfVNyOeVm5hE+ItZ5sRdzsJIdwuIpsSd+/v67tegN8W6nybiHyC2InuBhCRnYidSIx2dwJe3VCvEtkSaPY+Whi/qQSN64LO5R3Jx/4W2uP6eERX/aBtlOQyTbYttBUHLd/cAexckHNKdc75ebMQwom9F6YJ1gkSb79eW6Dz7kbdTVEy9ralk4XJ2vc15DhXMmZ05avS+Z6FpnnQyjkaNE5aY3NX8191LmLo9GTF3jZ5pfn5ZiMfPYLSjwpiUMKbErS5jtBy++com2t2MU/pCl3lBS1+x9F8zLjJ4PrzFNnaecE3eSYfvgPcRNxBnAWcJSK3Ai8GfmLIfhu4RkSuJt4qfyKAiOwI3EP8lWukX0hELi/UeSbxDQNXiMhT0nd3A+cQD7fS2l1VoNd5BbIl0Oz9N5rHb6pB4/ql5Lm8nHhKfi72S5Syy1uwo2t01Q/aREkuu1qRXd6izm3FQcs3fwe8k+Y5p0RnLUYrjQnQ+QU6t7WQKBl7u1rcTMa+r0Hj3J1KmTVmXD4WyleghHMWNF9ZedDKORo0Ti5Ryi4nPhbVxfxXa/cyQ6fdjLrbgubnZUY+Ope8r/5E8xiU8KYEJXnQkt1B8eXdBe2W9M+JiK7ygjY2L6H5mHEu8Y1cOa6fZNhUC/641iSEiOwCEEJYKiLbEl9FfXsIYXYN2b2J55ncEEK4qVVFHZUoid9Ug+Yr5/LURkn8pxp3uso5OT+LyHbEyf4bgf4J0IkhhOVNda5Td4E9404nx4bQ+vZE7Pdt9t2p5o/CMUObi0yoOV3N/Kv1owllb5toebyZcP2zK7Q1NhMfXRy3MfBNHse4hkzSN3zkMNXsdTgc3cHzjcPhGEt4znE0gfPGMVUwTK5XHvrjcIwjHNe1AmOMqWavw+HoDhMu30iLZ9S0WXdTjEedHI4CTLic41iPDvPRpOON5/aJjRbjNzSu+508js4hU+8NH1PKXofD0R0mW76RFl8r3GbdTTEedXI4NEy2nONYj5bz75Tijef2iY2S+I0V1/3gZcd4wFR7w8dUs9fhcHSHCZdvjAnQTuO17qYYjzo5HAWYcDnHsR4d5qNJxxvP7RMbLcZvTLjumzyO8YCp9oaPqWavw+HoDhMx37Q5ARqPC4nxqJPD0RQTMec41qOrfDQZeeO5fWKjrfiNCdd9k8fROUII/0MpO2IsdRkLTDV7HQ5Hd5ig+abNCdB4XEiMR50cjkaYoDnHsR6d5KNJyhvP7RMbrcRvrLjuZ/I4HA6Hw+FwOBwOh8PhcEwC+Nu1HA6Hw+FwOBwOh8PhcDgmAXyTx+FwOBwOh8PhcDgcDodjEsA3eRwOh8PhcDgcDofD4XA4JgF8k8fhcDgcjikMEVknIiMicqOIXC8iHxMRdX4gIruLiHlAoIjsIiI/S38fIiLnDajb5SLy/EFkSiAi/yoih7VY/0Bv5Gjisx7ZD4vIlk1kHQ6Hw+FwTFz4Jo/D4XA4HFMbq0II+4UQ9gYOB14DfMaQ2R0wN3lCCEtDCG8pV3FwiMjAbxANIXw6hHBJG/qk+g9qq+4KfBio3OQRkSeMoR4Oh8PhcDjGEL7J43A4HA6HA4AQwl+A9wIflIgniMhJInKNiMwTkX9Il54AvDzdAfSRdGfPlSIyJ30Ogsfv+Lmhvx0R2UpETheR2SIyV0TemL7fQkR+IiILROQXwBZVeorIEhH5oojMT3X8l/T9mSLyDRG5GviiiDxTRC4UkeuSfnuJyDYictvo3UpJlztEZNMk/5b0/SuTbvOTrpv1tL1D+vv5o69SFZGDkz9GktyTKvR+OP17SLpL6WcicpOI/FBEJJVNT9/NAd7UI/tZEfl4z/9vSP7dSkTOT3dh3SAiM0XkGGAX4DIRuWy0bRH5sohcD8wSkV/21HV48rfD4XA4HI4JjoF/5XI4HA6HwzF5EUK4Nd3p8RTgjcADIYQXpE2Oq0TkYuBY4OMhhNcDpMeCDg8hrBaRZwE/BrTHrGYBl4YQ3i0i2wKzReQS4B+AlSGE54jIPsAcpY4HQgjPE5F3AF8DXp++fxpwUAhhnYj8GvjHEMJiEXkRcEoI4RUiMgIcDFyW5C4KIaxN+yyIyObAmcArQwiLROR7wPtSOzl8HPhACOEqEdkaWK1cC7A/sDewFLgKeKmIXAt8C3gFcDPwU6MOgOnA0hDC65Lu24QQHhCRjwKHhhDuSddtBVwdQvhY2lBaICI7hhCWAUcBp9doy+FwOBwOxziH38njcDgcDocjh1cB70ibIlcD2wPPqrhuU+BbIjIfOAt4bo16j031Xg5sDuwG/A3wA4AQwjxgnlLHj3v+fUnP92elDZ6tgYOAs1I73wSemq75KTAz/f1WNt5M2RP4YwhhUfr/d5NuGq4CvpLuotk2hPCocf3sEMKdIYTHgBHiI3B7pXYXhxACyRcG5gOHi8iJIvLyEMIDmevWAT8HSHV/H/j7tMn2EuCCGm05HA6Hw+EY5/A7eRwOh8PhcDwOEflr4obAXwABjg4hXNR3zSF9Yh8B7gb2Jf6AZN3FIsCbQwgL++odRNWQ+XtF+ncacH8IYb8K2XOAL4jIk4EDgUsHaPdR1v9ItvnjCoRwgoicD7yWeMfTq0MINyn1rOn5ex32nKy33cfbTncaHZDa/ZyI/DqE8K8V8qtDCOt6/n8GcC4xVmfV2JRyOBwOh8MxAeB38jgcDofD4QBARHYEvgF8Pd3tcRHwPhHZNJU/W0S2Ah4Ces+c2Qa4K92V8nbAOtj3IuDonnNo9k/f/yfpQGcR+a/APkodM3v+/V1/YQjhQeCPIvLfU30iIvumsoeBa4CTgfP6Nj8AFgK7j571k2y6Iv29hLgxBPDmUQEReWYIYX4I4cRU916K7jnclNp9Zvr/23rKlgAHpLYOAPZIf+9CfMTtB8BJo9ewcYw2QAhhKfFRsU8RN3wcDofD4XBMAvidPA6Hw+FwTG1skR5n2pR4t8j3ga+ksm8THyOakzZklgEziI9RrUuH+J4JnAL8PJ2PcyHr76bJ4Xji+Tbz0gHIfySejXMqcIaILAAWANcpdWwnIvOId8S8LXPNkcCpIvKpZN9PgOtT2U+Jj5Yd0i+UzhY6ivio1ybETZtvpOLjgO+IyPHER81G8WERORR4DLiRBo8/pXbfC5wvIiuBK1m/UfNz4qNzNxIfnRt9lOx5wEki8hiwlnh2EMBpwIUisjSEcGimyR8CO4YQFgyqq8PhcDgcjvEJiT/UORwOh8PhcEwMiMgS4Pk9hwo7GkBEvg7MDSF8p2tdHA6Hw+FwDAd+J4/D4XA4HA7HFIOIXEe84+pjXevicDgcDodjePA7eRwOh8PhcDgcDofD4XA4JgH84GWHw+FwOBwOh8PhcDgcjkkA3+RxOBwOh8PhcDgcDofD4ZgE8E0eh8PhcDgcDofD4XA4HI5JAN/kcTgcDofD4XA4HA6Hw+GYBPBNHofD4XA4HA6Hw+FwOByOSYD/D2YAuzYiH0OW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795" name="Picture 3" descr="C:\Users\Bryan\Desktop\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05000"/>
            <a:ext cx="10972800" cy="5410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180975" y="228600"/>
            <a:ext cx="9572625" cy="1600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Lato Heavy Bold"/>
              </a:rPr>
              <a:t>HKSAR EVENTS: </a:t>
            </a:r>
            <a:r>
              <a:rPr lang="en-US" sz="2800" dirty="0" smtClean="0">
                <a:solidFill>
                  <a:schemeClr val="bg1"/>
                </a:solidFill>
                <a:latin typeface="Lato Heavy Bold"/>
              </a:rPr>
              <a:t>What are the events(years) in HKSAR that has the highest impact on the  unemployment rate ? K = 5</a:t>
            </a:r>
            <a:endParaRPr lang="en-US" sz="2800" dirty="0">
              <a:solidFill>
                <a:schemeClr val="bg1"/>
              </a:solidFill>
              <a:latin typeface="Lato Heavy Bold"/>
            </a:endParaRPr>
          </a:p>
        </p:txBody>
      </p:sp>
      <p:sp>
        <p:nvSpPr>
          <p:cNvPr id="6146" name="AutoShape 2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8" name="AutoShape 4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50" name="AutoShape 6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2819400"/>
            <a:ext cx="9105900" cy="58769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52" name="AutoShape 8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2819400"/>
            <a:ext cx="9105900" cy="58769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0" name="AutoShape 2" descr="data:image/png;base64,iVBORw0KGgoAAAANSUhEUgAABBAAAAKfCAYAAADXUzvHAAAAOXRFWHRTb2Z0d2FyZQBNYXRwbG90bGliIHZlcnNpb24zLjMuMiwgaHR0cHM6Ly9tYXRwbG90bGliLm9yZy8vihELAAAACXBIWXMAAAsTAAALEwEAmpwYAACh4klEQVR4nOzdd5wkVbn/8e/ZXZAkS5QMS5AoCEgyXFlMYCIoSjCgooiomAXz6vUq6gVREe8PBQQDmJAgGUFFEEm7S1rYJS6ZJUnYACzP74/nNFNTc6qqq7pnpqfn8369+rWzdfpUeLpO9amnq04FMxMAAAAAAECZCaO9AgAAAAAAoPeRQAAAAAAAAJVIIAAAAAAAgEokEAAAAAAAQCUSCAAAAAAAoNKkkVzYKqusYlOmTBnJRQIAAAAAgArXXHPNw2a2atl7RjSBMGXKFF199dUjuUgAAAAAAFAhhHBX1Xu4hQ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UmUCIYSwTgjhkhDCTSGEG0MIn4rTVwohXBhCmBP/XXH4VxcAAAAAAIyGdq5AeE7S58xsc0k7Sfp4CGFzSYdL+quZvVTSX+P/AQAAAABAH6pMIJjZ/WZ2bfz7SUmzJK0laQ9JJ8W3nSRpz2FaRwAAAAAAMMpqjYEQQpgiaRtJ/5a0mpndH4sekLRaQZ2DQghXhxCunjdvXifrCgAAAAAARknbCYQQwnKS/iTp02b2RLbMzEySpeqZ2XFmtp2Zbbfqqqt2tLIAAAAAAGB0tJVACCEsIU8e/MbMTouTHwwhrBHL15D00PCsIgAAAAAAGG3tPIUhSDpe0iwzOypTdKakA+LfB0g6o/urBwAAAAAAesGkNt7zaknvk3R9CGFGnPZlSUdI+n0I4UBJd0l697CsIQAAAAAAGHWVCQQz+6ekUFD8+u6uDgAAAAAA6EW1nsIAAAAAAADGJxIIAAAAAACgEgkEAAAAAABQiQQCAAAAAACoRAIBAAAAAABUIoEAAAAAAAAqkUAAAAAAAACVSCAAAAAAAIBKJBAAAAAAAEAlEggAAAAAAKASCQQAAAAAAFCJBAIAAAAAAKhEAgEAAAAAAFQigQAAAAAAACqRQAAAAAAAAJVIIAAAAAAAgEokEAAAAAAAQCUSCAAAAAAAoBIJBAAAAAAAUIkEAgAAAAAAqEQCAQAAAAAAVCKBAAAAAAAAKpFAAAAAAAAAlUggjCOzNt1stFcBAAAAADBG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FSZQAghnBBCeCiEcENm2rQQwr0hhBnx9ZbhXU0AAAAAADCa2rkC4ZeSdktM/6GZbR1f53R3tQAAAAAAQC+pTCCY2T8kPToC6wIAAAAAAHpUJ2MgfCKEcF28xWHFojeFEA4KIVwdQrh63rx5HSwOAAAAAACMlqYJhJ9J2lDS1pLul3Rk0RvN7Dgz287Mtlt11VUbLg4AAAAAAIymRgkEM3vQzBab2fOSfi5ph+6uFgAAAAAA6CWNEgghhDUy/91L0g1F7wUAAAAAAGPfpKo3hBBOkTRV0iohhHskfUPS1BDC1pJM0p2SPjp8qwgAAAAAAEZbZQLBzPZLTD5+GNYFAAAAAAD0qE6ewgAAAAAAAMYJEggAAAAAAKASCQQAAAAAAFCJBAIAAAAAAKhEAgEAAAAAAFQigQAAAAAAACqRQAAAAAAAAJVIIAAAAAAAgEokEAAAAAAAQCUSCAAAAAAAoBIJBAAAAAAAUIkEAgAAAAAAqEQCAQAAAAAAVCKBAAAAAAAAKpFAAAAAAAAAlUggAAAAAACASiQQAAAAAABAJRIIAAAAAACgEgkEAAAAAABQiQQCAAAAAACoRAIBAAAAAABUIoEAAAAAAAAqkUAAAAAAAACVSCAAAAAAADDOTJs2rXYd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Yx2ZtutlorwIAABgjSCAAAAAAAIBKJBAAAAAAAEAlEghADVzqCwAAAGC8IoEAAAAAAAAqkUAAAAAAAACVSCAAAAAAAIBKJBAwLBgrAAAAAAD6CwkEAAAAAABQiQQCAAAAAACoRAIBAAAAAABUIoEAAAAAAAAqkUAAAAAAAACVSCAAAAAAAIBKJBAAAAAAAEAlEgjAMJty+NmjvQoAAAAA0DESCAAAAAAAoBIJBAAAAAAAUIkEAgAAAAAAqEQCAQAAAAAAVCKBAAAAAAAAKpFAAAAAAAAAlUggAAAAAACASpUJhBDCCSGEh0IIN2SmrRRCuDCEMCf+u+LwriYAAAAAABhN7VyB8EtJu+WmHS7pr2b2Ukl/jf8HAAAAAAB9qjKBYGb/kPRobvIekk6Kf58kac/urhYAAAAAAOglTcdAWM3M7o9/PyBptaI3hhAOCiFcHUK4et68eQ0XBwAAAAAARlPHgyiamUmykvLjzGw7M9tu1VVX7XRxAAAAAABgFDRNIDwYQlhDkuK/D3VvlQAAAAAAQK9pmkA4U9IB8e8DJJ3RndXBeDbl8LNHexUwTrCvAQAAAPW18xjHUyT9S9ImIYR7QggHSjpC0htDCHMkvSH+HwAAAAAA9KlJVW8ws/0Kil7f5XUBAAAAAAA9quNBFAEAAAAAQP8jgQAAAAAAACqRQAAAAAAAAJVIIAAAAAAAgEokEACgB83adLPRXgUAAABgEBIIAAAAAACgEgkEjHn8UgsAAAAAw48EAgAAAAAAqEQCAQAAAAAAVCKBAADoaVMOP3u0VwEAAAAigQAAAAAAANpAAgEAAAAAAFQigQAAAAAAACqRQAAAAAAAAJVIIAAAAAAAgEokEAAAAAAAQCUSCAAAAAAAoBIJBAAAAAAAUIkEAkpNOfzs0V4FAAAAAEAPIIEAAAAAAAAqkUAAAAAAAACVSCAAAAAAAIBKJBAAAAAAAEAlEggAAAAAAPSwLU/acrRXQRIJBAAAAAAA0AYSCAAAAAAAoBIJBAAAAAAAUIkEAgAAAAAAqEQCAQAAAAAAVCKBAAAAAAAAKpFAAAAAAAAAlUggAAAAAACASiQQAAAAAABAJRIIAAAAAACgEgkEAAAAAABQiQQCAAAAAACoRAIBAAAAAABUIoEAAAAAAAAqkUAAAAAAAACVSCAAAAAAAIBKJBAAAAAAAEiYcvjZI7q8adOmjejy6iKBAAAAAAAAKpFAAAAAAAAAlUggAAAAAACASiQQAAAAAABAJRIIQM6WJ2052qsAAAAAAD2HBAIAAAAAAKhEAgEAAAAAAFQigQAAAAAAACqRQAAAAAAAoA/dc/ilXZ0fCQQAAAAAAFCJBAIAAAAAAKhEAgEAAAAAAFQigQAAAAAAACqRQAAAAAAAAJVIIAAAAAAAgEokEAAAAAAAQCUSCAAAAAAAoBIJBAAAAAAAUIkEAgAAAAAAqEQCAQAAAAAAVCKBgHFpyuFnj/YqAAAAAMCYQgIBAAAAAABUIoEAAAAAAAAqkUAAAADAsJu16WajvQoAgA6RQAAAAAAAAJVIIAAAAAAAgEokEAAAAAAAQCUSCBi3pk2bNtqroC1P2nK0VwHDjEeGAgAAoF+QQAAAAAAAAJVIIAAAAAAAgEokEACMeatfMmO0V6EncLsEAAAAhhMJBAAAAAAAUIkEAgDUwNUOAFe7AAAwXpFAAAAAAAAAlUggAAAAAACASiQQAHTdlidtOdqrAAAYx2ZtutlorwIA9CUSCAAAAAAAoBIJBAAAAAAAUIkEAgAAAAAAqEQCYZSNhXvF7zn80tFeBQDDiHuFAQAA0A4SCAAAAAAAoBIJBAAAAAAAUIkEAgAAGBHcLgMAwNhGAgEAAAAAAFQigTBCpk2bNtqrAKBD/HoKAACA8YwEAgAAAAAAqEQCAQAAAAAAVBozCYQtT9pytFehp9xz+KWjvQrDol+3i1tYAGBkccsR+hH7NYCumTa5UbUxk0AAAAAAAACjhwQCAAAAAACoRAIBAAAAAABUIoHQh/568YYjv9CG99AAAAAAYxXjUmC8IYEAAAAAAAAqkUAAAAAAAACVeiqBMOXws0d7FcY+biUAAAAAAAyDnkogAAAAAACA3kQCoYvuOfzS0V4FAEAfYFAuAAB6x7Rp00Z7FXoGCQQAAAAAAFCJBAKaY7wFAKNsy5O2HO1VAIbF6pfMGO1V6Blc4QkAvYMEAgAAAAAAqEQCAQAAAAAAVBpTCQQu5wMAYHzhEc8YSdwuAQDlxlQCAQAAAAAAjA4SCP2MQQ6BcYfHDAEAgF5TNugxjy4eW0ggAAAAAACASiQQAAAAAABAJRIIAABkcBsIAABAGgkEAAAAAABQiQQCUFPVI8X+evGGI7QmAJrqlUe1lV3twKOLgf7WK8chAKiDBAIAAAAAAKjUUQIhhHBnCOH6EMKMEMLV3Vqp0Vb2mBGg13H/NsYbfqkHAAB9Ydrk0V6DSpO6MI9dzOzhLswHAAAAAAD0KG5hAAAAAAAAlTpNIJikC0II14QQDkq9IYRwUAjh6hDC1fPmzetwcd3Fpd4AAAAAALSn0wTCa8xsW0lvlvTxEMJr828ws+PMbDsz227VVVftcHEAAAAAAGA0dJRAMLN7478PSfqzpB26sVIYeT89+OLS8lmbbjZCa4Lh1I+DzbFvAgAAACOjcQIhhLBsCOHFrb8lvUnSDd1aMQAAAAAA0Ds6eQrDapL+HEJozee3ZnZeV9YKAAAAAAD0lMZXIJjZ7Wb28vjawsz+pxsrxMCGAND7phx+9mivAjDmjeU+zz2HXzraq4AexHcDMPZU3cqex2McAQAAAABAJRII6MhfL95w5Bc6bfKQSWS8q2150pajvQoA0NOmHH72mL4qoEy/bhcAjKZe6V/XvYqgEyQQAAAAAABAJRIIGHFH7vO20V6F9iWudsAAftHCeNIrvzIAQC+jbzB8eHQ1egEJBAAAAAAAUIkEAgAAAAAAqEQCAWMDtxKMCzwWbGzhMlUAGBv69Xg9ktvVrzEcy/hMuqfOgPQkEAAAAAAAQCUSCD1g9Utm9OWyAKDfcAxFL+uVq7hG7FfBHrk6kYHt2sNAtEB/IIEAAAAAAAAqkUAYCQ0z5D89+OIur8jw6PZ69msmv1+3CwAAAMD4QAIBAAAAAABUIoEAAAAAAAAqkUDAuPDXizdMTue2AoyEXhnYbCwby49q4vPv3FiO4ZH7vK3yPXUenwUAI2Es95EZsHN4kUAAAAAAAACVSCAA/WQYHmk1ln/561ft/KLZbUVX8XRbv/5q0I/bxbEBGPv68dgEYHiRQAAAAAAAAJVIIAAAAAAAgEokEAAAAPrZMNzehrGJATuB3jAat6N2CwkEAAAAAABQiQRCn/rpwReP9ip03UgN4tYJBiMaOxgArn3s16iFX7s7RpvrjtUvmTHaq4AuGMlfaukboJf06hVDJBAAAAAAAEAlEghAwli42gHDZCR/PR3BZY2lXzRpf831w69nfP79jasCANcPx2uMTyQQAAAAAABAJRIIAAAAAACgEgkEYJQVXa5bNhDmWH70S8cYoK3njaXbJQCgpVcHLAPGEm7N6H8kEAAAAAAAQCUSCBj3+MVhZB/72Y+PGAX6HQMbAhlcCdfzuBJuMK4KQDeRQAAAAAAAAJVIIAAAAAAAgEokEDBquCS22kjeXtHTt3JMm6y/Xrwhtz8AGITLlCHFW+Ma3FbQb/2QcT3A8ihb/ZIZo70KwIghgQAAAAAAACqRQADQDINIjV18dr2Hz6RzxLCR4bqKo1+vGOvX7QKAdpFAAAAAAAAAlUggYNj0wv1g4/V+QH4hGYP49RT9qI/2a8ZbGIqY9L+eHh+pX43kcbOPjtG9qmkb6uW+PAkEAAAAAABQiQQCAAAAAACoRAIBGEH9eClgL19i1bERuLSv7DFi/bi/YHzot8fjob/0+u2NI31ryAvtlUdhYpzo2/7VCN2SQgIBAAAAAABUGr8JBAYNGWoYYnLP4Zd2fZ4A0Gv6+kocDMUvtaip8ec/jvqrffurMNrC5z92jN8EAgAAAAAAaFvfJxB6/T63TvD4pPFty5O25BetYUJch89PD76YXxlaxtEvi6Olal+jrfeOsXAVz0iOWdML++ZY+ExGzGgdr/me6Bwx7Lq+TyAAAAAAAIDOkUAAAAAAAACVejKBMGvTzUZsWVyeNQ6M0KVL/Xy7zFhF+25fP95WwO0SBbicEwCAntALtyvV1ZMJBAAAAAAA0FtIIKBv8MhIdBNXL6CvcNVBX+npK2tGeF8bsV/vaENA99CexjQSCAAAAAAAoBIJBAAAAAAAUIkEgupdCshlzQBQbSwOCpTVy8f6Xl43oB+M5GDew6GXj7+rXzKjezPjMvjuIp5dHxB9OL6vm7ahLU/asmvrQAIBAAAAAABUIoFQoKsZ0ohfjYA+1+PZ+17+Vapn9Phn+IKS9Sz69XQ4Pv8mv9T2wgCAvfQrUy//2t1pv6UXPuvR1q+PeO6lNjSSxsp6AsOJBAIAAAAAAKg0KgmEfs3GDose+jWM+9bQb4bjl7+iX3l7+VfGsaJff/np1+0aKVxZ076xvK9xDAXQDWP5ONgruAIBAAAAAABUIoEAAAAAAAAq9UUC4acHX8xAPcAoov0ByOuVy0TvOfzSEVkOx0EA3dT0GFr3tq6xchvYSK7nWInJaOmLBAIAAAAAABheo5pAGKvZneH4lWGkfiEB0CdGaCBSBr2toQ8Hh+XzH6wX+i1Vv0puedKWI7QmY8NI9q+aLIvBITtX95f6Xrk6qttGY7t64ZhYpJfXbThNmzatsKxbA+JzBQIAAAAAAKhEAgEAAAAAAFQigQAAGJfG46Xe/Xrpbrd1+7Ly8bivYfgwYOfYwTF3sPF6W0G/IYEAAAAAAAAqkUAAADTGAGAAUKEPB1itMpa/G3rhiqGR/qWeKyVQBwkEAAAAAABQiQTCOMQjI9HLeiHz38RoPO6u6BeKsfzLDwbr1+M1j7vDqBuHVwVgHOiR/XosH6/Haj90JJFAAAAAAAAAlUggAAAAAACASiQQxrjVL5nR1flNmzatq/MDRl2PXM6H0cNxDegAx9C+MZYvKx/ruv09NFK3gfXMI0NLjkPs1yOPBAIAAAAAAKhEAgFApeEYUIZfhQFgeHT76sRu69fBQUcSMQRGXrevdhirAzaSQAAAAAAAAJXGTQKh6HFn6E38etLnuKe2bexrKNIL99R2HccGoOdwxWCHSo5rY/UXaIxv4yaBAAAAAAAAmiOBAAAAAAAAKpFAAABIGv1L2I/c522junwU6NPbCrh0uH0jdgl7n+5r6EHsa20r7BsQw3GLBAIAAAAAAKg0LhII/MoAjC1NBtEc7V/PAQDDq9cHWAbQGfpyY8O4SCAAAAAAAIDOkEAAAAAAAACVRi2BMBy3FfTKc2q5xA7d1Cv7NTrHsQEo1g+DaI7k8ZrvhuHF8Xp0lO3X3f5Mut2GuPx+bOEY2hxXIAAAAAAAgEokEACgJn5l6Fy/Zv77dbuAIr3+qzAAoLtIIAAAAAAAgEokEAC8oF9/+enX7QIAIItHlwO9p9/6oSQQAAAAAABAJRIIAAAAAACgEgmEhnhUE9AfeFTX+DaSn3+/7mv9ul0AAGAoEggAAAAAAKASCQQAbeFXRgAAAGB8I4EAAAAAAAAqkUAAAAAAAACVSCAAAMa8I/d522ivQk/hliMA/WTLk7Yc0eX16zGUgYPRDSQQAAAAAABAJRIIAABgTOMKFABj1Xj7pZ7j9dhHAgEAAAAAAFQigYAxhaxl54ghAAAA0D0j2b8e7b48CQQAAAAAAFCJBAIAAAAAAKhEAgHoAaN9KRJGF58/AAAAxgISCAAAAAAAoBIJhBL8KggAzfXrMbRftwvt4fNHP2K/Rj9ivx4eJBAAAAAAAEAlEggAAAAAAKASCQQAAAAAAFCJBAIAAAAAAKhEAgEAAAAAAFQigQAAAAAAACqRQAAAAAAAAJVIIAAAAAAAgEodJRBCCLuFEG4JIdwaQji8WysFAAAAAAB6S+MEQghhoqSfSnqzpM0l7RdC2LxbKwYAAAAAAHpHJ1cg7CDpVjO73cyekXSqpD26s1oAAAAAAKCXBDNrVjGEvSXtZmYfjv9/n6QdzewTufcdJOmg+N9NJN0S/15F0sMFs+922Vhe1lhed5bFsvpx3VkWy+rHdWdZLKsf151lsax+XHeWxbKGc37rmdmqBe9zZtboJWlvSb/I/P99ko6pUf/qkSoby8say+vOslhWP647y2JZ/bjuLItl9eO6syyW1Y/rzrJY1kiue+rVyS0M90paJ/P/teM0AAAAAADQZzpJIFwl6aUhhPVDCEtK2lfSmd1ZLQAAAAAA0EsmNa1oZs+FED4h6XxJEyWdYGY31pjFcSNYNpaXNZbXnWWxrH5cd5bFsvpx3VkWy+rHdWdZLKsf151lsayRXPchGg+iCAAAAAAAxo9ObmEAAAAAAADjBAkEAAAAAABQiQQCAAAAAACo1HgQxXaFEDaQ9FVJ90k6QtIPJb1S0ixJP5b0wS6WPSBpWUm3SfqSpBMk7SBptqRvSnpHwfxOlvRZ+WMo8/UOMrPpuW1axcweDiGsK+kJM3s8hDBF0naSbo719pV0n5ldFELYX9Kr4rKOM7NnQwjbyR+DuVjSbDO7Oc47OX00hBBWlLTYzJ7otF4IYVX5oz4XS7rdzJ6K05eTtJsy2yzpAjN7PoSwi6R35sp+YWa3hhA2lbSHpLXiIu6VPwXEUtPNbFZmXVaSJDN7NLHutctKpq+WXQ8ze7BpvRBCkO+T2e260sysJBZzJB0oaS9Ja2bKzpB0vJk9m9/GuPwPmtmJ7U6PZcu1PtN2y5rUiWWbFrWLkmWV1XmjmV1YUPZ1M/tWQdmu8n36r2Z2Z2b6h+RxTpaZ2Qmp+Q2XEMIS+c+6dQyrW0fSM5JWNbPbcmVbSVpDNbY57tPvkrfZP0p6nXw/vlnS/0nau6jMzJ5vb+u7L4SwUur40G6dEMIESYrHuCUlvUzSnWb2aAhhBy+yq0IIm8uPjXdIeqk8Fj+Rf7e8Qx6Lb+X39xDCyWb2/oL1KCvb1syubXd6h2W7m9mQpzY1qRPLDjGzYwvKktscQphtZhsnpr9Gfqy9wcwuaLcslif3jbJ9pklZ/N7cWP5d+ngX6qwvaRt5n+WKzPT3trZX0s+tYNCsEMJekv4e9+FVJR0Z53eTpAslnVZQ9jkzuyfOYyNJL5c0y8xuys2/07JbJV3XWv/Yt9hW0k1mdm7R/GK9Z1P1JN0o6SEzWxiPZR+IZUtI+pqZzSvb3szyVjazR0IIR0n6k5ldlohvsiyEsEL+sxyushDCVmZ2XYP5ldXbXd7fW5ibXhiLMrFP9Ql5P/94SV+W9/PvkPSkpNtz02dJ+o6ZPZabT+H3Y5Oy7PQQwiQzey7+vZykTeVtMtVmK+tJWk71z0MulHS40udDX5D/uPwODe57/1bSKqnprb5+UT+/aVlFncJzpbr1mp6H5D+v3Ge3q6Q9Nbhffob8e3zIdDM7L1O3a+chFXVKz1GqDPsgiiGEf0g6RdJkSe+VdKKk30t6k/zA+qUulv1d0hOSvifp+5I+Y2Z/DCG8XtKfJR1WML8fStpH0gqJesdIWkr+IX9S0q/j/1eRNF/SfyT9r6TPS7pM0k6SFsq/eJaR9Li8gZ8m6fWSVo91H5f0ilhnxfjeCZLm5aY/K+mjkt4j34nXlnfib5N3sv8o6Ys1y06U7zSpOhfIDyh7xPW+N36UJ0g6Wp5oqVPvLPmBbj1J60qaLukl8bO6RNLHJV0naRdJl8cYbCnpSvnTPf4qb2x3yBvuIfIv7pdJOlVS68t4bUmHxr9/nJu+r6RzJa0fP4PHJQVJy0u6OL7/0JplV8S/d0rUOVnS1+X7WisOa8f3fUvS+wuWVVTPYkxvyE3fSNLf5F8Y+VjsG//+l6STcmUHSFrJzPZRQghhrpmt2+70pmXdnt8Ir/t3JB0s/8zeLuloM/tJLHtAvq9emyi7SX6MWku+Tx7W6ryEEK6X9HS+LISwpfxzfKzdOrFslqQXy49X18qToXeWrUf8sjw/luXr3B7n9ZC8k/wBM7uqjW2eEZextqRzzey3cfqxknaVt+cnJL1Invh6q6TN4/yWTJQ9I2lVSc/L2+bX5MeI2ZKmyY/T+bK58vb2ZI06s+XHvK/Fsg9J+rakDeTH6zslPVqjzpLy75PPxrKD5R3ZpyRtIj8mbihP7F8oaUf5MfJQSbfIj5ObyDt5v5O0u7ydZxPcQX4svVh+4ndlQdlkSZ/JlZ0h7zwGeQc0O/3tkjbLTK9T9jr58Ttb9lNJP4j/v6RGnUNi+fW5si9J+o483rcntnkp+XF0QZwm+Wc4X9IyZjZRkkIIH5F/J/1Z3jdY18zWKSh7ysx2jWWbSzpd3i5WkLSbmf07Nz1IOs/MDk7UqSq72sz2jmWvkXfmb5OfsO5nZufUqLORpHvM7JWxbA/5Pvs3SftJOtjMfhlC+Kqk/4r13iZpopm9I9aZLOkoSdvLv5deYWabxLLfyb8f/yDpDZKOMbPlEmUXSnrQzKaGEN4nbzP/kO/3L5L0KvMfarpR9h5J3zCz74cQviBPqp8jaWd5UuUVBfNbSdLL4rExX29rSeuZ2fwQwvfkbfd0eZLvz2b2oUQsviFp+7is7eR90OfjZzZZ3m9cVd6+T7H441UIYZ6ku/JlIYTn4ud2ivyE+3FF3S4LISyWt61T4/JvanN+ZfUWyL+/zo11zzezxUXbG+tcK+9Pn2JDE9nnyI8Ny8uPSdfHGLcS2Bflpr8xvlbX0D7+i+TH64/WLFte0nPytpav8xtJH5b0iKRPyY9pd8j3wd/Iz0NSyyqq9wr59+Gjqncespv8R9XU+dBh8u+2f0h6i/z75XH5j1F3y4/R2el7yc+53idpiob284+VH5vrlM2QH0fXSdT5vbwf/biGnit9S/6dmlpWUb0VYt2rVe885Ch5Yj91PrS1/DM9WYP73t+Nf38pN/398h/Al1H3zkPKzmvKzlEOsYIk/hBmNqwvSdMzf8/Nlc3vZpl8Z5ne7WXJDzivlDfeneL0OXF5K8s7pavG6ctKWhj/niTpQfkXr+IHuCDz3vXlXzSSN/RLEtPfKO+wfyB+wJ+Vf8G9VH5iOLtB2Vz5iX2qzp2SpsZlv0OeXFlW3gm+s2RZRfXukfS7OH0HSSfFvz8i31mXif9fRf7lIUlbSXo68xlMknRZ/HtFSYskLZHY12ZLmpOYvmSM+z6tzyJOnyjvgD/ZoGx23AdSdZ6WtGNiPXaKZUXLKqp3h/yXkvz09UtisaSkZ0ra5SL5CUn+tUDeoclPv17+pfjZxOtz8naSKjujoKyszufkX34/Trx+EstS9S4tqPcT+RfEmYnXWfITiycSryfjNm+beM2RdH+M5QryTuUP4/8XSJpUUPaU/Mt7BfmX/Y2SNiwrk/RP+fGh7Tqx7GlJW8S/947rvFPFsq6S/5KXqjNf0hqZtnyzpL3a2ObH5cnFPWPM/yTvFF0vTzgsIT+2Lplp7wvi36myp+QnkfvJO5n7yo+tb5cnWVJlN0iaWbPO2+UJ4i3lx/+HJb0mrse18l8U69TZNq776vK2+4SkTWLZejG+E+WdiCckLR/LZsrbYJB3MlqJ/9b3ya8lTZWf1EyVdH/8e3ZJ2fPyjtIlmdcCeVv4T2L6JbEsVaeq7HlJf5F34k+MrydjnQdr1jlR3pZ/J+8AfSO+Hov/3lewzX+SJ8ZWyx5XE32UqzT4u3xBm2VnS3pz/PtmSZcnpu8gTzqk6tQpu0TStvHvG+SJgjp1NtDgPs/lktaPf18naWZmH1820w6z2/sLeZ9gPXki6slM2TW575qFqbK47jMysV05/r1Mrk43ym6UX4Eg+YnC0pnjSbvzK6t3jaQJ8e9bMjHMxyIbw0vkyQTJTzbmZ/7+Wlznm+X79U0FZQ9KOkh+gvmI/Pt2X0lLy4+vb+ti2Qz5Dzf/I/8+min/FXtKxfyml9SbLu/TfUR+kvag/ARsTkks7pafLM+Vn+B9RtKa8f2t/SnIf1FtxXpGfA2anvnuSvXxN1Nx/7+sbJb8uyFVZ4G8r9s6/re+q1erWI+iejfH2Nc+D8lsf/6cZ0HmvctI+ltmWdMT09eV9zVa32X5fv4jDcpulydUU3UeU/oc6o3yvkbRsorq3S7povh3nfOQJ1R8PvRINqaZeRSdo7S+y7t5HlJ2XlN2jjIzte7J7Wn3jU1f8gPrxvJM9cOStovTN5I3wG6WTY87w7vknbo94/SdY8CK5ve0PPOWrJfZlrszf18nPyBNlJ/gT8iULZSfwK0YP8SV4vSlNPhLZ6KkazPzuzE/vTW/XEyviv9OaFg2U9LNbda5puF6XFOwrEHbpYHO8NIa3JFbkInbupKuyJQtkmf+8/varZJuS0xfT+Un07XL5I12yIGg6fzaWNatielLyrOeqVisF2P4rty+OUF+UHlW8ReU3Gte3J/z06fIO/z/rYFOe/ZVVPZs/Jzr1GmVHSS/WiL/Kqq3SH5sSNV5Xv7r9c6511T5ZWmrFcTe5BnbS3KvpzX4S3ii/NLIP0halJtHtizfTnaJn+9OynTqc2VzNLjdtFMnVbaFvHO7Z41lZessyNVZQ358PzRRlt3mfNlX5Nn/6zRw/Dsv957sCU5Z2a3tlMm/G66tUydRNqvB/GaVlN1QUjY98/cMDXSMT8jVmSnvQF8oaes47fZMWy8qe6f8V5k3Z+Z1R9H0sjptlG0vPzn4WI1lJevEf9eN+9X3NJCAbmebXyFvy4fG97Wmz5R/V6+seDKeWeaCkrKiz+taDXS0p7dTp2bZNbllXVunTqLsyszfN8fXK5TrSObqzMiVPSz/dW9p+RWircTiLvKkTqpsjqR/xb8vkbRU/HtijPtaXSy7XLGdSjpP0orx76Uq5jdffgVCqt6Tkl4X//8nxe9hSb+UJ/pSsXhaA4nWK3IxHHScjNO2kv9qubCg7IHMdi0t6d3yX5kfkfRo5r3dKHtOfrl6q2wH+a+w92hwsqpwfmX1Ytnq8vb5lDL97aJYyK+QOTbG4ZI4zxXlx4j/SJoS39dKQOSnr6zB3+P5Zc6vWyZvkzMK6mSXdV9JWVv1NPADT93zkAUqPh9aIOlF8f8raiBBeb0GzlFemJ7ad1V+/lJZJj8mz6qqo+pzpcp6ue2qcx5Sej6kmBzMvaeoL7+Dcv3GXPlInocMWb/C97b7xqYv+eUTt8izcq+RH2hvjTv717pc9qi88Z4rv2z+R/KM1I3yS4KK5vcp+a8TqXpXyy9T+oK8oX5GftnvpbHuGfJLr34lv0zueA0kMu6SHwz/KunnGvjF7fj43t9JOirG6aS4zPz01mWWrV+xdlfMkGV28Fpl8i/TuQV1npZf0rRWjNmf4vRQsayieqfJD1Cvln+ZnhCnt35ZPF9+QnGppC/HspXkWea75B3BuZLeGstWlX9R3Bo/r+Pi6zx5R+W+xPRb5ZfXHSu/LHHN+NoxTpvboGxOnG+qzhz5r0H7yO85e1X8+2x5xrBoWUX1bpaf2B8maf/4Oky+n51QEItb5SfOv4t1Z8fXQ3Ha71qfZa69Hi/pwoK2PE9+qWeqbFGqTL6vPVCnTuvgLL8UtagstayL5ZfEpurMl7RLQdldknYo2eaXJqb/RX7/a376t+VJh51Lyibnpm8VP/vnCsoWaWgnrKpOq2z1XNna8hPSxQX1FiaWla2zYa7sxfLj2+KKbZ6Qm/4BeadmbqLO6oqXXBaUZTtuh+T3jVSZ/Nh9Q5068f/Zjtuebc4vWadVpoFfKnfITG+drLROiLMdwZOUO2GL0zeU9M/MZ/QH+WW1+V+UkmXyS1p/GMvW1cAJdXJ6h2UT5N+zl8g7S+0sK1knU76HPBG1d6KsaJsnyL+TL1XsiMuvnrtdntS4XQNX2SwnT9AWlS3WwFVM8zKf3ePyX6cGTY9lyTptlLWuCrte3m5WbGNZRXUmaOCqqyfjNra262/yk7dL4qs1feX4vtYVYrcrJv8z7WGa/Ptyblz2k/LbHzYoKLtI/p30rfg5XS5PBF8o6Wfy/le3yv4l7xucHF+3ya9muVqejC6a35Hyk5lUvU/EGP0jxv+x+P/p8jabisXX5bd7vi7G5EfyRPY3lTvu5vbn6TWnT5Z0V5fLZko6IDE9qPgkpmx+ZfWmK/HDSCy7NjFtovyKur/Jf21/UJ6gvCh+jo/K9/f89Hvl/atUH/8AefuqW3aTvP+VqvOIPAlyjLy/cqS8b/yNWFa0rKJ60+VXWNU9D/mlis+Hfh6X//MYmw/GGLdut8tPX1Xex/+a0v38JxuU/VnF5w3/UfocapmKZRXVOzJuV93zkHkqPh+6U9K/5fvCBfE1SwPH4/z0K+TnQt08Dyk7ryk7Rzmm6DiUfw37GAgpwQfjeszMFo9EWZP1yLxnHfkgkCY/4O8nvxdorrxB3isfa2AH+YndXPn9SZMlyczuCyGsIL//ba68UX9Efo/vTPkOvjiE8GJ5Z2n13PSlJb1W/iW3sfyyvwPN7JY4UMjn5F9Gdcp2ln8ZTk7UOUT+q+Pm8pOGL5jZ/SGEleUHsn0LllVUb315B3FS3K4jzOzJeA/lZvJGurn8144LY8wnyBv8svLOx602dNCnCRo6qOBV8XNKTZ8YP7c9MmX3yL/4T5bfv1Wn7Jz491sTdY7XwKBv2fU4U/7FVbQeZfXuSE03s5uKYpHdr+PnJzN7RA2FEDaRX5r1cKLsVfIBaR5O1JlgmUEsq+pk6t1tZvPbXY84UMzylhnAr1MhhL0lXW9mt+SmLy3p7Wb2+0SdDeUnJwsSZR+X/xp4RW76uvIv9S8nyj4p6Q1mtkeNOuvKO9NfNrOZubLJ8kTTDxP19pf0TjN7Z6LOtyX9yHKDB4UQllD8Ui7Y5mPlg6hdlJu+m6SfmNlLc9OXlV86/VBiXstK+ph8IMWncmUbSfp/kvZIlH1VfjL08Rp1NpL/UrZvfj8MIXxFfgL17Rp1NpQf479oQwcNmyK/BeyXiW1eJa779YmyYJkv8RDCWyW92sy+nHhvsiyEsE1c5y3M7CVV0zssW1N+v/12ZrZBJ3Vi2bLy7+Udzey1NbZ5DUnbmNk5+TqZ9ywjvzLpjoKyt8t/+Wy5xsyeCiHsKT8pPD03fTX5pdunJ+pUlR0k/y5quc98MObd5Ym/S2vUWUXSa83stMR2rSBpMzP7V276RPlJ7rOZyceaDxS4uqTvWxyoMh4rJqW+a/Jl8f/7y/sUk+TfhWeYD2zW1TJ5p/lNuennmw8+Vza/iUX14jZsliu7yuIgr6lYhBCmyo9hrTp3yz/33+f7OZk6RYMDf97M/regTlfLQgj7Wxy/pub8yupNNbO/JaaXDaJ8qpntmyqL5RPlx+bnQgiT5Fda3is/OU5NnyTv4z8v38dbffy75LdK7Fuz7EH5ye+jiTrfkF9qb/JkwK7yAeHvkv8YdFDBsorqzZWfkD6mGuchZpYdG6cVtxfOh0IIW8j75zfY4MEJi6avIE8wtM5rsv387eXtp07ZuvJbXlZM1HmZfJDT/DnU0vIrKN5XsKyyevvIb19o+zwk+MDRv5DftnCjpA+Z2ex4PrSfmf04Hhtf6Jeb2QOx7pDpwQdUrnuOUnYeUnZeU3iuUfadmDciCYSQHiW+dXDuapn8cus9c9NPN7PzK+a3a1G9NrZvJWnwCJchFI+aX1avbHq/CgUjgcZGv5sGx/B8K/iSjXVqj/jfryq+hMuePEAMo1Dy9IYmdZrMb6wjhp0raZO123GqLH5fvdhyT9wpmt5JWZEmdeoY7hj2u6btjrY8gBh2rtsxHG/xk+gbdkM7+00ofprVf1LTreTJWL1ownAvIIRwmHz01SAf8OTK+PepIYRzu1x2qfySsL/Ln6bw/fj3p0II/yyZ3z/lvwyl6v04hPDREMK5IYTr4uvcEMLhIYTfhRAekl+qcmUI4aEQwqnBR/KdI/9l5C3x9U1Jc0II74nvydc7M4RwVsH8poQQdg0h/Cy+78z4924xxrXLSqZPKtjeg0MISzSo9+kQwvdDCLNCCI+GEB6Jfx8RQvivEMIV8svOXoh7COGKEMLX5Ld7TJVfmrSMpF0kXRNCeH/JLndTzekKIXy9m2UVdY5ruKxkvdgWihRuszwDWbdeWQzLtqto3WvXiWWF29wkTsGfZFDkgpJ6H6xbp2J+xLCNOhXz63Z7bdImm7b/Jm25STseUmbuibgeX6+a3klZVjYeTeokykYthrn16HZ7rb3NHbT/orbcpB2X1isqG6Y4NTmuEcM2ysZ4DLv6fVJWRt+w87Ju92vK6nXQr/leCOEeSfeHEC4IfoWhgj/l6r789Nb84vnVgSGE9XLz+1BJ2ZEN6hwYz9f+O/iVwNmyr5Zs8+DtHO4rEEIIs+WXJeazLUvK7ztZtotls+XblL8kNsjvIy6cn5ktmVj3IL9v6tca+ii80+X3F/2XxUvFg1869S75PXKbWe5S6uCX898ov/Toj7l6s+QJjU0T8/uh/NaHkzX00R9ryO+BqlP23fh36lEiG8rvscpv7wHyS15uK1hWUb3fyy+v2jV3+c4B8nuO3mhm/87FaSd5UmH1/NUGIYQV5fduHaGhdpZf5pVvAEHSV8xspUQdhe4/4u8e+WWlQ4rkl0itXTC/onovlye/3pyY3yXyRFVqWd+Vj4eQKnuT/PPPK4vhV+Wfc2p+18lHns9bUX6PaL6srE6QfyHlt7dVdrb8MrS8sji1bh1Jze9X8kvRUmUHmNnyQwpC+LG8HZ+YqHOQ/LL45PzkA1KmyojhQJ3SGKbmF+fZ7Ud81m7LFXXKPpOitnyg/DLJfFsua8dBfttbqjPQ6HjYwXGyX2NYdDxs2l6btOXJ8nuf8225Kk5FbflAeaI+35ar2t2TGtqOW/WK2vJS8kvApyTqNI1TUVnZca3oWEgMBxvLMdxZPr5ZPoZd/z4pK6Nv2HZZ2TG0Sb+mrN7r5Oci+f2wUb9GkkIIi+RPvbkx+G2w35XfTvAT+dhOm2Wnm9kVofxR2Mmy4I8T/6Q86dNWnVj2sDwBcmVcr7+b2Wdj2bVmtm1qu/ImtfOmDj0vH7zhrtz0NeT383SzbLH8l+q87SvW4/kQwvYWn2meq7ekmX0sN/2eeKBaxTL3mce/Tw0hZE+ws+6V3w/3u+xE8/twQmYeQ+ZnZm/Jzyz4M4YXmdk2Ncu+JU+0nFpQZ8j2SroihPCMxWc9t1sv+HN+l24lD+J2PSDpeyGE/84nD2L5FcHvP0plt56X36u0onyQuKy3yPeBFyfqrRhCSF0aGyQt16DsxZKUKAvyAbaujn+3WPz/WmXLKqi3fvz3yIL1SMVC8vb9/+QJt/yy3lZQryyGKxSsX5C3raJ1l3y0/nbrBPmze/83V9ayWsmyiuK0gnygm9Q+tbR8TI9FibKPhRCuS0zfQr4vXpMo+3jJ/D5RsO7EcLCyGH682+21QZuc4rOr3f7LPpOitryBfAC7/GdS1o4l/0yKyoqOh43jNA5juELBOjZtr03a8tT4ntSyyuK0gtJt+U3y43+qTRa149bnVdheC8pOLFn3pnEqO4YWHdeKjoXEcHDZWI7hR+TtP/ldQ99w0LJGqm/YtM/TpF9TVm9neT/k7Yn5NenXBPmj1W+UJDP7YwhhlnxA+SXlP6gOmh78Sv3J8qe6PBdCmCbptyGEDczsM0Vl8jEtbjWzT7dbJ5Yta2b7S1II4RhJx4YQTpOPu5GKa5q1Odpi05f8HvZblR4l/itdLrtbPjpoaoTLT5TM7+NKj5h5hXyAktSj8C6TD5aSGuHyOvkVA6lR82eq/miajyv9SJAd5KN61y2bo+JHicwv2N59YlnRsorqzZQP6JJ9/vZqMR5zVTwS6EXyqx1+Jh+c5cvy5wPfFte/7oj/z6n4UX21y+K631tQ51lJ6zZYVrKe/AB2f0GdsicZLJAKnzzwnwYxLNuuonWfo9zjimrMb8jTDzqI0zOKj+NKlJU98WGx0o+7vFzSvJK4F82PGHYew2631yZtsmn7L/tMip5kcq4ST/yIZcl2XDa/YYrTeIzhcLTXWtvcxrKK4pRsyyp/kk1RO54S41TUXpNtOa77kKewdCFOdY9rTfc1YjhGYhjnV9RO6BsOLhuRvmHFdjU9rjU5hl5TEsMm/Zopcb9OPQFrvoY+unRtxadc5aZPVPWjwZ9QfARljTpDymL51+Xntckno6Rew34FgpmdF0LYWAWjxIcQvjsMZUUjXx5bVEfST1P1gt+j8j15huYxeXZmBfkl9ufKxzbIj5j/GfnlPLtLemWm7D3yJMGBiXo/jn+n5rerpGOCP6mhdWXDOvKG/uEGZQs8HOGmRJ13yy9pyW/vxbGsaFlF9VqPu/x78MESJR+5+kx549tRQwe2/KmZnRNvV9g1U/Y3+aVVL5GPcJv3QXkjSfmJvHE/mCi7skHZyfLHjqVcIs/gzk2UXVSyrKJ60+SXqqV8pmA5kj/rOLUcydtB3Rh+rWD9JH/sTqrsaPkBMqWojuTxLRqj5YSCetNUHKdvyA+2KW+RH8BTfim/5GxQeQjhbfLkVspa8i+elE+LGErqKIZHqLvttaz9F7XJk+WXD6eUtf+yzyTZls3szZljZ15RO5b8EuCiY0PR8bBpnMZjDIuOh0erWXtt0paPlo8UnlIWp6K2vLd8lPWUXyrRjiUphHCWitt/UVs+WtI/C+o0jVNR2TQVH9eKjoUSMcyaprEbw73V3e+TsjL6hoM12deOVvExtEm/pqzepyUNubI6qt2vkaQQwqXyH0qzV17fE0LYT37VgHLTp8qv8t7ZzP4epy+WdGAI4duSliwoe60y7aTNOq2y3czsvEzdb4UQ7lNxn2yIkXoKQ1DBEwm6XSZpeRWM3F8xv8lF9TLbUftReKGLT1QoSow0LSurE8uT29u0XhOh4AkNaB8xbF+T9lpWp5vtf6wghsODdtw5Yti+pu2OtjyAGHau2zEcb/Erw/GwfcO9HwZ/nKQs/Sjs5KPBY501zey2duvEsrXM7N4625EyEoMovkl+Gf4c+Um55JmljeSDU3y4i2XbyC8rOSM3/Y2S/iTpHQXzO03SO+W3LuTrfVOemMj/Sv4XSa/R0Ec/nhHn8x354Bz/kf8av7z8V/yvyDNQ+Xpnye/V2T0xv+PlYzsUJUYKkx9FZXFZRXXKHndZtqw6j9Y8Q9K/5FcU7CHP1pn8aoUz5Lcx/EB+H889MYZry2/n+KI8M7in/GqEVr1WNu3NuelnyLPMZds8EjE808xmNYjhmfKMdlkM87HIxzC7X3cSw9VLtqto3a1unViWerTqGfGqprpxag3WtJf89qBsWau9vj7GJtteD5ePm5JPPN4vf2pIqs6PJR1aMr+liGHHMXxM3W2vTdrkfXXrlH0mKm7L/5IPJrWc2m/HZ8i/dw8pKCs8HnYQp/EYw+TxUM3ba5NtvrNBnaK2/A/5lYGvU/vt+Er5lYhN2vLPJW3X5TjVOq6VHQuJYd/E8Ir4904F86v9fULfsPO+YQd9ntr9mpJ6Z8n3m271a0Z0P1SX+zVmNkttGokEwixJb7b0EwlulrRJF8tul/Ss5Qb6C34p/AMV81vN0iP+z5YH9lQNfrrAYfKnAXxaQ59W8C75uAr5Jy28S9Ix8ntQTsrV+5V8Z3pvYn7bSFpV6QTHRfKERJ2yveLfpyXqXC2/nCe/vfvG7d2uYFlF9T4n6RH5pVb5JzdsIe+gnZS7KuID8jEPip7QcIGk/0nU+0d822tt6BMf3itPwoyXGB6g8qdcNInhgfJ7uFLbdb98QNJ82aHx7x/XqLOvfHCfJ5R+4sfy8hOBOnEqe7pIWXv9hvwS4XzicWdJR0n6eqLOz+UJztT8vi+/PJAYNo/ht+XHym6117L2X9QmPxbj9/sadao+k6K2fK2ku81sR2VUtOMDJH1B3klMlRUdD5vGaTzGsOh42LS9NmnL0yStLB9ErU6citry6Sp+ulRRO95Ifs/vN5Vur0Vt+VfyDux/dzFORWVlx7WiYyEx7J8Ylj3lrMn3CX1Dddw3bNrnadKvKat3lKSH5U866Ua/ZiT3w273a/aVdKqZHaF2WJuDJTR9xeBOSkxfMga5m2WzJd2emD65jflNLqm3RMGykoNNSHqmJB7Jsji/2UV1JK2QmL5iw7I5Sg+iuGLJ9i7ZxrLajpO8odSOU0UMb5F0CzEc1hiWbVeddS+rs2TJ+oWRjpP8fsH89DskzWo4P2LYeQzL2lCqrKq9ls0vFadbJN1Ws07lZ1JQNqesTXbwmXQ7TuMxhl1trw22uXRZDeNU1g+Zkpi+fpMYDlecan4mZcdCYtgnMYzzK+yvi75hO/tat/uGjfs8ZftTg/2w8blcD+yH3e7XLFm0fqnXJA2/EyRdFUI4Vf6UBMkv79hXnnnsZtmL5I9W+Vlm+rryjMsZJfM7Q9K1IYQLEvUeUfrxj09JWi2EMMHMnpek4I8efJekJ4MP2HhSblkHxLJ3SfpTrl5o/Z2Y32IVP9JQDcpCa3kFdVLbu0Yby0rVK3u05qIQwhflmc4HpRfuyfqApAdCCGfLs4XZGL4/lqXqBf8zrJaY37MV604M24th0XZZQdkL+3aNOlWPVn2+oF5ZnJ4raHdV7XWR0o9kvUrSriGEHRN1HiiZ38KSbSaG7cVwkbrfXuu2ySXksapTp+ozKWrLD0naJISwj9pvxx+QfyZFZUXHw07iNB5j2M322qQtL6n04HBVcSpqyw9J2qigTRa143vlcS9qr0VteVX5qN+pdW8ap6KysuNa0bGQGA42lmMYZ104P/qGI983bNrnadKvKau3SNLyDc7lemE/7Ha/Zo1MeaWRGkRxcw29t/9MM7up22XyS2J21dB7Ph6rmN+KqXrypwQcI8/0ZJMLm8qDv7nicz3lTx24RD4i6es1+P6Se+T32lwkv9zsdbl6/5bvCDsm5nel/D7MVILj4jivOmV7xWX9KVHn9Lje+e3dKJbtVbCsonpbSHpavlO2GlvryQ2Hy++n2kN+T5XkI9CeKX/yReoJDWfK7+06PFHv/Lhduybmd5f8ci9i2DyGV8nvdUtt14nyUXrzZVvFv2fWqLORpB/Kv8xST/z4tfzWoTpx+rb8KSH5dlfVXleSj4+STzzuJ7/3eKlEnZPjslLzuztuGzFsHsNF8lucutVey9r/6Uq3yW00MN5OnfZf9pmUteWr5fFttx2fKX/s7cEFZUXHw6ZxGo8xLDoeNm2vTdqy5Jfs3lAzTkVt+e9xvV+j9tvxvvL95RGl22tRW75Nfn9u3Vg0KSs7rhUdC4lh/8TwnPj3WxPza/J9Qt9w8Pya9A2b9nma9GvK6i2UNE/+fdSNfs1I7ofd7tdsJOkTlnk6Q5kRSSCMdTEblR8oo/X4R4WGTx0oqpeaXpTgiImR2mXx76I6hdtbsayyeqtnp1vuyQ0jgRh2rmL9kmXyLGitOpm2ldzmTuJUt72WJR7bqZ+YHzHsPIbdbq+126T8fsva7Tiufy+05W7HaTzGsKvttck2dxqnOm25F46FHZbVPhbGcmLY3zGkb9ihbu9rKjmGxuV1fT+kXzMQp7bWd7gTCCGE5eUjga4t6RwzOyVT9nP54BVdKQshrCPPujwg6VxJPzCzZ2PZXyRdXzC/k+WXAq6VqHe6me1Zsm2rWu4RGiGEreSXgqwt6SIzuytT9iFJfyyo90pJD6XmZ2bXpdZhrAghLNGKaWbaKpJWkcf9CjN7OlP2Fnk2b21J55rZ5Zmyr8pjmKr3Yfm91fnpg555OhaNxxgWbbOZPVy3jvy+r9rt1cxOKFjOrkV15AfjWvMbLsSw99Rpy8EHWfqh/BeWOu14N/kVHsmy8XQ87JcYjlBbPlh+SXKtdjcW2nKT+JXVEzFsTRsLMTxS0k115zcW0Dd8YVrT/XCKpInd6tfE8v7fD63NwRKavuSXVhwhf3TGmfH/L4plj3WzTNKFkubKH//yE0mXS1o51nm8ZH5PyC9TTNWbJX/0xt2SjpO0Ypz+bvmBb4akGyVtn9nmB+Qjlh4tv8Tsk5my2+WPrhpUr2J+18svk7lUfonLEpmy8+uWyQ8c9xTUuTi1vbFsRsmykvUk7RK362H5pTRTMnXulg/Mcrrio6gyZQ9L+q38cqRrJB1VVU8+cuvCgvkRw85jeFPJdl1fsO5byccLabtOpt3dU7DNyfWoiFOy3bXRXmdI+q58tOv9MtO/E+eXqlM2P2LYeQxrt2WVt9ey9l/UJteRX6JYt/2XfSZFbfIX8id3fFpttuM2ypIx7CBO4zGGRW2oaXut3Zbjsp5uEKeifsh3JD2pGu04ll2j4vaabMsV6940TkXH0LLjWtkxmRj2QQwr5kffcBT6hhX7WtkxtHa/puIY2vRcboZGeT9Ul/s1sezK7LaUvdp6UycvSTNy//+KfNCXlSXN73LZ9ZKuzUx/b9whNqw5v2y9p+T3mK0g6fOZ6TMkXR/fv4P8UZB7xf8vUHziQ6x3jqQfxv/Pl7RGvl7F/MoSHLXLVJ5oSW5vG8sqitNViiOtS9pbfs/NTpk4LRf/niK/R/VTrbLM5zFJvpOfJk8UJevJP/+ZBfMjhp3HsGy7itb9n5JurVMnlj0taYuCbW4Sp2S7a6O9Pq50svKFY02iTtn8iGHnMex2e23SJpu2/7LPpKhNXidpep123MaxodtxGo8x7HZ7rb3NFcsqi1NRP+T6TJxWUBvtuI32miwbpjg1Oa413deI4RiJYcX86BuOQt+wg2No7X5NxTF0hpqdyz2uUd4P1eV+TSyb3to3ql4jkUCYJWlCbtoH4go/2+WyhZLuyk1/g3xHLJvfM5KWKqqXm75L3PFu1eBkxRryrNOhyjTOWDZR0vGS/iBpYa6sVe++kvmVJTialN2k9hMtre3dqeayWvXm5Ja1hTy7uWciTstJOk/+XNZBcYrlX5cnfRYV1HtYmYRVbn75ZRHDzmNYtl1F695OnVRZdpu7Ead222u+rJV4nJ1bVrZOPrZl7Z8Y1o9hk7Zcp7220ybz6960/bfTlh/V0ER8VTtOtdd2jofditN4jGG322s723xHjWW105YfUHGbLGrHKyfK2mnLj0u6cZjj1M5xrVv7GjHs3Rg+kYtTp98n9A077xt2q8/T6X54l5qdy/XCftjtfs1O2flVvdp6UycvSd+X9IbE9N3kX+rdLPt/ku5JTN9GfslN0fzmSdq5oN6Tkibnpm8lzzA9lpv+Ykl/lY8snZrft+UDg2yYqPe4hjbc1vyeV0mCo0HZIkn3l9RJbe8cSc9VLCtVb6GkR3PT15Zn/Z6TtHWubJJ8xOHnJe2WiOGHY1mq3v2SFhfMz4hhV2JYtl2pskWJda+q0ypbvWCbFzeI02Kl21077TWVeHxS0gMldcrmRww7j2G322vdNrlI0iM161R9JkVt+Xbl2qRVt+NWey0r63acxmMMu91e627zAklPNohTUVt+WIlnmKu8Hd8o/yW5rL2myh6U9PwwxClVVnVca7KvEcOxE8M5+Tjl5kff0Ea8b9hJn6duv6as3tOSnkrsg037NSO5H3a7XzNHue/ksldbb+rkJemVioM1DneZ/LFgKzeYX1m9/RUvj8lN31XS7xLTl5B0YP6Dy5S/UdJGiemvkPTZgvn9qmBn3EaeQatb9r/y0TZTda4v2N515Y93KVpWUb395c/4zU+fLH+UzGoFcdqjZJ9aK1UvTn9bQZ0fEcOOYzitZLsuLij7pKQzatZZV9LZkl5esM2/axCnnxS0u6r2eqzSice9JN1aUGfjkvl9nBh2HMNpXW6vZe2/qE1+U9JZNetUfSbJtix/XvOrC2KRbMexbI+SsqLjYdM4jccYTutye23Slg+U9H8N4lTUlleU9IGC7S1qx7vJO6VF7TXZluXHmrd3OU5FZWXHtaJjITHskxjKTwg3KJjfNNE3zJaNVN+waZ+nSb+mrN6rJR2ZmN60XzOS+2G3+zXrSvp50b6Rf03Q8Hu/pGtCCKeGED4QH6ExXGXrSvpDCOHSEMK0EMKOIYTQxvzK6k2RZ3nyPivpihDCptmJ5qN7fkzSqSGEg+Ponlmfl/T2fD354BpWML9z5M95Vq5sunynq1Umvzxnt4I6pyixvWY2V9KPS5aVrCdpqqRfhxBenKvzH3k27MshhN1CCEvl6n00hHBFCOGIEMLUEMKkTNmZBfXOlPTGgvldUbLu0+qWaXzG8JmS7bqoYN1fLI9h23Vi2b2SNijY5pkFy5qq4jhtrES7a6O9/kqeic77iqQbCur8tmR+k1PrTgxrxfAWdbe9JutUtMmb5b82tF2njc+kqC3/QtKRNdux5JekFpUlj4dqHqeysn6NYfJ4qObttXZblrSa/MrLtuuUtWX5PbV71mnH5qOvP67i9lrUlqdo4Hns+XVvGqeiY+hUFR/XksdCYjjEVI3dGF4i6ahufZ/QN+y8b9hBn6d2v6biGPp1Sfd0q18zkvuhutyvMbO5ZvaRxHKShv0xji8syD+cN8t/uZ8sD+R58ntGXtrlspmSXicP7A7ycRjOk49KuWLJ/JaRN7psvcfk97RsEud7rnwEzxfF9+0mPwj+O87nIjN7Ou4crfK15IOCnCvvNL0uUe86STun5ifpE3F9l5DvsOfKR8q0EMJhdcskfbGkzj4xPi/Pbq/5c0PLlpWsF7flzZJeLz/IXCDpPDObGQ9ar4nbvIt8RO7z5Y+VmR0PUlNj/VfLBws5T/7lsl6i3gXyDtWQ+cl/7SSGncVwm5LtKlr3N9WtE8t2LNnmJnFaXc3a6zslbS+/X/u8OL8HpBce/ZOq83f5fXSpslXlVyERw+Yx3E5+nO5We23SJg+qW6eNz6SwLcvb7VS1347PlV+2XzS/5PGwgziNxxgmj4dq3l5rb7OkTevWqWrL8mNUrXYsNWrL8+WjiG/ZxTg1Oa413deI4diK4Z0a6Ht39H1C37DzvmEHfZ7a/ZqKY+iDKtgHm/ZrpJHZD9Xlfo2ZPaYaRiyBMGihISwt3wHfLOmVZrbdMJdtHqe/ycx2badOql4IYRv5h/4m+eAXF8l3nKslZXfOBfIP4/txPktI+q9Yd6qkeWb21hDChFQ9+WUpqek/09AERysxMr9B2T/lO9CQOmb2YMn2zipaVkW92zRwYNhK0rXyRvf7GKc1NdDgNpI/a/aQzOexfqy7m/xeph3K6qWmSzqMGHYWwzg9uX5mdmXJuj9bt04sWzmzzVtKmt7a5jbjlK+TbHdl7VXS51SQeDSzxUVtvGh+sf0Tww5iKGlfdbG9ltQpa5P/kCela7XjxGdSqy3XbcdFZSo+HjaK03iMYdnxUM3ba+22LL9/tUn7L2zLTdpxjFPdtvzVYYhTk+Na02MoMRxDMezi9wl9wy70DTvo89Tu11QcQ/+oLvdriup1eT/sdr/mPDO7UlWszXsdOnlJmqA42ISkJSVtK2mlgvceUjKfojobybNBe1asx7qSVoh/T5E/yuNlmfLt5L/M7C5p04p5LR+XeVyibBVJ7ympu1bB9GS9kumbx533/G6UVdQp296m9V4h6Ssl+0zyntXWflSnXsl0Yth5DMvWL1nWpE7VNncQp1rtVdLSkt4iv3/z6nbqVJURw67EsNvttXabbNqO24hvYVuu247LyoYhTuMxhl1tr022ucM4FbblJu04Va9inl2PU0VZ7WMhMeyvGKami75h2/VKpnd1X2u6P3VQr+v9mpHYDzvYd0vjlH8N+xUIIYQ95ffoPS9/JuWX5c+g3ESeBbkp+3ZJX5KPB/AGM3tLnMfmkk6XX4oR5CO07mZmD4cQ3ifpa/JfMQ6UZ3D+n6RTzOyFeYcQDpf0Ufl9H/8rH4vgMvljKy6J/z4u35Euk/8i8qyk90laVj6Y0lpxdvdKOtPMZhVs8//IG9Ta8suFfpspO9YyWb9cvZPll6r91czuzEz/kHwcBJnZAyGEVeVZq1vM7MbEfL5jZl9OTF9OfonO3ZIetvjhhxB2kSd1bpLH+AIzW1iwjq+V9KCZ3RJCeLV8cMpZZnZ2nP9u8kvqFssv7blAfsn2nhocv9PN7PzUMuJyfiPPhq0lv7zmB+b3JCmEcLqZ7ZmoM1HS3+LrPDO7LFP2Vfl9sMRQHcXwAklmZlfFdrmbpJvN7JzEvE42s/fnpq0vv9ztJnlm9CEzWxhCCPL7oVsxfJF8cKC7E/NdUp6lvc/MLgoh7C/pVfLM6oXyBGA2fr+RZ5IPlCcI18zGUNIJrbgklnWumb05VVYkhHCB/N60ZPuX9EsRw1JtxPBbUvO2nGnHt8tj+GzdttykHZvZ8yGEXVWjLYcQ1pF/R92vNttxLPu5/Oq4tdXB8bCNY+F4jmFbx8NUO47TO2rLFe34uBi7d6gLbblJO471ytryHyV9r+mxME5vJ4YvkXRYtl+VqU8M+zyGIYTl5b8yX65h+D6J0+kbdtCvidNb++Fjkv7V5X5N0X54qqR9NDL9mmHdD7vxnVxre2z4EwjT5Zd3LC2/12L72DjWk2/kH+WPvQixyqclHS3po2a2ZpzH2ZKOMbNzQwg7SPqbmS0Ty66SJxMeCSHMiMv5o3yHeFo+WMSp8hE4t5OPc3CnfCTMeSGEZeUJiXXj/9eXdJSZ7RVCeKOkn8o/iFM1MFjN2vKd9FQzOyKxzfPlA6JcIelD8kTE/ma2KIRwrZltm6jzHfnAjP8n6e2Sjjazn8SyufKdPchHVv2AfHCMV8d1yidh3id/tMpUM9sqzuM18oF4bov13mt+mc8X5A3nHPkYDFMl/Ud+UDlFnqVqXYZztPwSmEnyS2NeH9+3c4zR6vKxHHaRN5AJ8stibo5xzMbv/fJ7roYciOM23CvfF66Qf8G8Qj7a8CMhhOvieub9SJ49+3KMwd/N7LPEsGsxvC8ub5L8JHNHeaf8jfL7Fefklr+L/FF9V5nZ7iGEPeRt+2/yg/qykjY2s/khhO/Jn097uvz+sPfK2+VtMYZ/MLN5cT1+E9dhGXnSbzlJp8nHCllHPjruW+QH6sfln8398i+Lk3IxPEDSBvLEZSqGrUsDW1+0h5nfT7etfP/IfwkG+eVkP1K6/RPDzmPYpC3PlX9vHJprxxvFeb8irlNbbblhO27dp7xy3O522/Jp8ssTd1H77TjE+Z0hv1ey3ePhXvJLX2/KzKfqWDheY1jUlj8t6SENtOVWO75Y3v9ZI9bvuC2XtOPXS9osxv0far8tf07+K1S+LRe247gtN2hoO27VS7ZlSYfL7+FtJS3bORY2jeEJ8se4XaP2j4XEsH9i+IMYm/eqO98n9A077xuW7Yf7S/qkmR3XpX5N2X74ibjM76oL/Zq4HiO1H3a1X5NY33LWxmUKnbwkTc/8fUOu7HpJf4jBWiZOuz3+e21qHvH/8xUv9ZDvpEu16ki6MfO+HSQdFYP/dJw2Uf7lPiHzvoWZvyfmlr1I0hKJ7XoifthP5F5PelgHvfcr8qsaVi6o05rXc/H9K8QP+ofx/wvkDWJl+dUbq8fpK8oHA/m1fGc9IL7mxX/vzKzDJZK2jX/fonh5jfzXlaXj35PislaU9BH5wBsPypMaO2sg0bOMPEPY+syWkD+PtvX/VRQvj5Enay5PxC/In3t6u6Q7Mq/W//PPNn5vXP6GJfWeUXx2cNyW4+QHjxcRw67FcGJc9yckLR/ft3Qs+7X8wNQ6QN0v/+LYOb7vcknrZ7Yv2+6u0eA2uUADX5DHx8/jvPiZ3JBZvwclTcwcT66Lfy8jP7BKfuvSwnz8Mssy+ZfZJYnXYnkmfQX5VUut+C2Wt/VUnXzcs+2fGHYnhnXb8p2SDki04w0kLcgsp922fIfqt+Otssuq0ZYXKfNMdLXXjge1f7V/PLxH0qOJ+JUdC8dzDFNteXrcnqka3I53ljQnM79utOW75SOW59txaK1fnbYsb5PzVaMdt9H+i9ryTfI+W51jYaMYxs9kZiJ+ZcdCYtg/MXxSg49RnX6flB0P6Rt2vh/eImlmzWNh0/3wduXOMTPLKmuTvbAf3qnu9mt2TsWh6NX2G5u+5Aed1gFoh8z0iZkPe48YxL01kEB4XP7YkLNioJbJ1L0jfljfknRM3PG+Id9xP1/QmM6VZ2fOkGdcfiXpPXEHvCP++x75c0SPyuxkiyStl5jnvSp+hvmzyuzwcdoH4jo/p/QzVmdJujsXn+PlCZbsjjAzV2+mPGv3W0lrthpE/DebCLkm11Bvin+fJ2nF+PdSynXO5FnPQ+XPqH02877HMjvkRPkBrnVFy9KKDVKeMb0tsb07xNiuWxLDpXLT3iB/vupzqXryTOzduWlfj/tW9kuRGHYew+m598yQ9Bl59nnrVgxz8bsyV+cJSa+Lf/9JsZ3JD6Dzc+9dQn5Z/Slx3ZeUHwCfVBwbRZ6tvTn+vaIy96DJOyPv0uAvognyK5XmS3ppQQyfyf1/F/kJ/W3KJCtrtP/sSQwxbBbDRXXbsgracfz/U4pj4aj9tjxffvLWdjuO/18o/9Wl7bYctznfJkvbcSuGiWmlx0P5yehD+fjFf4lhcQyz6zdB3j8Y1I4TMexGW35c3j/Kt+OlYpxeVLMtz5U0o2Y73kneIS1q/0VteYGku/Lxi/+focSxsIMYztTg/bydYyEx7JMYKte/zsSv0fdJIob0DQemdbwfyq/AmJPYB5v2awr3Q/lVGHMT+2DTfs2I7YdF+2D8f5Pv5H/l16/s1dabOnnJH3OxVGL6FPllPq3/Lyu/vOMf8f87517LxemrSfq4fLTLj0n6oXzAisMkfa5kPSZJ2k9+68Ek+aVax8gv/5os6ZD4/49oIEu1tDzjc6s8AXFcfJ0n/5Xm0IJl/Vs+hkN++m6x3g6Jsr9I+m1i+rfl2awl4v/XzpQtpYEs3SvkGajPK2ZG485/nfxXxSczO9DL4w5+cnzdJulEeZbqzpIY/kzSpZKuip/VWfIM2gXyRNH58f+XSvpyrDM1rsdN8X0XyBvRFZKOkPTygmX9SYlsmPz+qFmpevIM3bGJ6R8mhl2J4fMayIJnD7aTFQ9k8ku//iBvS61LslpX5jwjaY34viXjOlwiv6TsLPmX5iUxDnNKYvhF+cHzLvlB76+Sfi7pPkkPxL9vlvTB+P5V5W3yd/LO9uz4eihOO0TSJgXLukPS5Ny0reQZ9McK6pym4vaf/SWBGDaPYa22rOJ2PEH+pT9TNdqy/Kq5K1WvHa8U5/1v1WjL8s7Xj+q041jeur2v9vEwH7+KY+F4jWHp8VC5dhzLutqW43bdoaHt+Hr5VYzXqV5bvkzx5LFGO54Tt6eo/Re15ZsVf4RJxS91LOwghvMlvb7msZAY9kkMJX1f0tcT0xt9n1QcD+kbdr4fbiA/Ae5Wv6ZsP9w27nPd6teM2H5Ysg82+k6OddcrKsu/RuUxjmNN8MfL7KDBg5RcZU3uGSlextKSZGYLEmXby7N6z+WmryVpMzO7KP4/yHf4V5rZe+M4E1n3mdmzIYRV5Aeep+UDbkySX7p6vjxD+LeS9Xylr6ZdEULYUH5fzVz5uBO7yUf4nGlmF8b3T5BnCFdUJn6WeV7qSAghrCvffmLYUAjhRWa2KDF9FfmB//rMtLfKR+VN3YOnEMIK8rj/K4SwmQbH8CpJG5nZ7JJ1WVOSzOy+OK83yGP4tPxetxvM7OaCuivHuo+0sc37y7PlV+Smryvpa2b2kap55OoRw4HpTWNYuy3LO15Z2Xb8WvmVaW9SjbbctB2b3++4unr8eFjzWDgeY9hWW65qx/E9K6hhWy5qx+aPK9tCXWrLvXwsjO9ZQcUxfNzMbimpSww1bmNI37BDw7Ufyq+w6kq/pp39kH5NPSQQOhBCWM7MnkpM37TkIPlBMztx+Neu91XE6Y2tg2Si7Otm9q3hXbuxgRh2riJOtNc2EMPONWnLtOPBiGHnSuJEO24TMewcMewMfcPO0a8pRwKhAyGEuWa2brvTq8rGm6ZxIoYDiGHnOojhcWZ20PCu3dhADDvXJIa048GIYeca9mtoxxnEsHPEsDP0DTtHv6bcpNFYaAhh9aJLbMrKRnJZrbIQwmcLZr2XpJeEEH6cryppreCPQhkyW/kYDuNGIj4vFElaI4RwZkHZOiGEJwrKlu7W+o0FxLBzBTGSPBZrl7XXEMJKBWVv6db6jQXEsHMN2/KbJU1KtOVx144lYtgNJW15qqTlEm2ZdpxDDDtHDDtD37Bz9Gs6YG0OltDNlzIjRw53Wafzkw9s8d/ypzxkX4vkA1gckHg9L2lrSevlXlPk96jkl3VQwTokp8eybRuWrV5neofL2lY+sMdBJXF6q4YOmDlVPrjKkKdVxPkOGSVU0rSC9yanE8OuxfBtdcs6iEWTZb0t/vtYRZyK2qup+FFI+VF4jytZv7IyYth5DGvHo6K91m7L7axDw7b8oKR5BfNtux23UdZku4hhoq20O73pvtvBsqra8qOSHum0Hcdl1G7L7ax7t2LYwbKIYR/EsCK29A0HT5tW8N7k9OHYDyti0Xg/LNkHW3HaeizthxX7WqP9sLBO3QrdeKngmZvDUdbp/OSPZHlFovxiSQ8W1H1S0msKylJPWhiW5EedsuFaVozTqwrK50vapaDsLiWeVhHLvjfa20UMey9OZdPlT1EpitMDJe31CRU/Cin/OJ4xv68Rw+GdX5O2LH8Sz/SCOm23416JEzEc/WUVtWX5o6NnFNRtux33S5yIYf/GcCzFqaisybEwlvVk33CUYjjs/ZqR3K7hiFPRa1RuYZA/RqNJ2dkNypouq1X2QXkmNG9vScunKprZi4tmamb7JyaHgrcXTR+OsuFa1t7yqziGMLNliiqa2XolZYfVWA9imC4bzRiO+GdiZm8uqmhmq5fM90vyEY7nJsq+n/v/QyXzKSsjhgPGcgzbqVO7LZvZVyV9taCsTjtuWtZrx1Bi2OGyitqymR1YUrdOO5aateWeilNZGTHsfH6jHMNuf5+UldE37LxsWJY1Qv0aaeT2w+GIU1rdjAOv7r+UeeZnO9Nj2Z4Nyw6pM73DZRWWDUMMJ9SZTgy7FsNkFrusrINYNFlWYZ1eeRHDrsSwdjwq2mvtttzr7biNsibbRQwHl9VuQ91uy03aeK+8mq57w/bfdFnEsP9jWDsWsYy+Yef7RnK7ut2vqSrrhVcv9GvKXjyFAQAAAAAAVJow2isAAAAAAAB634gkEEIIkzJ/LxdC2K71+IuyssR8VilZxiqdLKvOepSsQ+H9MiGEt9WZVz+riNO2JWV9/1zVdhHDzlXEifbaBmLYuSZtmXY8GDHsXEmcaMdtIoadI4adoW/YOfo1bRqBezg+IB+EcLb8Wcy3S/qrpLsl/ayk7Aj54zD+KWkbSTdKuk3SPZIOLyh7VNJ/GiyrrGy/xDZ1MvrxkpLeL+kN8f/7SzpG0qHyARvz0z8uaYk4bdW4vVtJWi43/8KyWL6ipOVrTG+0rKr1aDdOVWWSNpD0eUk/knSUpIPlg1omp8c6QdKOkt4RXztKL9zGU1gWy1eTPzZnW2Uef1MyvdGyqtajyzHcVb7vnxlfP5O0W9H0ina+ad2yov2jjbImyxoyvYMYTquIxderyhTbdK5slaqyJq8my2p3HTqNYdzXDpQ0JVf+oYqyCYr3X8qPqdtKWin+v7AsN58h01JlRfPrxjo0jaEGvk+CpHdLelf8+/WSfizpkLgOhWWJeTa5f3f3hmVNllVW1u3Rqi+uWyZpufg5r9DO9Lr7YafLamM9msSp1Y5XyU1/b9zXDiop+5gGf8fuIulz8j7YkkVliXXYSNI7JW1eUvbyJsuqsx5diOFeGjh+rCrpZEnXS/qdpA8XlJ2n4jG0tipZZnIfKCurmF+jsmGI4VGSXp0oT07PlK/b2m75I/r2lvSyNsomZeaxnKTt5N8NyekdLquwrEac2jlHWUnS1+M+FyR9RdJfJP1E0ncS038gacVYd7u4H++uXJ+roix53lA0vcNlFZZ1IYbTMn/vIj+HO0PSafJz2o2Kpsc6Tc8bkuchZWVl82v3NexjIIQQro8Be7GkmZK2MbPbQgirSbpT0jolZdtKWkG+k77VzK4IIWwm6RpJr0iUzZa0QNKeDZZVVHahmW2V26bpZrZNYluT07NlIYTfSJokaRlJj8sPLqdJmibv8N2Qm/76uJ3LyQ8a60qaLuklkv4u6Vh5o06VfVfeyPeI9e+Nq/OH+J7dc9NPiMs8qsGyyso+ZWb/qROnihgeKn9+6z8kvSUu63H5ycbd8oaZnb5X3LaDJc3JbO/a8gb9C/lBMVX2v/Ik2ORc2TPx7yVy0x+Xf7l/tsGyysoOMbML6sSprCyEcLSkjeO63pNZ1nfj31/KTX+/pDlm9qmC+c41s3XrlDWp081ldRDDa82sLENdtn4PSnpW0lLyRwgdZGZ3xrLZ8uPCoLIQwpaSrpAnSM+VdJiZPRbrXC/paUlrJcpmyY9pdZa1i6Tz5Y8oytcZst2dxFDe+X1NXM7bJR1tZj+J5Q/IE7qpstvkx63n5W36y5KekrSJpF9K+kiibEtJi+J2fUj+WL8N5CcI/y3pM7FOvuwYeVvOz+/lkibKR8Budx02kfQxMzur0xhm2vGx8uPsknHbXiRP+r1V0uYxhqmyNSWdnp2lvM1fFv//99z078QYnpWr81N5QmJHSf8uKHu7/GSnzrJ2zkzPl8nMjkrFQwltxPC6fJH82HiLpJfKj8epsjXNrHXl42sk/Vb+Q8Z2kvYxs3Ny0zeSdImZvT/W2Vz+GSwR53uemR1cUHa1me1dc1kzzextiTobSfqomZ1TJ04Fsb3WzLbNHhtCCF+V9F9xeW+T9FozWy1R9iP5Y60PCSF8Qf49fY78s99K3rl/LFG2sfzR2g+HEN4n6WvyvsCO8n38VYmy90j6hpl9v+ayysquNrMvdTGGN5nZ5nHa7+TH/D9IeoOkY8xsuUTZXPkx6EhJp5jZTZn5Lpb/GHZqouw5SX+TdIqkP5nZ41VlFfNrVFYQj05iOE/+iMJV5YmXU8xsetH0WPdwSR+Vfz/8r/wHqMsk7ST/oXKLgrLrJL1J/uPjp+THuzskbS0/5t6fm76x/EfPnRosq6zs+OzxsAt9w3Pkx+vlJW0W//69vA8tSRflpr9R0uvkfYnH5edml8l/nHxW/h16eEHZt+Tfj1M0+Lxhhvy8Zx0NPZ/4faxXd1llZe8zs7u7EMPWfvhdSavLf4jeU/75zZb3NWbJH1OanX6I/Fx2P9U7N9hc3v+Thp6HHC3p0xp67vK4ys9RBp1rlLIa2YYmL2We5SrpvlzZgjbL8s8Kn58qk+90MzpcVr7susQ2fbtgW8t+IdkhOz95EuFBSRNb0+MrPz3EHWST1nwknRT//oj84FVU9pCkqfH/75D0Q0nLyhMmZyWmfzsuu8myysr+WCNOe5aUrR3/vT4Tn2Uk/S3+fbPis75z09eVf8lOScxzfflBuahsoaQdE2Wz5SfU+ek7dbCssrJZXY7h7ILyou0K8gPPjxOvn8R1T5VdGuPx2dzrc/LnFOent8oWNljWzIKyn0h6omacykbunS4/IUu9npRkFWVbxPnsLT+A7xT//3SqTN7puFX+hfp5+RVXG8b3PSW/aiRVlpxfxbKuau1riTrTuxzD6xV/qYnrf46kH8b/Lygpmy//cl4/xrV13FmvpGxGjM0rJT2s+GxneZL6SfnJcarsqYL53RDnWWcd1pOfdNT53kjGV5ljYfx3CfkxeMn4/0mK32sFZYvlHemvS/pGfD0mbz83JKZ/I9b5i7wjeWJ8PRn/fb6k7NkGy1pUUOcb8hPBbsbwTEm/lrRp/IymyBPR60m6sKTshsy8LpG0bWbfuDoxfQNJT2fqnK34S7b8O/OpNsuaLCtfltoPi+JU2o7zxwZ50m/ZzL63oKDsBg3sv1dLWjqzfy7M1Ckru0rSyvHvZUrKbtRA36vpsvJlqb5hJzG8JTPtmtx7FqbK5MfRmyX9j/w7Yqb8JGlKLHtZQdn18uTOb+THhjMk7Stp6ZKyGSXzK1tWYVnN9tr2fig/Wf9a/Nxvlp/Mb5yY/g35d9zSklaWH7NWjfNYVt4PKStbRQPH+db37qw4//z01dqYX5OyG3Kx6LRvOCP+GyTdmymfEV+Dpsey+Zl1Wl/Sn+Pfb4wxKCp7XOnzhtvlCdX89I/IvweaLKus7IIacWpnP7w+M22SpMsyx6EbEtNXVLPzhpsk3ZGYvpO8D5U6d6k6R5mVn164ve2+selL/uX8XXn252J5pvTV8ob7UEnZI/Ks4BfkJ9afkf/KdkDc6VJl18q/3Osuq6zs/C7H4wZ5dnJF+YGgdVnTjfIDT376Usp8ecRp2cvQ65RdE/+dKenm/PQG82u3rO0dss0YXi/pRTbQ8K7OTL8xPz3+f5Eyl5Vlpi8pv5qgsKxgHeZIurWgrHR+DcuSy+oghtdJ2r7d7ZIfxBfLL0k9IPF6vqDsGfmXyzcSL5NnZIvK6i5rQWw7qToPdzF2E+S//KxWUP5cSdkzuf9vIf81c09lEqO5sjty7WkXDZzw5+uUlTVZVrZO4aV7DWOYT4pNlGfm/yBpUUlZ9oQk33manyqTd2Jbl2jml5utU1ZWNL+21iH+v2sxbK1H5u/zStYjX3ZjjOX3JC0Tp90uT7YOmR7/3V7+i8rHMvO5o42y5DwrllVYNhwv+S/L/1C87SK7rKKyXDvJfodem9k38ieC2c9kesOyJsvKl3VlP9TAbTo3yy81foX8yofsexamyiRdrtgPkV+N1LoMein5d8bLCsoWSFor/v8SSUvFvyeWlF2u+L1Wc1llZTfUjVdFDP+f/JfVpeV90L3i9F0k3VdQNlvS3zPz2kF+Bek9yiSdysriPN8tv/r0EUmPFpQ9J79ipPGyEmWXdzmGQ/Zr+VUkDyjXr4nTv6v4XRP3n4eUub1LsV9bUJb84VF+kn1dfnq2ToNllZV1ZT/MzO86ef95Xfkt4VPi9FbSJT99ZQ1OcE1UwblBWVn285Ofo8zKT68zv5plN3Z5P5ypwbesXJGZfnN+evx/k3OU0vOQkvXsyrnGSNzCsLz8Pn6Tn6DvJr8kfK78l++9C8qOl58kmPzy/v3kl6jfJb+EZ99E2b3ynfyhmssqK/tvM7u/i/H4jKRPynfgI+W3F9wuv6x0KfkJUHb6TvG9p8iTG++Qf4l9KISwhPyy5u8XlD0uT7RcEsummtk7QwgXyU8MtstND/IsXdH8ypZVVnaDmW3SxRh+Sv55/1t+OeT3zOzEEMKX5ZdDnZKbvqqkK2M8TpUnmSS/PGpf+VUXqxWUzdfAJT/ZsiPkmdjDctPfL7+HbKkGyyor+72ZtW4v6FgcJOZn8kvcW7cqrCP/tTDI97ns9P/EaZ8ys8sT81sg6fX5shDC5ZLWM7O1EnUWyS83vSZRtlDS62ou62L55aZrJurcYWbr56c3FUL4tqQzzezKRNnlkj5dUHa//BapBzLT1pb/erulvPObL5sj6Tkze3Fm+laS/iTPGK9sg28RypatXXNZsyU9b/Fy2VydDbPr0KkQwl8k/cDM/p6b/m35rVdTS8ommtnzIYQdWnEOIUyUXzGwbKJsZqzzshDCnmZ2emaeC8xs6fj3kLKC+U2XjxPxshrrMFF+AvWyLoVQIYRzJb3LzJ7KTV9d3tlbu6DsTDPbIYSwh6Qvyr8Dv29mG8T3FE2fIP/+2lN+7Du1nbKKeSanV5V1WwhhWXlCc0P5JfJrl5WFEObLf1ENipfgml/qPl+eIJuTmz5Bfnw9O9bZSX5snB+Xsbik7Hn5jw91lvVcQZ0J8hOcbu6Hl+Qm7W9m94cQVpYnJa9JlP2X/HapP8bpr5YnaraUJ4/2l3e482XnyvsYf5J/124b5/Ma+efx2kTZbvKrRi6quayysqPM7Lc1wlQq9pW+Ir+NSvJLip+W3zb0VXnfIl/2rKStzWxubl5BfpXhSxPLKSubLN831kuUzZRv80ldWlaQ397y93xZUw1vf/il/MRpWXl/7zl5suh18fWvgrLd5P3CF8svJZ8uT7QcH+d3Tm76G+TnNH9vsKyysheb2btrB6tACGE/+eXvkl9a/zH5udErFK9sy03fXH5V883y/v/u8isUPhtCWEae/PpTQdmDSp83/Fneh99DQ88nHpYfM+ouq6zsWjPbtIsx3Cdu12wN3Lp4dgjhw/Jbty7PTV9VfrWbqd65wefk517f0NDzkLXlffj8uUvVOUrb5xrDnkDAUCGENSXJzO4LIawgP7DMVTxhS0yfLT8x3lz+RXaEmT0ZD/bby+/DSpVNld/7t7k8K/qF+MW9lfzkcXJu+srysQO2bLCssrLNzOyKLsdwC/l9WDeY2c1V02PZZvIDUutk9l55R/qmirI3p8rkjT1V55wOllVY1ihQFeLJxAvLap1QpqYHfyrJwlanNjefZFkIYRNJj5jZw4k6r5J3LlJlm8hvT6qzrML16xUhhDdImmdmM3PTJ8tPkn6UKDtQfrXIwbnp68rvt/9yvn3Fsp/FsjrL2kM+kOsnE3U+YWb/U3OTC4UQlpYkM1uQKNtQ/utNquwt8oHsFuamT5H0PnlSIl/2YXli5ITc9A3ll7QektifNpTfw/rFxPx2lyduTqyxDlPkt0f8Or9N3RZPeJc1s4eqyuL/p8kvd3xt7n1DpseyNeWdzO3yJ/UVZU2WVVg2HEIIL5f0SjP7v7KyEEL+JOs+M3s2hLC1/H7883LTV5GPiXFpps41ZvZU8PGWDtfgcSmyZQfJO4J1lvXOzPR82WvN7LQ2Q9JYTJq9qOA4PlH+C/d/yS8tnyTvA51vZo/H8jcVlE2Wn9hny84ws5uLyuRJlqL5lS2rsKyrwRocm8nyXwgfKSsLIexflMSoKPu8mf1vnbIOllVY1m0hhOUslzAtmx7LJskHmjX5iekO8v1nrqT/k/+4lyo7WT7weeuHx13j/++Tn+Q+kZt+l/yKh/9qsKyysp+aWes++K6I+3wws+difLaW90UfKpj+sPz2glb//wQzWxy/49eMMUiVbST/vsyfN6wrv+VlRQ09n3iZfAyiussqK3uJmd3V5RiuJL9d7FYbPMZIcnos21ye3EidGyTL5InRovOQ5LlLLCtcVtvbONwJhPiBf0n+q8RL5A3gIfkB/Vh5JitV9gP5VQF7avAGni7pJPllyfmy8+L/d6+5rLKyIxIf8irmg/RMMrPn4rTl5PdJ3m5mj4YQXivpQTO7JYTwavn9tbNitinIDwDZdW/9WjlkuvVJlieEsKKkxWb2RG76qvJs2WJ5/J6K05eTZ3nXiWWz5fcqPT8eYxg7ktmT+gfj9GQszMxCCJsqfQCZVbKcTfPJl7LpY11F56L2NpfV6dcYtoQQljCzZ3PTVkkliSrmM25iGEJYycwejX9PkKR4jFtS3lm6U97RMjO7Kn7x7ya/FPKckvmOpxjubmZnFpQdYmbHJqafbHFAw5L5jqcYvrAfZqYtJz9xvr3pCfN4iWEIYSP5ic2t8l/xLU7fRX4lxE1mdm7DefdlDEMIK6T2qxDCVmZ2XZeX1Zf9morzkHXl4z89HhPY28mvFJgt/7X5PjO7KISwv6RXyW+jPi7/HZ5ZVl/GUCo+D4ll2ylzHtLJtvZVDK2L986kXvLLxw6TtHpm2urybPvDJWX3y39B20n+oa4d//6ZPJOXKpsrzyzVXVZZ2TWq/8jIc+SXqFwpv+zxcvmvXBfJRxC9VX4Z3i/i6zz5id29iem3yhMbR8gb96Py+9RmxWnrlpStLL+F4VwNDNJ4rgYuP8pPPzjWabKsorJj5LcU/Efe+ObG1zT5PWgXxW18Rn5Lwh3yX1UPiPH7RYz3r+SD+lwn/zWmbgzfVLKPntuw7Lg605suS57lfTzG86L4ulk+EvMhBbG4Nf49Q74fvze+Dm9NK1mPuXWmd7BdZXHqdgzL6pRtV1nZB7s8v16P4aVxn7tb0nGK9wPHslnyX+YelnSBMgP0yO/T3lT+RJn8o5iSjwcdyzGsWId/aWCQrR3lly3eFmN6mPxSxfvlSb9/y79T/hPb+9XyX7Au1sDo8l8Zhv26yXaNZAyv1cCjp94h/6X9gfj3iRo6IOvD8kv5b9DAo2nPkt9qcqY8oTreYjg78/fm8n7MHfJfTXeM018j/66+JO6fb8nN4zUxxoXfrU1j2KQdN41hB8t6RAOPw31fjOEv5Jd4fzFO/4K8//fV2NZ/qYHHSi8t6ZtxX/yepMnjMIbPy/szByrz+Eh5X3GOvP+8ea7OoZLWKdvnasapq98nFXHq9nfyB+R959R5yCmxTd8sH8H/ZvntFTfKz2t+F/e9X0n6c9yHf6k4YOE4iuHm8u+I1HnIW+TfuxfJB2/8i/zpDX+TJxQ2UMFj4xvE8G759/uvJO2XK/t5qkx+W/HfYjt5Va7O1+Tnf6my/y5Z1rFl6599jcQVCLdYwf3vIYRnzGzJbpWFEG6RX1WxcReXtVCeOFhB7T8y8i75l8PS8hPatcxsfvD7d56U36d9Z245t0qSmW2Um76+fHDA/5Y37Owl5gfIv6B+UFD2aQ1csdG6n31t+U4T5CeU2ekHxO05usGyisr+KekxM9s+hPAO+eVbX5VflfIR+aWUt4QQdpD0cTM7IITwkTivNWPcVpH0GzPbNfjtF1fIv1TqxPBieUczL8hPuHctKDtbfoDJW1ED90Lm69wkP5jXXVZR2Snyy6VXGVQhhJ3kB4/U/rS+/AtjORv6i/CS8itsspfEtuwsP9n7f4n1+6D8/tI66z45rn8+hkGeDMrHr1XWJIabyffdfFmQd4KnFczvf+QnxKmyA8xs+SEFIfxYHo8TE3UO0tD4tcrGcgz/Jb+66wp5h+SD8oHlbgshPC0fnfjGEMLe8i+n98Vj5T3y+3VnyZNhnzKzM2IM95Xfh5dfVq/HsCxOZW38X/J7SZeTd972NLN/Bh+T5B/yKw2Wln+nbB+PjTfLT3ZfKz9RXtvMnoiXXt4tfyReallNYli2XUXHwpGO4dVxXR6K/5f8asU/yr/TTpN3kltln5Z/V8+T35JisewU+f53qAYeZZVfVr/G8AozW0KSQghnyx8TeG7c1x41s1cFH9fgc2Z2bQhhA/nI4svGOh+Rj231Z/nl/dLgcQ6yyyqK4UsUH/NYc92bxPDl8uNMPoZNv5PzMbxKngx9JIRwo/xKy61CCFdL+i8zWxAv+X5K/p38XAjhOPn97H+UJ1ffJ//xKbWsvo2hfJDS/eRXVf1T3i5bP3rsJ2kf+ffHKXH5M+P/b4vT/mBm86QXvpdTut2v6ZW+4e/kYzC8UunzkBXlTye5U9IGZjYv+C1hj5jZUnGfvFfe114cr2adp/R3Sr/G8CT5oNcvSZyHfF/SxjFu68vHANkrhPBG+dO95mro4+T3kvd1Ut8pZTE8WD7+3RXysU6elY8XsyiE8FisM6hM/ojQd8gHWH2ffEDVz0pSCKH1Y86VibLk/OKySh9TPmilRyCBcIE8e3OSDVxyvZo8c/ZFeeY1VfZleSf1T2b2fCybIL9X6Rfyjc6XTZfveNvXXFZZ2VdaJxAhhLvNbJ349wxJMrOtQwj3WWbgthDCwtg4l5L/mrRm/AKZKP/CWNbiJUeZOnPkn0f+5HdJ+Si23Uy0zI7r3s1ES9GyZspHQt4k/v8aM3tF/HuhmS2VeW/2WdIL5Y9MsthRvtziIDjBB9+rG8NF8pPIoKGmVpTdkSsz+QB1kh+Ys9ODfMCqpstKle0o366l8xVCCM/IRynPx2JJeWflpZa7tyv4vbt3yA9Yi3Kz/D/5AD2fSKzfLxus+1R5XLLrkI1TKrZNYzhV/ovGPwrqfFu+bXnTNPAc6Lzj5V9YeVvEZX04UXai0rGVxnYMdzazCa3/xEtzj5N/OV1sZstkyraQn8gdJu/krWp+P/cUeYf5V/LP4zF5pjyv12M4VeX7WtH6vRDDEMIsM9usVRBCmN+KYQjhBouD3AUfsNHMny893TKDgQUfeO9jSsepSQyrtqssTiMVw1fKfwX6o5n9TJJCHCQ1XrJ7pPyXuG/GBPTt8sTMp+QdvS+Y2YwQwu1mtkEI4Un5lQrjKYbZ/XB65rv1Wvl3zTbZ7+pYlt0/r5JfkdA6IXlC9ffDE+XH48tqrvtU1Y/h+vHfvzdYVmEM5b+E3xuTLW82s4XBB9F9iZltFEI4T/4L32OxP/h4q8+T76g3bMtjPoaZ/XBpSW+XJ/V2lw/mtn8s2yFOf7f8x7zl5WOE7RPfe438e+YYpdtyt/s1rbLR7htuJx8PY+nEeciCOH2i/Dxk9cz50kJ5DJeVnwSvZ37Lw1Ly5ExqP+zXGG4vH2C5NZDyoPOQTHudKOmq3DnKsjHxsoykc8xsavwOukP1Y3i8mU1q/SeE8BX599Xu8vHAlkmUrSB/isi2MRl0rPzRovvJjzWtbcqXPVYwv90lXdhuAqHWJUBNXvIT+u/Jfw19LL5mxWnrl5S9XJ5dm6f4bPr49+/kl86lyk6LH1DdZZWV/UP1Hxl5u/xy36vkv6SfJR9d9wL55THT5R3r/ePrMPnAK/clpk+P2/dFZR4NJx+R8zD5ZXRFZf+RJ1yyj3yZEOc3JzF9H3kGrcmyisrmyC8dXUs+QvefYlmQX43xtRi3I+WDmkgDzy0/P8btUvlgcJKPHvpggxg+ID+ZTu2jz1aUrZuYPke5R/TUmF+tMkk/lv+Cto/8PrVXxb/Plv+imYrFdPkz2Vu3NxwXX63bG2Yod1lTXNbFJdv1TIN1r4rTkNh2EKcbJN1fUGeRfPT0VNnCVCxi2WL5r+br5V6XywdDTNVZUDK/sRzDZ5S7zFZ+G9Ic+Zfi6rmyteN+tjg3fbm4H85V5lLqsRTDijiVxf2ZzN97Jra59RioHTLT/62Bx9Nmj9mT5cfQojjVjmEb21UWp5GK4d3y76tPyTuEOyj3iEf5LSCXya9MyD6ScW35yPrHKF5KKj/mjbcYPq+BWznmaeBRmfPlx8Pr477VemzhhBiLFeW3OV6dm1/t/TCu+90N1r12DDuIU1nZQ/IrXb4V96fL5f2/f8n7ISfH123yE/2r5b/4fTDWP1E+0Kjk40w8MQ5jWPSY7Jnyq//y04Ny3xny/uLu8gTCMwVx6mq/piJOI9k3PFMDgzXmz0PulV9JcEaMza/kg6ofL+8f3i5PqB8qv+3h5/J2f/s4i+Fp8nOl1HnIf2K83iM/5zwqli0jP04OeZx8/P9TDWM4ITftA/JjzLMFZYsk3ZWb/nX5d9+QtpUtK1nWXan1S71eyHYMFzN7TH5Cc1jBW8rK9pGk4E8HkA0ekfafJWVFaq9HCGEd+SX3Jr9Ubz/5ie298svHH5JfbrWb/LL8ufIdcYqvll0RfDTvveRXTvxRfgnL7vJfUhTn9Yb4d376e+TZw8Ml/T1eGSH5CfGZ8gzkwQVlr5VfyXFsvGQlyDNWV8S/H8xNv1ieVd+/wbKKyi6Uj356vvxkopV5W0l+//6WMW4z5R1CyRvnW+N7Npf0LTO7MJY9Lh9vYcOaMdxc3glKOaqk7AT5wWFubvrR8s5oyskNl5UsM7NDQwiPS9pFgwdD/KkNfuLDoG02H7l1goYOsHiV/ORjYWId9i6YLvl+UXe7jpYfiFP+rHRspWYxnCa/pDPlMxr863PWyzXwKJu8X8ovOZ2RnRhCeJt8HJaUtdSfMfyJ/JLpK1oTzOy6EMLr5bFYTd7mW2X3hBB2lnRtCGHrVgzNr0R4m6RfyxOcKb0ew2kqjlNZG/9BCGEZM5tvgx8XuaG8A7ek/EkiV2bqvE/ehmXxF6RoCfn3zoyCZTWJ4TQVb1fRsVAa2Rh+MsbhRyGEP2jgkWMvML9F5qK4jHsy0++R9K4QwlvlHW+p/JjXrzH8mmIfKmq977/kv0S1bm9rDSS2kjxJcI28v2AhhDXMn960nPyXwhkFyyqK4TT5CUvddW8Sw2ny43zdZZWVHSRPYO0vv4z8Gvl2flCDn/gwU74Pfkbej/xRCOGr8vuu/xVCuFv+/fNWjb8Y/qZg+vcs8eQGM7Pgt8tlpz2rOJZJCGEt+Q+Aed3u10g90DeU3+bxU/n+dbj8Ev0vyfs6Oyr9xIdb5EmDydILT307Wd5//rn8B6aR6BtKvRHDD8X1SJ2HvEW+z79SfiX9CbHM5GO+XRVC+LfiY+MltQZjvE7ptlwWw6Plj+W8qDXBzH4ZQnhAnghKlb1Pfj6pzPRvhRDuk/TKEMJuZnZeomynkmX9pGD9hhiRxziGEHbV0CcmnGFm51WUbaqhI8i3HtWTLJP/OthkWYVlHWz3akqMmp8pX0mSbOjIx8npnShKtNRMwIy4XophPwmZJw8Qw86UxYkYSiGEtSU9Z3FslFzZq83sMmLYTDvtuKpsvCOGnYmX765mZnfE/xPDCiGE5eVXvk6SdE+7/ZqqsvEghLCxmc1u4330axqgb9i+UPLY+Mx7+jaGIzEGwtHyLOzJGjxg3/slrSH/dT1Vtrz8UtdTc2X7xjprJMo+J7/0fVrNZZWV3Sq/rGNPtf/IyLPlty5M1sBAGmvLfz3/Vpzv6+SXx4S4ra2rAnbMTb9YnlncJLEOjZMw8e+i5EzThE+q7Cz5aKVD6sgvJf1CXI/VxlgMz4zrO2S6mc3qcgwLE1khhOPM7KCCsnPNLDXYjEII98pvDXm9PKb5GO6Um944hvJfp4rilIxt0xjKP5NknVQcYixqxzDe53aU/IqdfJx+LM/w52NLDAdPH9MxLItTk4R0wxgWtePGMazYrrI4EcM+jmHF98mm8n5X3RieI/91ryvfyWUxlF+5WDtOxHCgTGM3hl3v19A3JIa9sB9qGPqGqW1KbucIJBBmW3qwviAf/CE18F6Q39uxrKVHkH+qoGy2fJteWndZJWVPyC+1PUmDkwu/l18qtasNfurAB+S3DbzRzP6dm99O8nuNPiQfAGpxnD5RPuZCkI+on53+Lkk/lN+z1K0kzKHx7x9raHLmqbjNdZdVVHaU/FK9g1TviQ9fIYYvlB0ov4/yyxosqHxE2ktU/OSBI+SXvw13DKfJ75k9MhGnokRg0xh+N/79pUSduRoav1YsymL4FzNbY0hBCP+S9FL5L2/5OP1cPrhiPrbEMFswtmNYFqeyNt4khu+NsZiWqFPUjpvGsGy7miT1ieHgde/1GL5cxSPtJ9txjMmiON86MTxLfuL7sZrr3is/LhHDsRND+oaDy3qhbzjWY9gL++E0db9vOMfMWrdxlBqJBMJ1kg40s6ty03eQj+b62oKyf0jaxNIjyM+WP1ojXzZLPhjQejWXVVZ2qZm9KLFdt0jde2Rk8CcIKJ/8qKjTNAlTlGgpfOJDB0mY5LLKtqtpWR/HcLF80Kt7MpNNamtE2m8r/eSBr5vZxMSyuh3D0jipJEnYxWUFefzu0OA4tRPD1yg9bsqX5CP3rpRYjyb7LjEcvLxej2HTZHWTGL421vt2fp4qaMdxeU2f0FO4Xaqf1CeGue1Sb8dwfRWPtF/UjoOk79eNYQfr3is/LhHDNpc12jGkbzjEVI1+33Csx7AX9sPh6BvOTq1fyqR23tShD0j6WQjhxRr4gNaRX2L+YUnHFJR9XtJfY8BbA5ytK38c07cKypaT9HQI4aaayyormx1CeJeGPjJyoaQVQwir2dBHPz4Q/NnKJ2fWbx15dufOEMKx8isasmVxFmHH3PQDJM0PIWyfT3DIHz+yuKTsefkAhnflyiYo3SDWkPR8w2UVlS2StHwIYYINfRzn/BDCF5V+fCYxHHCvpPlmtmluukIIz0r6qJnNSZQtknS6mQ15PncI4bARiuGSSg8as4b8IJ2KbdMYBqU/k+3lo85ONbO5+cKKGJp8kJ/8F+0DkjYuiNMDBbElhoON5RiWxamsjdeOYfDHwm1gZt9M1Clqx01jWLZdRcdCYtj+dvV0DEMIN0ha2cx2yc+wpB0rLqtuDFeS/+JWd92bxHCxfFC0ussihpn109iNYaxK3zCW9ULfcKzHsBf2w+HoGxYN8jjEiAyiKEnBL01/4V4LywyoVVQWCkaQN3/uZllZ7WUVlQV/bvn35PfbPya98MSCS+X360+V378vDTyR4Hvy+/BT9/VcJL9kJlt2j/w+NslH4s1OP0s+uu+P5SP95hMcP5Ff7pMq+7WkT8tHBM4mWraKf8/U0OTMD+Un6XWXVVS2UP6YqG1y8btY0nfko7fuQQxLy5aS9CUzO1U5IYTj5dnOWxJlh0j6g5nNS5StLX/m8nDHUPLE3g2JOJ2ogRGruxHDZ+X718REnb9JOsXMZiZiURbDm+VPtLgmN31J+b56ZSJOJ8tHzs/HlhgOnj6WY1gWp7I2/jfVjGEIYRNJO5rZyYk6Re24aQzLtqvoWEgM+ySGIYS9Jb3czL6WiFOyHceyu+Xf53ViOEN+j/ByNde9SQy3kD/f/vnE/Jp8JxPD9pfVCzGkbzi4rBf6hmM9hr2wH0rd7xt+PLVNKSOZQFgicSnFKmb2cFnZSC6raj3CKD+xoJtJGHl2KpmAabqsNspGNX5xHcZ0DHtBgyRco0Rgk2VV1WmwrZtIerTgi/aFq48azJcYauzHcCy3Y6n+dhHDocZLDHulHcfpo/7jUsNtJYaJsprb2vMxFH1Dqc9j2Cv74XD1Ddta1+FOIIQQdpH0K3mW51pJB5nZnbFstvySqFTZTfJBHtaSdK6kw8zssVh2vTwTOqgsLuv8WK/OssrKrtXAr+TZD+EMFTwyUtK/5Pf3tn5ZNw08XeAI+S/ra0u6yDLjOIQQjpQP2pGf/iEzO2EMJ2F2ko+0PihOVvLEBxHDdmJYNTp3K4Z7auiTQvo2hpL+UzB9FXVxRNpYJxW/D8X6yTJiOGieYzqGKohTRWzrxvBCeSdgT9Vrx41jWLZd1dFKI4ZjI4YqGWm/Yt0atWVJvxrtdtzwO5kY1lhWD8RwTPdr6BsONtox7Pf9sK0ZmNmwvuSZpC3i33vLL6fYKf7/6ZKypyTtJr/c/fPyRyluWFYWlzWrwbLKyu6VXyZ2uHxk0vfGv+dJulk+ouVr4mtf+SUqd8kH11g9E4fVY73b5QNEHi0f+fOTsfw7kp7MT49ls+WXmTws6QJJU9osu0n+2JC7JR0nacU4fasYw0HTY9mshstKlsU4zE/Eb4akf8Z4EcORjeFhIxXDGKenC+J0fSq2TWMoaRf5PZWpOkXtuCqGP5N/od4s6VH5KNSzJF0u6bKCOD2Qii0x7J8YVsSpbP2axHBeLGu7HTeNYcV2JY+FxLCvYljWrylqx0fIRwGvFcMO1r12DDtYFjHsgxiKvmHP9Q37IIajvh9qePqG17b+rnq19aZOXpJm5v6/haRb5Bmd+TXKdlE8sS8pm5Pd+A6WlS1bKGmJxHbNlj/uIj89SHqmJB6LJE2Kf68Qd8Qfxg97en56/H/T5EdRouWfkm7NT+9wWcmyGKfpiTgsWRQnYtg/MayIU1mSsMmyyhKIRe24KoZPK/1Fe7+kCwvitCAVW2LYPzGsiFPZ+jWJ4S1KfNeUteOmMazYrtpJfWI45mJY1q8paseHyTvFtWLYwbrXjmEHyyKGfRBD0Tfsub5hH8Rw1PfDijg17RsOiUXhvtLuG5u+JF2dDXCctrY8u7O4omxyrmyruKHPFZQtlN+T0mRZZWXrJbZrlqS7EtN3iDvPF+XPN29NXy3uWE/n3j9R0vHy2y5uTEz/g6SFuTqdJmHyiZay5EynSZh7JN2QiNN68fPanhj2dQzvqBGnTmOYX1Y+EZhqx1UxXJSfnmn/txTEaVHuvcSw/2JYFqeqhHTdGF4hT7bUacdNY1hnu4hh/8WwrF+TbMexvCxORWWPa/B3TaffyaPx4xIxHBsxpG84OIa90Dcc6zHshf1wOPqGPXUFwhvko6nmp0+WdEJJ2e8UMyK5snXlI/inyvaXP26x7rLKyn4pz/CcK78M5DhJ58kvC7lZfgnOBfE1S95RmSp/ikDr0pZHY9n35GM07JxY1hxJzyemf1t+f1I3kzCLNDTRkk3ONF1Wquw2+ai9+fjdKunjkv5NDPs6hgskPVkSp1Rsm8Zwvvz5tqk685Vux1Ux/JfSX7SzJF1dEqdUbIlh/8SwLE5lbbxJDK+Sfw/VacdNY1i1XWVxIoZjP4Zl/ZqidnyY/JLzujG8T7nvmjbXvVd+XCKGYyeG9A17r2841mPYC/vhcPQNn8yvX9GrrTd18oofxl6SXlyz7MuStimYZ7Ksg2UVlsXyCfKszTvjaydJE2PZ6pJeEV+rp+rn5vViSUsVTN+goM4+6m4S5pPyQUDy09eVdHbDZZWVfbUofsSw72N4oKT/K4hTUSKwaQz3kPSTgjpfUUk7Loqh/Dm/qS/aH0paoyBOG6diSwz7KoZlcSprx41iWPRSQTvuIIZl29UkqU8Mx2AMU/FTcTv+XlzHWjGU/7j0xgbr3is/LhHDMRJD0Tfsxb7hmI5hj+yHw9E3/ErVPtJ6TdLwO17SmyV9NoTwjDyDc575c1/Lym6T9KkQwsvlzwI9V9IF5k9iSJZ1sKyyMpnZ8/KMU8ojlnv0RWZk2bUkXWFmT2eKr5F0UwjhvLiMO+P0SyTdk5gu+XN+nwkh3G5mT7Ymmtl/QgjPSdqgoGymPJOX92JJ0/ITzWxuCOHekvmVLauwTJ5dK0MM+zSG8ozs/yuI00VKxLZpDOXP1j03hPDiRPz+J/63qB1LiRjKv0QOk2eVXxBCuFrS+gVx+q2IYVbfxVAlcapox41iGEeJXlbtt2OpQQwrtit5LCSGfRnDttux9EJbLopTUQzf3WTdm8RQ/ovrrxssixgOmKqxG0P6hhm90Dcc6zFUD+yHGoa+oQbaZKVhf4zjoIWFsLKkN8lP1reUNF0exN9XlG0jHwziTfJ7Ri6KZVcWlcmTDK35bSV/PGNqWWVlW0q6U35/yNJq/5GRd8svzZolaWtJnzKzM2LZtZLeEdd5N3kD/mec952SXpeYPl+eaX69fBTcFxIcIYQd47qmyvaJZflEy5tS0+N2lc2vdpn8spzjlH4c5yzFbCcx7M8YStq0JE7J2DaNYYxBUZ2tGsbwWvkvL0O+aEMIB8iPC/k4/V3SGgWxJYZ9EMOKOJXFvXYMQwiHSvp+XO7War8d145hxXaVxYkY9kEMK/o1Ze14N/kvcXVieLv8EXJTa6577RjKf8Hv2ncyMRyTMbxT9A1bMRz1vmEfxHDU90MNQ99QdViblyoMx0t+OUjycomiMknLyy8xOa5mWe1lxbLp8nsnV1D7I9IukLRc/HuKfCDJT7Xml5v/EnFn+r6kKyWdXTF9ZUn7STo5rtsJkt7dRtk28ue+XiJ/vMjX5QOBJKcn5jejZFllZU/Jvwg+oHojgRLDPothRZy6GsPEOjwoz6yuUDOG98gHlzldfuDfIxOza6viRwz7P4Y1YtsohvKRm2d20o6bxLAitsSwD2Oo8n5NW+24SQwr4tTVGNaIEzHs0xiWTKdvSP+6q/2akYphRZwaxbDqNdoJhA/KMyivV9yZM2W7xZ1n+/j/zSV9VtJbCuZ1cmLaa2KdN0raUdLycfrSkr4p6Sz5/SpflLROwXzzj6FsZ0TaBbk6y8mzRUdJmlERk7VqTu9aEqZoeofLmpkty8RvJ5WPBEoM+ziGZXEaphjOzk6vE0O1+UXbTpyIYf/HsGIdmsRwrgZ/13TcjpvEsGQ6MeyfGJb2a9SgHTeJYcW698qPS8SwT2JYMp2+ITEsjGGv7odlceokhkPe286bhuslH3SiKINzn/y+qKslfVc+IMTX5NmTWZLOzLzOkmeRHpN0Zqz/EXk25RuSLpNnOlvP5TxO0tHyBMM3JD0bl3eppEMkrZrbuSbn1nsrlY9I+5ykrXNlk+QZnsUFsVheftvFryTtnys7tiSGXUnCKJGAidM7SsKUxK9qJFBi2D8xPLSd+HUhhhdJ2rygftMYLs5Nr/yilV8O9l1i2Ncx/GRB/CoT0g1i+KSGPlqrtB13GMMvFcSv46Q+Mez5GJb1a2q346Yx1Bj5cYkYjo0Yir5hPoa90jccyzHslf2wq33DonVI1qvz5iYvSdcVvK6XPzqjKIOzQD6mwTLy+6CyO8UCSb+W3/e1c/z3/viB7xzfd5ViIkA+cNLCzDrlLy+ZLx8J9k3yARXnxR3hAEkfUv0Rab+nzKM9EjvCtonXX+VJkD3lSZE/SXpRan1z82uShHlEg5MwrQTMmZIey9TvOAkT49RkJFBi2AcxjNv1dCJ+ZYnApjFcKD82pBKBTWN4m9JftH+RP1onH79XxHU4ghj2dQznS/pynXbcQQw3lfSdmu24UQzlnZFn8/GrOBYSw/6JYVm/pqgdn6x0O+4khmPhxyViOHZiSN9wcAxHvW/YBzEc9f1Qw9M3PLxoPYasV7tvbPqKH+jWktbLvaZIejb33mwGZ35m+vTc+2ZI+oykC1sfoHwwmZnyR2usrNzzxeUHvw/Gv0+UtF38e2MN/WViCUm7Szolfjh1Hxl5jaQfybNrS+XKFscP+ZLc60llLiuSP97msrgtC9TdJMz0GI+pGpyA2VnSnMw6dCMJ8wdJry7YN4hhn8cwlk1PxK8sEdgohnE5MxLxO0A+om/RY2HLYriWEl+0MX7XJOJ3iYY+l5sY9l8Mb5Z0fc123CiGataOm8ZwoaRFNY+FxLBPYlgUv7J23EEMbyyI4Vj5cYkYjp0Y0jfs/HhIDHtsP9Tw9A2vT21TcjvbfWPTV/ygXlNQ9oCKMzgmaZk4bUKmfHJrx5BfSvIHScfI73G8U55IuCP+u0Z833Lxg/ilPGv0b3k26nb56LazStb/fbHe9PjvPvIkxY7yg9+l8qzSYYqZqrgNU+UZ439LOid+2BtLukHSSxPLmSXp7ty0D8i/IBari0kYeSO6V7kETPy320mYy+QdqkHxi+8hhv0fw4cUL+dSm4nADmJ4o6SrEvE7RX5w/WWDGCa/aIviF8ueVeaYRQz7L4by7527arbjRjFUg3bcQQxnS7qvzrGQGPZPDIviV9aOO2jLz8l/EezKd3JZDIviV3EsJIZ9EkPRN+zFvuFYj2Ev7IfD0Tecnl/voldbbxqulzwBsHpB2dSC6atI2jI37a0quDwxli8jaf349/LyDsUrFLNHkjZuc323UfWItNOVG8VS0pryWyF+L09g/DYx7+9L+npi+m6S/qNhSMIol4CJZXeq+0mYZcriF8uIYX/GcJ7ivWKp+GWOA92I4ZNKXG6WjV+DGJ4o/wLJf9F+UtImBcs6TdIbiGFfx3BN+WWFjdpxJ21ZbbTjpjGU/2pyTpNjITHsrxgm4lfUjjeWj1Bety2fp1xnuo123Es/LhHDMRJD0Tfsxb7hWI9hL+yHw9E3nFEUpyHr1e4beQ35QJdXsxFpJ6jgcpmG69FxEkYVCZj4nq4kYdqJHzHsnxhKelFqOfn4dSOGdePXJIYa/EV7jUoGviGG/R/DbrTjJjHMTO+5YyEx7M8Y9kI77nYMy46FxJAYdiOGddpxt2JYFr9UDHNlPXc8HAsxHI39UMPYN2znFWIlFAghLClpX/kliReFEPaX9Cr5pSgXyi+BWUd++clsSb+RN8AvyQfKWE1+/8pDks6QdISZPV6wrA+a2YntTh8LKuJ3nDx27xAxLEQMO9c0hmb2ZMk8J0h6pZldlpteGCdiOGSexLA6hmfJr9bYU11ox1VlvY4Ydq5Jv6ZJO45lxJAYJvVCDPs4fvQN2zCS/ZpY1jcxJIFQIYTwG/mlIstIelx+icdpkj4h36H+f3t3HyNXVYdx/PtAm7a0prxYqo1pUETBSnkRo9Qg5aWAiMEIBvGFFE1AVBQEDQlE5EVDIRJNCKDIm0CAFKKpJVIDtECqaYFStiUtILSgqbyooQhYA8vPP85ZGKczc3fmzM52d59P0uzM3HvPPfP0npk7Z849cyVwNGlIy8ukCTdeJc2ueWNEPJ/LeQ/pWpdDI+KIJvt6LiJmDvbxkaBFfocBe5GG7TyAM2zKGZYryPAHwEG08UbbKidn6AxpP8PvkU76zu9GO65atq1zhuU6PK9pux3nfTlDZ9jQtpDhKM3P54aD1Mvzmry/UZOhOxAqSOqLiNmSxpEm9ZgREf2S1gCRl+1AuuZxrqSZwJMRMbFJeVtIPVj19iANR1lbvwlp6M2Erj2pHmqRn0izok7J951hE86wXEGGa4GfsPUb7aOkN5oN9bsCZrF1fgPLnCHOsM0MnwZeiYj9GpTXrB07Q2fYVIfnNc3a8XzSbOL17RicoTNsoYcZ+rzG54YNDcF5zXzGyHE4brgrMAJsl4e4TCb1UE0lTVok0iyekA6IKQAR8ZykNyT9kHRgvQAgaTrpwBJwEmm20FoPkyYw+1zd4wL+1OXn1EvN8ptAem7jSMOCnGFzzrBcpxlOiIgFtQVFxPNKQ9T+SeOcnqZxts4wc4aDz5CUxWxJ09tox87QGbbSyXlNw3YMXCLpYpyhM2xfrzL0eY3PDZvp6nkNY+g4dAdCtWtJv7W8PalXaaGkZ4CdSQfeNaRhLAsAJE0j/TbnLsD9knbN5bwALCJNsDElIlbX7kTSImBmRDxbXwFJy7r/tHqmWX6fJM1W/ZCkFTjDVpxhuU4zfL3JG+1zAE1y2kiDbPOyZd1+Yj3kDMu1nSHwLdKs0INux+AMcYatdHJe06wdzydl6QydYbt6kqHPa3xu2EK3z2vmM0aOQ1/CMAiSZgBExCZJOwKHk05+XyNdI7M2ItYPXw23bc3yi4iVkmbhDCs5w3KdZChpJ+Ac4Fig/o12QUT8q4dPYdg5w3Juy+WcYbl2z2vcjrfmDMs5wzJ+LSzn85rOuAOhxzQCZ9rc1jjDcs7QbORzOy7nDM3MEr8e2mBtN9wVGIMuGO4KjALOsJwzLCTp5OGuw0jnDIu5HZdzhoXcjss5w3LOsCv8elhorByHHoEwBCT1NVvECJxpczg4w3LOcGhpBP7szrbGGVZzOy7nDIeW23E5Z1jOGQ6OXw+H1lg5Dj2J4tCYDhzJ6Jsxt5ecYTlnWKjijXZ6L+syUjnDYm7H5ZxhIbfjcs6wnDPsCr8eFvJx6A6EobKY0Tljbi85w3LOsJzfaMs5wzJux+WcYTm343LOsJwzLOfXw3Jj/jh0B8IQiIhvtFj25V7WZaRyhuWcYVf4jbacMyzgdlzOGXaF23E5Z1jOGRby62FXjPnj0HMgmJmZmZmZmVkl/wqDmZmZmZmZmVVyB4KZmZmZmZmZVXIHgpmZmZmZmZlVcgeCmZlZByT1S1ot6XFJj0k6S1LL91VJu0mqnKhK0gxJd+TbcyUtbrNuyyQd0M42JSRdKOnwISy/rZmtO8msZtszJO3QybZmZmajnTsQzMzMOvOfiNg3ImYB84DPAOdXbLMbUNmBEBGbIuL48iq2T1Lbv9AUET+KiHuGoj65/DlDVXYDZwANOxAkbd/DepiZmW1z3IFgZmZWKCJeBE4BvqNke0mXSXpIUp+kU/OqlwAH5ZELZ+YRCQ9KWpX/zYG3Ryqsrd+PpMmSrpO0UtKjko7Nj0+SdJukdZJ+C0xqVE9JGyVdKmlNLuOD+fEbJF0taQVwqaTdJd0t6ZFcvz0lTZX07MAoi1yXv0oan7c/Pj9+WK7bmlzXCTX7fne+fcDAz11JOjjnsTpv964G9X41/52bR1fcIWm9pFskKS87Kj+2CvhCzbY/lnR2zf21Od/Jku7Ko0fWSjpB0neBGcBSSUsH9i3pZ5IeA86V9LuasublvM3MzMaEtr9lMDMzs61FxDP5G+pdgWOBzRHx8fwBermkPwLnAGdHxDEAeaj8vIjYImkP4Fag1aUH5wL3RcTXJe0IrJR0D3Aq8HpE7CVpNrCqRRmbI2JvSScBPweOyY+/D5gTEf2S7gW+GRFPSfoEcGVEHCppNXAwsDRvtyQi3sif4ZE0EbgBOCwinpT0G+C0vJ9mzga+HRHLJU0BtrRYF2A/YBawCVgOfErSw8A1wKHAX4DbK8oAOArYFBGfzXWfGhGbJX0fOCQi/pHXmwysiIizcmfFOknTIuIl4GTgukHsy8zMbFTwCAQzM7PuOwI4KX/gXgHsAuzRYL3xwDWS1gALgY8MotxzcrnLgInATODTwM0AEdEH9LUo49aavwfWPL4wdx5MAeYAC/N+fgm8N69zO3BCvv0ltv6g/mFgQ0Q8me/fmOvWynLg8vzt/44R8WbF+isj4m8R8RawmnRZyJ55v09FRJCzqLAGmCdpgaSDImJzk/X6gTsBctk3AV/NHTgHAn8YxL7MzMxGBY9AMDMz6wJJHyB92HwREHB6RCypW2du3WZnAi8A+5A69au+fRdwXEQ8UVduO1WNJrdfy3+3A16OiH0bbLsI+KmknYGPAfe1sd83eeeLi4lvVyDiEkl3AUeTRmocGRHrW5Tz35rb/VSfy9Tu9+195xES++f9Xizp3oi4sMH2WyKiv+b+9cDvSf9XCwfR4WFmZjZqeASCmZlZIUnTgKuBK/K31EuA0ySNz8s/JGky8G+g9hr/qcDf87fpXwOqJulbApxec93/fvnxB8iTM0r6KDC7RRkn1Pz9c/3CiHgF2CDpi7k8SdonL3sVeAj4BbC47oM1wBPAbgNzK+TndH++vZHU6QBw3MAGknaPiDURsSCXvWeLujezPu9393z/xJplG4H98772B96fb88gXfZxM3DZwDps/X/0fyJiE+nyifNInQlmZmZjhkcgmJmZdWZSHuI/nvQt903A5XnZr0lD61flD/svAZ8nXVrQnyfkuwG4Ergzz0dwN++MAmjmItJ8An15MsMNpLkIrgKul7QOWAc80qKMnST1kb7JP7HJOl8BrpJ0Xn5+twGP5WW3ky63mFu/UZ7L4WTS5Q/jSB0CV+fFFwDXSrqIdPnFgDMkHQK8BTxOB5cE5P2eAtwl6XXgQd7pBLiTdDnJ46TLSQYur9gbuEzSW8AbpLkaAH4F3C1pU0Qc0mSXtwDTImJdu3U1MzMbyZS+KDEzM7PRTtJG4ICaCQKtA5KuAB6NiGuHuy5mZma95BEIZmZmZoMk6RHSSJGzhrsuZmZmveYRCGZmZmZmZmZWyZMompmZmZmZmVkldyCYmZmZmZmZWSV3IJiZmZmZmZlZJXcgmJmZmZmZmVkldyCYmZmZmZmZWaX/AZ9eZoR8pNzm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772" name="Picture 4" descr="C:\Users\Bryan\Desktop\scatterplot1.jpg"/>
          <p:cNvPicPr>
            <a:picLocks noChangeAspect="1" noChangeArrowheads="1"/>
          </p:cNvPicPr>
          <p:nvPr/>
        </p:nvPicPr>
        <p:blipFill>
          <a:blip r:embed="rId2" cstate="print"/>
          <a:srcRect l="52066"/>
          <a:stretch>
            <a:fillRect/>
          </a:stretch>
        </p:blipFill>
        <p:spPr bwMode="auto">
          <a:xfrm>
            <a:off x="685800" y="1676400"/>
            <a:ext cx="8305800" cy="53476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180975" y="228600"/>
            <a:ext cx="9572625" cy="1600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Lato Heavy Bold"/>
              </a:rPr>
              <a:t>HKSAR EVENTS: </a:t>
            </a:r>
            <a:r>
              <a:rPr lang="en-US" sz="2800" dirty="0" smtClean="0">
                <a:solidFill>
                  <a:schemeClr val="bg1"/>
                </a:solidFill>
                <a:latin typeface="Lato Heavy Bold"/>
              </a:rPr>
              <a:t>What are the events(years) in HKSAR that has the highest impact on the  unemployment rate ? K = 5</a:t>
            </a:r>
            <a:endParaRPr lang="en-US" sz="2800" dirty="0">
              <a:solidFill>
                <a:schemeClr val="bg1"/>
              </a:solidFill>
              <a:latin typeface="Lato Heavy Bold"/>
            </a:endParaRPr>
          </a:p>
        </p:txBody>
      </p:sp>
      <p:sp>
        <p:nvSpPr>
          <p:cNvPr id="6146" name="AutoShape 2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8" name="AutoShape 4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50" name="AutoShape 6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2819400"/>
            <a:ext cx="9105900" cy="58769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52" name="AutoShape 8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2819400"/>
            <a:ext cx="9105900" cy="58769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0" name="AutoShape 2" descr="data:image/png;base64,iVBORw0KGgoAAAANSUhEUgAABBAAAAKfCAYAAADXUzvHAAAAOXRFWHRTb2Z0d2FyZQBNYXRwbG90bGliIHZlcnNpb24zLjMuMiwgaHR0cHM6Ly9tYXRwbG90bGliLm9yZy8vihELAAAACXBIWXMAAAsTAAALEwEAmpwYAACh4klEQVR4nOzdd5wkVbn/8e/ZXZAkS5QMS5AoCEgyXFlMYCIoSjCgooiomAXz6vUq6gVREe8PBQQDmJAgGUFFEEm7S1rYJS6ZJUnYACzP74/nNFNTc6qqq7pnpqfn8369+rWzdfpUeLpO9amnq04FMxMAAAAAAECZCaO9AgAAAAAAoPeRQAAAAAAAAJVIIAAAAAAAgEokEAAAAAAAQCUSCAAAAAAAoNKkkVzYKqusYlOmTBnJRQIAAAAAgArXXHPNw2a2atl7RjSBMGXKFF199dUjuUgAAAAAAFAhhHBX1Xu4hQ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UmUCIYSwTgjhkhDCTSGEG0MIn4rTVwohXBhCmBP/XXH4VxcAAAAAAIyGdq5AeE7S58xsc0k7Sfp4CGFzSYdL+quZvVTSX+P/AQAAAABAH6pMIJjZ/WZ2bfz7SUmzJK0laQ9JJ8W3nSRpz2FaRwAAAAAAMMpqjYEQQpgiaRtJ/5a0mpndH4sekLRaQZ2DQghXhxCunjdvXifrCgAAAAAARknbCYQQwnKS/iTp02b2RLbMzEySpeqZ2XFmtp2Zbbfqqqt2tLIAAAAAAGB0tJVACCEsIU8e/MbMTouTHwwhrBHL15D00PCsIgAAAAAAGG3tPIUhSDpe0iwzOypTdKakA+LfB0g6o/urBwAAAAAAesGkNt7zaknvk3R9CGFGnPZlSUdI+n0I4UBJd0l697CsIQAAAAAAGHWVCQQz+6ekUFD8+u6uDgAAAAAA6EW1nsIAAAAAAADGJxIIAAAAAACgEgkEAAAAAABQiQQCAAAAAACoRAIBAAAAAABUIoEAAAAAAAAqkUAAAAAAAACVSCAAAAAAAIBKJBAAAAAAAEAlEggAAAAAAKASCQQAAAAAAFCJBAIAAAAAAKhEAgEAAAAAAFQigQAAAAAAACqRQAAAAAAAAJVIIAAAAAAAgEokEAAAAAAAQCUSCAAAAAAAoBIJBAAAAAAAUIkEAgAAAAAAqEQCAQAAAAAAVCKBAAAAAAAAKpFAAAAAAAAAlUggjCOzNt1stFcBAAAAADBG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FSZQAghnBBCeCiEcENm2rQQwr0hhBnx9ZbhXU0AAAAAADCa2rkC4ZeSdktM/6GZbR1f53R3tQAAAAAAQC+pTCCY2T8kPToC6wIAAAAAAHpUJ2MgfCKEcF28xWHFojeFEA4KIVwdQrh63rx5HSwOAAAAAACMlqYJhJ9J2lDS1pLul3Rk0RvN7Dgz287Mtlt11VUbLg4AAAAAAIymRgkEM3vQzBab2fOSfi5ph+6uFgAAAAAA6CWNEgghhDUy/91L0g1F7wUAAAAAAGPfpKo3hBBOkTRV0iohhHskfUPS1BDC1pJM0p2SPjp8qwgAAAAAAEZbZQLBzPZLTD5+GNYFAAAAAAD0qE6ewgAAAAAAAMYJEggAAAAAAKASCQQAAAAAAFCJBAIAAAAAAKhEAgEAAAAAAFQigQAAAAAAACqRQAAAAAAAAJVIIAAAAAAAgEokEAAAAAAAQCUSCAAAAAAAoBIJBAAAAAAAUIkEAgAAAAAAqEQCAQAAAAAAVCKBAAAAAAAAKpFAAAAAAAAAlUggAAAAAACASiQQAAAAAABAJRIIAAAAAACgEgkEAAAAAABQiQQCAAAAAACoRAIBAAAAAABUIoEAAAAAAAAqkUAAAAAAAACVSCAAAAAAADDOTJs2rXYd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Yx2ZtutlorwIAABgjSCAAAAAAAIBKJBAAAAAAAEAlEghADVzqCwAAAGC8IoEAAAAAAAAqkUAAAAAAAACVSCAAAAAAAIBKJBAwLBgrAAAAAAD6CwkEAAAAAABQiQQCAAAAAACoRAIBAAAAAABUIoEAAAAAAAAqkUAAAAAAAACVSCAAAAAAAIBKJBAAAAAAAEAlEgjAMJty+NmjvQoAAAAA0DESCAAAAAAAoBIJBAAAAAAAUIkEAgAAAAAAqEQCAQAAAAAAVCKBAAAAAAAAKpFAAAAAAAAAlUggAAAAAACASpUJhBDCCSGEh0IIN2SmrRRCuDCEMCf+u+LwriYAAAAAABhN7VyB8EtJu+WmHS7pr2b2Ukl/jf8HAAAAAAB9qjKBYGb/kPRobvIekk6Kf58kac/urhYAAAAAAOglTcdAWM3M7o9/PyBptaI3hhAOCiFcHUK4et68eQ0XBwAAAAAARlPHgyiamUmykvLjzGw7M9tu1VVX7XRxAAAAAABgFDRNIDwYQlhDkuK/D3VvlQAAAAAAQK9pmkA4U9IB8e8DJJ3RndXBeDbl8LNHexUwTrCvAQAAAPW18xjHUyT9S9ImIYR7QggHSjpC0htDCHMkvSH+HwAAAAAA9KlJVW8ws/0Kil7f5XUBAAAAAAA9quNBFAEAAAAAQP8jgQAAAAAAACqRQAAAAAAAAJVIIAAAAAAAgEokEACgB83adLPRXgUAAABgEBIIAAAAAACgEgkEjHn8UgsAAAAAw48EAgAAAAAAqEQCAQAAAAAAVCKBAADoaVMOP3u0VwEAAAAigQAAAAAAANpAAgEAAAAAAFQigQAAAAAAACqRQAAAAAAAAJVIIAAAAAAAgEokEAAAAAAAQCUSCAAAAAAAoBIJBAAAAAAAUIkEAkpNOfzs0V4FAAAAAEAPIIEAAAAAAAAqkUAAAAAAAACVSCAAAAAAAIBKJBAAAAAAAEAlEggAAAAAAPSwLU/acrRXQRIJBAAAAAAA0AYSCAAAAAAAoBIJBAAAAAAAUIkEAgAAAAAAqEQCAQAAAAAAVCKBAAAAAAAAKpFAAAAAAAAAlUggAAAAAACASiQQAAAAAABAJRIIAAAAAACgEgkEAAAAAABQiQQCAAAAAACoRAIBAAAAAABUIoEAAAAAAAAqkUAAAAAAAACVSCAAAAAAAIBKJBAAAAAAAEiYcvjZI7q8adOmjejy6iKBAAAAAAAAKpFAAAAAAAAAlUggAAAAAACASiQQAAAAAABAJRIIQM6WJ2052qsAAAAAAD2HBAIAAAAAAKhEAgEAAAAAAFQigQAAAAAAACqRQAAAAAAAoA/dc/ilXZ0fCQQAAAAAAFCJBAIAAAAAAKhEAgEAAAAAAFQigQAAAAAAACqRQAAAAAAAAJVIIAAAAAAAgEokEAAAAAAAQCUSCAAAAAAAoBIJBAAAAAAAUIkEAgAAAAAAqEQCAQAAAAAAVCKBgHFpyuFnj/YqAAAAAMCYQgIBAAAAAABUIoEAAAAAAAAqkUAAAADAsJu16WajvQoAgA6RQAAAAAAAAJVIIAAAAAAAgEokEAAAAAAAQCUSCBi3pk2bNtqroC1P2nK0VwHDjEeGAgAAoF+QQAAAAAAAAJVIIAAAAAAAgEokEACMeatfMmO0V6EncLsEAAAAhhMJBAAAAAAAUIkEAgDUwNUOAFe7AAAwXpFAAAAAAAAAlUggAAAAAACASiQQAHTdlidtOdqrAAAYx2ZtutlorwIA9CUSCAAAAAAAoBIJBAAAAAAAUIkEAgAAAAAAqEQCYZSNhXvF7zn80tFeBQDDiHuFAQAA0A4SCAAAAAAAoBIJBAAAAAAAUIkEAgAAGBHcLgMAwNhGAgEAAAAAAFQigTBCpk2bNtqrAKBD/HoKAACA8YwEAgAAAAAAqEQCAQAAAAAAVBozCYQtT9pytFehp9xz+KWjvQrDol+3i1tYAGBkccsR+hH7NYCumTa5UbUxk0AAAAAAAACjhwQCAAAAAACoRAIBAAAAAABUIoHQh/568YYjv9CG99AAAAAAYxXjUmC8IYEAAAAAAAAqkUAAAAAAAACVeiqBMOXws0d7FcY+biUAAAAAAAyDnkogAAAAAACA3kQCoYvuOfzS0V4FAEAfYFAuAAB6x7Rp00Z7FXoGCQQAAAAAAFCJBAKaY7wFAKNsy5O2HO1VAIbF6pfMGO1V6Blc4QkAvYMEAgAAAAAAqEQCAQAAAAAAVBpTCQQu5wMAYHzhEc8YSdwuAQDlxlQCAQAAAAAAjA4SCP2MQQ6BcYfHDAEAgF5TNugxjy4eW0ggAAAAAACASiQQAAAAAABAJRIIAABkcBsIAABAGgkEAAAAAABQiQQCUFPVI8X+evGGI7QmAJrqlUe1lV3twKOLgf7WK8chAKiDBAIAAAAAAKjUUQIhhHBnCOH6EMKMEMLV3Vqp0Vb2mBGg13H/NsYbfqkHAAB9Ydrk0V6DSpO6MI9dzOzhLswHAAAAAAD0KG5hAAAAAAAAlTpNIJikC0II14QQDkq9IYRwUAjh6hDC1fPmzetwcd3Fpd4AAAAAALSn0wTCa8xsW0lvlvTxEMJr828ws+PMbDsz227VVVftcHEAAAAAAGA0dJRAMLN7478PSfqzpB26sVIYeT89+OLS8lmbbjZCa4Lh1I+DzbFvAgAAACOjcQIhhLBsCOHFrb8lvUnSDd1aMQAAAAAA0Ds6eQrDapL+HEJozee3ZnZeV9YKAAAAAAD0lMZXIJjZ7Wb28vjawsz+pxsrxMCGAND7phx+9mivAjDmjeU+zz2HXzraq4AexHcDMPZU3cqex2McAQAAAABAJRII6MhfL95w5Bc6bfKQSWS8q2150pajvQoA0NOmHH72mL4qoEy/bhcAjKZe6V/XvYqgEyQQAAAAAABAJRIIGHFH7vO20V6F9iWudsAAftHCeNIrvzIAQC+jbzB8eHQ1egEJBAAAAAAAUIkEAgAAAAAAqEQCAWMDtxKMCzwWbGzhMlUAGBv69Xg9ktvVrzEcy/hMuqfOgPQkEAAAAAAAQCUSCD1g9Utm9OWyAKDfcAxFL+uVq7hG7FfBHrk6kYHt2sNAtEB/IIEAAAAAAAAqkUAYCQ0z5D89+OIur8jw6PZ69msmv1+3CwAAAMD4QAIBAAAAAABUIoEAAAAAAAAqkUDAuPDXizdMTue2AoyEXhnYbCwby49q4vPv3FiO4ZH7vK3yPXUenwUAI2Es95EZsHN4kUAAAAAAAACVSCAA/WQYHmk1ln/561ft/KLZbUVX8XRbv/5q0I/bxbEBGPv68dgEYHiRQAAAAAAAAJVIIAAAAAAAgEokEAAAAPrZMNzehrGJATuB3jAat6N2CwkEAAAAAABQiQRCn/rpwReP9ip03UgN4tYJBiMaOxgArn3s16iFX7s7RpvrjtUvmTHaq4AuGMlfaukboJf06hVDJBAAAAAAAEAlEghAwli42gHDZCR/PR3BZY2lXzRpf831w69nfP79jasCANcPx2uMTyQQAAAAAABAJRIIAAAAAACgEgkEYJQVXa5bNhDmWH70S8cYoK3njaXbJQCgpVcHLAPGEm7N6H8kEAAAAAAAQCUSCBj3+MVhZB/72Y+PGAX6HQMbAhlcCdfzuBJuMK4KQDeRQAAAAAAAAJVIIAAAAAAAgEokEDBquCS22kjeXtHTt3JMm6y/Xrwhtz8AGITLlCHFW+Ma3FbQb/2QcT3A8ihb/ZIZo70KwIghgQAAAAAAACqRQADQDINIjV18dr2Hz6RzxLCR4bqKo1+vGOvX7QKAdpFAAAAAAAAAlUggYNj0wv1g4/V+QH4hGYP49RT9qI/2a8ZbGIqY9L+eHh+pX43kcbOPjtG9qmkb6uW+PAkEAAAAAABQiQQCAAAAAACoRAIBGEH9eClgL19i1bERuLSv7DFi/bi/YHzot8fjob/0+u2NI31ryAvtlUdhYpzo2/7VCN2SQgIBAAAAAABUGr8JBAYNGWoYYnLP4Zd2fZ4A0Gv6+kocDMUvtaip8ec/jvqrffurMNrC5z92jN8EAgAAAAAAaFvfJxB6/T63TvD4pPFty5O25BetYUJch89PD76YXxlaxtEvi6Olal+jrfeOsXAVz0iOWdML++ZY+ExGzGgdr/me6Bwx7Lq+TyAAAAAAAIDOkUAAAAAAAACVejKBMGvTzUZsWVyeNQ6M0KVL/Xy7zFhF+25fP95WwO0SBbicEwCAntALtyvV1ZMJBAAAAAAA0FtIIKBv8MhIdBNXL6CvcNVBX+npK2tGeF8bsV/vaENA99CexjQSCAAAAAAAoBIJBAAAAAAAUIkEgupdCshlzQBQbSwOCpTVy8f6Xl43oB+M5GDew6GXj7+rXzKjezPjMvjuIp5dHxB9OL6vm7ahLU/asmvrQAIBAAAAAABUIoFQoKsZ0ohfjYA+1+PZ+17+Vapn9Phn+IKS9Sz69XQ4Pv8mv9T2wgCAvfQrUy//2t1pv6UXPuvR1q+PeO6lNjSSxsp6AsOJBAIAAAAAAKg0KgmEfs3GDose+jWM+9bQb4bjl7+iX3l7+VfGsaJff/np1+0aKVxZ076xvK9xDAXQDWP5ONgruAIBAAAAAABUIoEAAAAAAAAq9UUC4acHX8xAPcAoov0ByOuVy0TvOfzSEVkOx0EA3dT0GFr3tq6xchvYSK7nWInJaOmLBAIAAAAAABheo5pAGKvZneH4lWGkfiEB0CdGaCBSBr2toQ8Hh+XzH6wX+i1Vv0puedKWI7QmY8NI9q+aLIvBITtX95f6Xrk6qttGY7t64ZhYpJfXbThNmzatsKxbA+JzBQIAAAAAAKhEAgEAAAAAAFQigQAAGJfG46Xe/Xrpbrd1+7Ly8bivYfgwYOfYwTF3sPF6W0G/IYEAAAAAAAAqkUAAADTGAGAAUKEPB1itMpa/G3rhiqGR/qWeKyVQBwkEAAAAAABQiQTCOMQjI9HLeiHz38RoPO6u6BeKsfzLDwbr1+M1j7vDqBuHVwVgHOiR/XosH6/Haj90JJFAAAAAAAAAlUggAAAAAACASiQQxrjVL5nR1flNmzatq/MDRl2PXM6H0cNxDegAx9C+MZYvKx/ruv09NFK3gfXMI0NLjkPs1yOPBAIAAAAAAKhEAgFApeEYUIZfhQFgeHT76sRu69fBQUcSMQRGXrevdhirAzaSQAAAAAAAAJXGTQKh6HFn6E38etLnuKe2bexrKNIL99R2HccGoOdwxWCHSo5rY/UXaIxv4yaBAAAAAAAAmiOBAAAAAAAAKpFAAABIGv1L2I/c522junwU6NPbCrh0uH0jdgl7n+5r6EHsa20r7BsQw3GLBAIAAAAAAKg0LhII/MoAjC1NBtEc7V/PAQDDq9cHWAbQGfpyY8O4SCAAAAAAAIDOkEAAAAAAAACVRi2BMBy3FfTKc2q5xA7d1Cv7NTrHsQEo1g+DaI7k8ZrvhuHF8Xp0lO3X3f5Mut2GuPx+bOEY2hxXIAAAAAAAgEokEACgJn5l6Fy/Zv77dbuAIr3+qzAAoLtIIAAAAAAAgEokEAC8oF9/+enX7QIAIItHlwO9p9/6oSQQAAAAAABAJRIIAAAAAACgEgmEhnhUE9AfeFTX+DaSn3+/7mv9ul0AAGAoEggAAAAAAKASCQQAbeFXRgAAAGB8I4EAAAAAAAAqkUAAAAAAAACVSCAAAMa8I/d522ivQk/hliMA/WTLk7Yc0eX16zGUgYPRDSQQAAAAAABAJRIIAABgTOMKFABj1Xj7pZ7j9dhHAgEAAAAAAFQigYAxhaxl54ghAAAA0D0j2b8e7b48CQQAAAAAAFCJBAIAAAAAAKhEAgHoAaN9KRJGF58/AAAAxgISCAAAAAAAoBIJhBL8KggAzfXrMbRftwvt4fNHP2K/Rj9ivx4eJBAAAAAAAEAlEggAAAAAAKASCQQAAAAAAFCJBAIAAAAAAKhEAgEAAAAAAFQigQAAAAAAACqRQAAAAAAAAJVIIAAAAAAAgEodJRBCCLuFEG4JIdwaQji8WysFAAAAAAB6S+MEQghhoqSfSnqzpM0l7RdC2LxbKwYAAAAAAHpHJ1cg7CDpVjO73cyekXSqpD26s1oAAAAAAKCXBDNrVjGEvSXtZmYfjv9/n6QdzewTufcdJOmg+N9NJN0S/15F0sMFs+922Vhe1lhed5bFsvpx3VkWy+rHdWdZLKsf151lsax+XHeWxbKGc37rmdmqBe9zZtboJWlvSb/I/P99ko6pUf/qkSoby8say+vOslhWP647y2JZ/bjuLItl9eO6syyW1Y/rzrJY1kiue+rVyS0M90paJ/P/teM0AAAAAADQZzpJIFwl6aUhhPVDCEtK2lfSmd1ZLQAAAAAA0EsmNa1oZs+FED4h6XxJEyWdYGY31pjFcSNYNpaXNZbXnWWxrH5cd5bFsvpx3VkWy+rHdWdZLKsf151lsayRXPchGg+iCAAAAAAAxo9ObmEAAAAAAADjBAkEAAAAAABQiQQCAAAAAACo1HgQxXaFEDaQ9FVJ90k6QtIPJb1S0ixJP5b0wS6WPSBpWUm3SfqSpBMk7SBptqRvSnpHwfxOlvRZ+WMo8/UOMrPpuW1axcweDiGsK+kJM3s8hDBF0naSbo719pV0n5ldFELYX9Kr4rKOM7NnQwjbyR+DuVjSbDO7Oc47OX00hBBWlLTYzJ7otF4IYVX5oz4XS7rdzJ6K05eTtJsy2yzpAjN7PoSwi6R35sp+YWa3hhA2lbSHpLXiIu6VPwXEUtPNbFZmXVaSJDN7NLHutctKpq+WXQ8ze7BpvRBCkO+T2e260sysJBZzJB0oaS9Ja2bKzpB0vJk9m9/GuPwPmtmJ7U6PZcu1PtN2y5rUiWWbFrWLkmWV1XmjmV1YUPZ1M/tWQdmu8n36r2Z2Z2b6h+RxTpaZ2Qmp+Q2XEMIS+c+6dQyrW0fSM5JWNbPbcmVbSVpDNbY57tPvkrfZP0p6nXw/vlnS/0nau6jMzJ5vb+u7L4SwUur40G6dEMIESYrHuCUlvUzSnWb2aAhhBy+yq0IIm8uPjXdIeqk8Fj+Rf7e8Qx6Lb+X39xDCyWb2/oL1KCvb1syubXd6h2W7m9mQpzY1qRPLDjGzYwvKktscQphtZhsnpr9Gfqy9wcwuaLcslif3jbJ9pklZ/N7cWP5d+ngX6qwvaRt5n+WKzPT3trZX0s+tYNCsEMJekv4e9+FVJR0Z53eTpAslnVZQ9jkzuyfOYyNJL5c0y8xuys2/07JbJV3XWv/Yt9hW0k1mdm7R/GK9Z1P1JN0o6SEzWxiPZR+IZUtI+pqZzSvb3szyVjazR0IIR0n6k5ldlohvsiyEsEL+sxyushDCVmZ2XYP5ldXbXd7fW5ibXhiLMrFP9Ql5P/94SV+W9/PvkPSkpNtz02dJ+o6ZPZabT+H3Y5Oy7PQQwiQzey7+vZykTeVtMtVmK+tJWk71z0MulHS40udDX5D/uPwODe57/1bSKqnprb5+UT+/aVlFncJzpbr1mp6H5D+v3Ge3q6Q9Nbhffob8e3zIdDM7L1O3a+chFXVKz1GqDPsgiiGEf0g6RdJkSe+VdKKk30t6k/zA+qUulv1d0hOSvifp+5I+Y2Z/DCG8XtKfJR1WML8fStpH0gqJesdIWkr+IX9S0q/j/1eRNF/SfyT9r6TPS7pM0k6SFsq/eJaR9Li8gZ8m6fWSVo91H5f0ilhnxfjeCZLm5aY/K+mjkt4j34nXlnfib5N3sv8o6Ys1y06U7zSpOhfIDyh7xPW+N36UJ0g6Wp5oqVPvLPmBbj1J60qaLukl8bO6RNLHJV0naRdJl8cYbCnpSvnTPf4qb2x3yBvuIfIv7pdJOlVS68t4bUmHxr9/nJu+r6RzJa0fP4PHJQVJy0u6OL7/0JplV8S/d0rUOVnS1+X7WisOa8f3fUvS+wuWVVTPYkxvyE3fSNLf5F8Y+VjsG//+l6STcmUHSFrJzPZRQghhrpmt2+70pmXdnt8Ir/t3JB0s/8zeLuloM/tJLHtAvq9emyi7SX6MWku+Tx7W6ryEEK6X9HS+LISwpfxzfKzdOrFslqQXy49X18qToXeWrUf8sjw/luXr3B7n9ZC8k/wBM7uqjW2eEZextqRzzey3cfqxknaVt+cnJL1Invh6q6TN4/yWTJQ9I2lVSc/L2+bX5MeI2ZKmyY/T+bK58vb2ZI06s+XHvK/Fsg9J+rakDeTH6zslPVqjzpLy75PPxrKD5R3ZpyRtIj8mbihP7F8oaUf5MfJQSbfIj5ObyDt5v5O0u7ydZxPcQX4svVh+4ndlQdlkSZ/JlZ0h7zwGeQc0O/3tkjbLTK9T9jr58Ttb9lNJP4j/v6RGnUNi+fW5si9J+o483rcntnkp+XF0QZwm+Wc4X9IyZjZRkkIIH5F/J/1Z3jdY18zWKSh7ysx2jWWbSzpd3i5WkLSbmf07Nz1IOs/MDk7UqSq72sz2jmWvkXfmb5OfsO5nZufUqLORpHvM7JWxbA/5Pvs3SftJOtjMfhlC+Kqk/4r13iZpopm9I9aZLOkoSdvLv5deYWabxLLfyb8f/yDpDZKOMbPlEmUXSnrQzKaGEN4nbzP/kO/3L5L0KvMfarpR9h5J3zCz74cQviBPqp8jaWd5UuUVBfNbSdLL4rExX29rSeuZ2fwQwvfkbfd0eZLvz2b2oUQsviFp+7is7eR90OfjZzZZ3m9cVd6+T7H441UIYZ6ku/JlIYTn4ud2ivyE+3FF3S4LISyWt61T4/JvanN+ZfUWyL+/zo11zzezxUXbG+tcK+9Pn2JDE9nnyI8Ny8uPSdfHGLcS2Bflpr8xvlbX0D7+i+TH64/WLFte0nPytpav8xtJH5b0iKRPyY9pd8j3wd/Iz0NSyyqq9wr59+Gjqncespv8R9XU+dBh8u+2f0h6i/z75XH5j1F3y4/R2el7yc+53idpiob284+VH5vrlM2QH0fXSdT5vbwf/biGnit9S/6dmlpWUb0VYt2rVe885Ch5Yj91PrS1/DM9WYP73t+Nf38pN/398h/Al1H3zkPKzmvKzlEOsYIk/hBmNqwvSdMzf8/Nlc3vZpl8Z5ne7WXJDzivlDfeneL0OXF5K8s7pavG6ctKWhj/niTpQfkXr+IHuCDz3vXlXzSSN/RLEtPfKO+wfyB+wJ+Vf8G9VH5iOLtB2Vz5iX2qzp2SpsZlv0OeXFlW3gm+s2RZRfXukfS7OH0HSSfFvz8i31mXif9fRf7lIUlbSXo68xlMknRZ/HtFSYskLZHY12ZLmpOYvmSM+z6tzyJOnyjvgD/ZoGx23AdSdZ6WtGNiPXaKZUXLKqp3h/yXkvz09UtisaSkZ0ra5SL5CUn+tUDeoclPv17+pfjZxOtz8naSKjujoKyszufkX34/Trx+EstS9S4tqPcT+RfEmYnXWfITiycSryfjNm+beM2RdH+M5QryTuUP4/8XSJpUUPaU/Mt7BfmX/Y2SNiwrk/RP+fGh7Tqx7GlJW8S/947rvFPFsq6S/5KXqjNf0hqZtnyzpL3a2ObH5cnFPWPM/yTvFF0vTzgsIT+2Lplp7wvi36myp+QnkfvJO5n7yo+tb5cnWVJlN0iaWbPO2+UJ4i3lx/+HJb0mrse18l8U69TZNq776vK2+4SkTWLZejG+E+WdiCckLR/LZsrbYJB3MlqJ/9b3ya8lTZWf1EyVdH/8e3ZJ2fPyjtIlmdcCeVv4T2L6JbEsVaeq7HlJf5F34k+MrydjnQdr1jlR3pZ/J+8AfSO+Hov/3lewzX+SJ8ZWyx5XE32UqzT4u3xBm2VnS3pz/PtmSZcnpu8gTzqk6tQpu0TStvHvG+SJgjp1NtDgPs/lktaPf18naWZmH1820w6z2/sLeZ9gPXki6slM2TW575qFqbK47jMysV05/r1Mrk43ym6UX4Eg+YnC0pnjSbvzK6t3jaQJ8e9bMjHMxyIbw0vkyQTJTzbmZ/7+Wlznm+X79U0FZQ9KOkh+gvmI/Pt2X0lLy4+vb+ti2Qz5Dzf/I/8+min/FXtKxfyml9SbLu/TfUR+kvag/ARsTkks7pafLM+Vn+B9RtKa8f2t/SnIf1FtxXpGfA2anvnuSvXxN1Nx/7+sbJb8uyFVZ4G8r9s6/re+q1erWI+iejfH2Nc+D8lsf/6cZ0HmvctI+ltmWdMT09eV9zVa32X5fv4jDcpulydUU3UeU/oc6o3yvkbRsorq3S7povh3nfOQJ1R8PvRINqaZeRSdo7S+y7t5HlJ2XlN2jjIzte7J7Wn3jU1f8gPrxvJM9cOStovTN5I3wG6WTY87w7vknbo94/SdY8CK5ve0PPOWrJfZlrszf18nPyBNlJ/gT8iULZSfwK0YP8SV4vSlNPhLZ6KkazPzuzE/vTW/XEyviv9OaFg2U9LNbda5puF6XFOwrEHbpYHO8NIa3JFbkInbupKuyJQtkmf+8/varZJuS0xfT+Un07XL5I12yIGg6fzaWNatielLyrOeqVisF2P4rty+OUF+UHlW8ReU3Gte3J/z06fIO/z/rYFOe/ZVVPZs/Jzr1GmVHSS/WiL/Kqq3SH5sSNV5Xv7r9c6511T5ZWmrFcTe5BnbS3KvpzX4S3ii/NLIP0halJtHtizfTnaJn+9OynTqc2VzNLjdtFMnVbaFvHO7Z41lZessyNVZQ358PzRRlt3mfNlX5Nn/6zRw/Dsv957sCU5Z2a3tlMm/G66tUydRNqvB/GaVlN1QUjY98/cMDXSMT8jVmSnvQF8oaes47fZMWy8qe6f8V5k3Z+Z1R9H0sjptlG0vPzn4WI1lJevEf9eN+9X3NJCAbmebXyFvy4fG97Wmz5R/V6+seDKeWeaCkrKiz+taDXS0p7dTp2bZNbllXVunTqLsyszfN8fXK5TrSObqzMiVPSz/dW9p+RWircTiLvKkTqpsjqR/xb8vkbRU/HtijPtaXSy7XLGdSjpP0orx76Uq5jdffgVCqt6Tkl4X//8nxe9hSb+UJ/pSsXhaA4nWK3IxHHScjNO2kv9qubCg7IHMdi0t6d3yX5kfkfRo5r3dKHtOfrl6q2wH+a+w92hwsqpwfmX1Ytnq8vb5lDL97aJYyK+QOTbG4ZI4zxXlx4j/SJoS39dKQOSnr6zB3+P5Zc6vWyZvkzMK6mSXdV9JWVv1NPADT93zkAUqPh9aIOlF8f8raiBBeb0GzlFemJ7ad1V+/lJZJj8mz6qqo+pzpcp6ue2qcx5Sej6kmBzMvaeoL7+Dcv3GXPlInocMWb/C97b7xqYv+eUTt8izcq+RH2hvjTv717pc9qi88Z4rv2z+R/KM1I3yS4KK5vcp+a8TqXpXyy9T+oK8oX5GftnvpbHuGfJLr34lv0zueA0kMu6SHwz/KunnGvjF7fj43t9JOirG6aS4zPz01mWWrV+xdlfMkGV28Fpl8i/TuQV1npZf0rRWjNmf4vRQsayieqfJD1Cvln+ZnhCnt35ZPF9+QnGppC/HspXkWea75B3BuZLeGstWlX9R3Bo/r+Pi6zx5R+W+xPRb5ZfXHSu/LHHN+NoxTpvboGxOnG+qzhz5r0H7yO85e1X8+2x5xrBoWUX1bpaf2B8maf/4Oky+n51QEItb5SfOv4t1Z8fXQ3Ha71qfZa69Hi/pwoK2PE9+qWeqbFGqTL6vPVCnTuvgLL8UtagstayL5ZfEpurMl7RLQdldknYo2eaXJqb/RX7/a376t+VJh51Lyibnpm8VP/vnCsoWaWgnrKpOq2z1XNna8hPSxQX1FiaWla2zYa7sxfLj2+KKbZ6Qm/4BeadmbqLO6oqXXBaUZTtuh+T3jVSZ/Nh9Q5068f/Zjtuebc4vWadVpoFfKnfITG+drLROiLMdwZOUO2GL0zeU9M/MZ/QH+WW1+V+UkmXyS1p/GMvW1cAJdXJ6h2UT5N+zl8g7S+0sK1knU76HPBG1d6KsaJsnyL+TL1XsiMuvnrtdntS4XQNX2SwnT9AWlS3WwFVM8zKf3ePyX6cGTY9lyTptlLWuCrte3m5WbGNZRXUmaOCqqyfjNra262/yk7dL4qs1feX4vtYVYrcrJv8z7WGa/Ptyblz2k/LbHzYoKLtI/p30rfg5XS5PBF8o6Wfy/le3yv4l7xucHF+3ya9muVqejC6a35Hyk5lUvU/EGP0jxv+x+P/p8jabisXX5bd7vi7G5EfyRPY3lTvu5vbn6TWnT5Z0V5fLZko6IDE9qPgkpmx+ZfWmK/HDSCy7NjFtovyKur/Jf21/UJ6gvCh+jo/K9/f89Hvl/atUH/8AefuqW3aTvP+VqvOIPAlyjLy/cqS8b/yNWFa0rKJ60+VXWNU9D/mlis+Hfh6X//MYmw/GGLdut8tPX1Xex/+a0v38JxuU/VnF5w3/UfocapmKZRXVOzJuV93zkHkqPh+6U9K/5fvCBfE1SwPH4/z0K+TnQt08Dyk7ryk7Rzmm6DiUfw37GAgpwQfjeszMFo9EWZP1yLxnHfkgkCY/4O8nvxdorrxB3isfa2AH+YndXPn9SZMlyczuCyGsIL//ba68UX9Efo/vTPkOvjiE8GJ5Z2n13PSlJb1W/iW3sfyyvwPN7JY4UMjn5F9Gdcp2ln8ZTk7UOUT+q+Pm8pOGL5jZ/SGEleUHsn0LllVUb315B3FS3K4jzOzJeA/lZvJGurn8144LY8wnyBv8svLOx602dNCnCRo6qOBV8XNKTZ8YP7c9MmX3yL/4T5bfv1Wn7Jz491sTdY7XwKBv2fU4U/7FVbQeZfXuSE03s5uKYpHdr+PnJzN7RA2FEDaRX5r1cKLsVfIBaR5O1JlgmUEsq+pk6t1tZvPbXY84UMzylhnAr1MhhL0lXW9mt+SmLy3p7Wb2+0SdDeUnJwsSZR+X/xp4RW76uvIv9S8nyj4p6Q1mtkeNOuvKO9NfNrOZubLJ8kTTDxP19pf0TjN7Z6LOtyX9yHKDB4UQllD8Ui7Y5mPlg6hdlJu+m6SfmNlLc9OXlV86/VBiXstK+ph8IMWncmUbSfp/kvZIlH1VfjL08Rp1NpL/UrZvfj8MIXxFfgL17Rp1NpQf479oQwcNmyK/BeyXiW1eJa779YmyYJkv8RDCWyW92sy+nHhvsiyEsE1c5y3M7CVV0zssW1N+v/12ZrZBJ3Vi2bLy7+Udzey1NbZ5DUnbmNk5+TqZ9ywjvzLpjoKyt8t/+Wy5xsyeCiHsKT8pPD03fTX5pdunJ+pUlR0k/y5quc98MObd5Ym/S2vUWUXSa83stMR2rSBpMzP7V276RPlJ7rOZyceaDxS4uqTvWxyoMh4rJqW+a/Jl8f/7y/sUk+TfhWeYD2zW1TJ5p/lNuennmw8+Vza/iUX14jZsliu7yuIgr6lYhBCmyo9hrTp3yz/33+f7OZk6RYMDf97M/regTlfLQgj7Wxy/pub8yupNNbO/JaaXDaJ8qpntmyqL5RPlx+bnQgiT5Fda3is/OU5NnyTv4z8v38dbffy75LdK7Fuz7EH5ye+jiTrfkF9qb/JkwK7yAeHvkv8YdFDBsorqzZWfkD6mGuchZpYdG6cVtxfOh0IIW8j75zfY4MEJi6avIE8wtM5rsv387eXtp07ZuvJbXlZM1HmZfJDT/DnU0vIrKN5XsKyyevvIb19o+zwk+MDRv5DftnCjpA+Z2ex4PrSfmf04Hhtf6Jeb2QOx7pDpwQdUrnuOUnYeUnZeU3iuUfadmDciCYSQHiW+dXDuapn8cus9c9NPN7PzK+a3a1G9NrZvJWnwCJchFI+aX1avbHq/CgUjgcZGv5sGx/B8K/iSjXVqj/jfryq+hMuePEAMo1Dy9IYmdZrMb6wjhp0raZO123GqLH5fvdhyT9wpmt5JWZEmdeoY7hj2u6btjrY8gBh2rtsxHG/xk+gbdkM7+00ofprVf1LTreTJWL1ownAvIIRwmHz01SAf8OTK+PepIYRzu1x2qfySsL/Ln6bw/fj3p0II/yyZ3z/lvwyl6v04hPDREMK5IYTr4uvcEMLhIYTfhRAekl+qcmUI4aEQwqnBR/KdI/9l5C3x9U1Jc0II74nvydc7M4RwVsH8poQQdg0h/Cy+78z4924xxrXLSqZPKtjeg0MISzSo9+kQwvdDCLNCCI+GEB6Jfx8RQvivEMIV8svOXoh7COGKEMLX5Ld7TJVfmrSMpF0kXRNCeH/JLndTzekKIXy9m2UVdY5ruKxkvdgWihRuszwDWbdeWQzLtqto3WvXiWWF29wkTsGfZFDkgpJ6H6xbp2J+xLCNOhXz63Z7bdImm7b/Jm25STseUmbuibgeX6+a3klZVjYeTeokykYthrn16HZ7rb3NHbT/orbcpB2X1isqG6Y4NTmuEcM2ysZ4DLv6fVJWRt+w87Ju92vK6nXQr/leCOEeSfeHEC4IfoWhgj/l6r789Nb84vnVgSGE9XLz+1BJ2ZEN6hwYz9f+O/iVwNmyr5Zs8+DtHO4rEEIIs+WXJeazLUvK7ztZtotls+XblL8kNsjvIy6cn5ktmVj3IL9v6tca+ii80+X3F/2XxUvFg1869S75PXKbWe5S6uCX898ov/Toj7l6s+QJjU0T8/uh/NaHkzX00R9ryO+BqlP23fh36lEiG8rvscpv7wHyS15uK1hWUb3fyy+v2jV3+c4B8nuO3mhm/87FaSd5UmH1/NUGIYQV5fduHaGhdpZf5pVvAEHSV8xspUQdhe4/4u8e+WWlQ4rkl0itXTC/onovlye/3pyY3yXyRFVqWd+Vj4eQKnuT/PPPK4vhV+Wfc2p+18lHns9bUX6PaL6srE6QfyHlt7dVdrb8MrS8sji1bh1Jze9X8kvRUmUHmNnyQwpC+LG8HZ+YqHOQ/LL45PzkA1KmyojhQJ3SGKbmF+fZ7Ud81m7LFXXKPpOitnyg/DLJfFsua8dBfttbqjPQ6HjYwXGyX2NYdDxs2l6btOXJ8nuf8225Kk5FbflAeaI+35ar2t2TGtqOW/WK2vJS8kvApyTqNI1TUVnZca3oWEgMBxvLMdxZPr5ZPoZd/z4pK6Nv2HZZ2TG0Sb+mrN7r5Oci+f2wUb9GkkIIi+RPvbkx+G2w35XfTvAT+dhOm2Wnm9kVofxR2Mmy4I8T/6Q86dNWnVj2sDwBcmVcr7+b2Wdj2bVmtm1qu/ImtfOmDj0vH7zhrtz0NeT383SzbLH8l+q87SvW4/kQwvYWn2meq7ekmX0sN/2eeKBaxTL3mce/Tw0hZE+ws+6V3w/3u+xE8/twQmYeQ+ZnZm/Jzyz4M4YXmdk2Ncu+JU+0nFpQZ8j2SroihPCMxWc9t1sv+HN+l24lD+J2PSDpeyGE/84nD2L5FcHvP0plt56X36u0onyQuKy3yPeBFyfqrRhCSF0aGyQt16DsxZKUKAvyAbaujn+3WPz/WmXLKqi3fvz3yIL1SMVC8vb9/+QJt/yy3lZQryyGKxSsX5C3raJ1l3y0/nbrBPmze/83V9ayWsmyiuK0gnygm9Q+tbR8TI9FibKPhRCuS0zfQr4vXpMo+3jJ/D5RsO7EcLCyGH682+21QZuc4rOr3f7LPpOitryBfAC7/GdS1o4l/0yKyoqOh43jNA5juELBOjZtr03a8tT4ntSyyuK0gtJt+U3y43+qTRa149bnVdheC8pOLFn3pnEqO4YWHdeKjoXEcHDZWI7hR+TtP/ldQ99w0LJGqm/YtM/TpF9TVm9neT/k7Yn5NenXBPmj1W+UJDP7YwhhlnxA+SXlP6gOmh78Sv3J8qe6PBdCmCbptyGEDczsM0Vl8jEtbjWzT7dbJ5Yta2b7S1II4RhJx4YQTpOPu5GKa5q1Odpi05f8HvZblR4l/itdLrtbPjpoaoTLT5TM7+NKj5h5hXyAktSj8C6TD5aSGuHyOvkVA6lR82eq/miajyv9SJAd5KN61y2bo+JHicwv2N59YlnRsorqzZQP6JJ9/vZqMR5zVTwS6EXyqx1+Jh+c5cvy5wPfFte/7oj/z6n4UX21y+K631tQ51lJ6zZYVrKe/AB2f0GdsicZLJAKnzzwnwYxLNuuonWfo9zjimrMb8jTDzqI0zOKj+NKlJU98WGx0o+7vFzSvJK4F82PGHYew2631yZtsmn7L/tMip5kcq4ST/yIZcl2XDa/YYrTeIzhcLTXWtvcxrKK4pRsyyp/kk1RO54S41TUXpNtOa77kKewdCFOdY9rTfc1YjhGYhjnV9RO6BsOLhuRvmHFdjU9rjU5hl5TEsMm/Zopcb9OPQFrvoY+unRtxadc5aZPVPWjwZ9QfARljTpDymL51+Xntckno6Rew34FgpmdF0LYWAWjxIcQvjsMZUUjXx5bVEfST1P1gt+j8j15huYxeXZmBfkl9ufKxzbIj5j/GfnlPLtLemWm7D3yJMGBiXo/jn+n5rerpGOCP6mhdWXDOvKG/uEGZQs8HOGmRJ13yy9pyW/vxbGsaFlF9VqPu/x78MESJR+5+kx549tRQwe2/KmZnRNvV9g1U/Y3+aVVL5GPcJv3QXkjSfmJvHE/mCi7skHZyfLHjqVcIs/gzk2UXVSyrKJ60+SXqqV8pmA5kj/rOLUcydtB3Rh+rWD9JH/sTqrsaPkBMqWojuTxLRqj5YSCetNUHKdvyA+2KW+RH8BTfim/5GxQeQjhbfLkVspa8i+elE+LGErqKIZHqLvttaz9F7XJk+WXD6eUtf+yzyTZls3szZljZ15RO5b8EuCiY0PR8bBpnMZjDIuOh0erWXtt0paPlo8UnlIWp6K2vLd8lPWUXyrRjiUphHCWitt/UVs+WtI/C+o0jVNR2TQVH9eKjoUSMcyaprEbw73V3e+TsjL6hoM12deOVvExtEm/pqzepyUNubI6qt2vkaQQwqXyH0qzV17fE0LYT37VgHLTp8qv8t7ZzP4epy+WdGAI4duSliwoe60y7aTNOq2y3czsvEzdb4UQ7lNxn2yIkXoKQ1DBEwm6XSZpeRWM3F8xv8lF9TLbUftReKGLT1QoSow0LSurE8uT29u0XhOh4AkNaB8xbF+T9lpWp5vtf6wghsODdtw5Yti+pu2OtjyAGHau2zEcb/Erw/GwfcO9HwZ/nKQs/Sjs5KPBY501zey2duvEsrXM7N4625EyEoMovkl+Gf4c+Um55JmljeSDU3y4i2XbyC8rOSM3/Y2S/iTpHQXzO03SO+W3LuTrfVOemMj/Sv4XSa/R0Ec/nhHn8x354Bz/kf8av7z8V/yvyDNQ+Xpnye/V2T0xv+PlYzsUJUYKkx9FZXFZRXXKHndZtqw6j9Y8Q9K/5FcU7CHP1pn8aoUz5Lcx/EB+H889MYZry2/n+KI8M7in/GqEVr1WNu3NuelnyLPMZds8EjE808xmNYjhmfKMdlkM87HIxzC7X3cSw9VLtqto3a1unViWerTqGfGqprpxag3WtJf89qBsWau9vj7GJtteD5ePm5JPPN4vf2pIqs6PJR1aMr+liGHHMXxM3W2vTdrkfXXrlH0mKm7L/5IPJrWc2m/HZ8i/dw8pKCs8HnYQp/EYw+TxUM3ba5NtvrNBnaK2/A/5lYGvU/vt+Er5lYhN2vLPJW3X5TjVOq6VHQuJYd/E8Ir4904F86v9fULfsPO+YQd9ntr9mpJ6Z8n3m271a0Z0P1SX+zVmNkttGokEwixJb7b0EwlulrRJF8tul/Ss5Qb6C34p/AMV81vN0iP+z5YH9lQNfrrAYfKnAXxaQ59W8C75uAr5Jy28S9Ix8ntQTsrV+5V8Z3pvYn7bSFpV6QTHRfKERJ2yveLfpyXqXC2/nCe/vfvG7d2uYFlF9T4n6RH5pVb5JzdsIe+gnZS7KuID8jEPip7QcIGk/0nU+0d822tt6BMf3itPwoyXGB6g8qdcNInhgfJ7uFLbdb98QNJ82aHx7x/XqLOvfHCfJ5R+4sfy8hOBOnEqe7pIWXv9hvwS4XzicWdJR0n6eqLOz+UJztT8vi+/PJAYNo/ht+XHym6117L2X9QmPxbj9/sadao+k6K2fK2ku81sR2VUtOMDJH1B3klMlRUdD5vGaTzGsOh42LS9NmnL0yStLB9ErU6citry6Sp+ulRRO95Ifs/vN5Vur0Vt+VfyDux/dzFORWVlx7WiYyEx7J8Ylj3lrMn3CX1Dddw3bNrnadKvKat3lKSH5U866Ua/ZiT3w273a/aVdKqZHaF2WJuDJTR9xeBOSkxfMga5m2WzJd2emD65jflNLqm3RMGykoNNSHqmJB7Jsji/2UV1JK2QmL5iw7I5Sg+iuGLJ9i7ZxrLajpO8odSOU0UMb5F0CzEc1hiWbVeddS+rs2TJ+oWRjpP8fsH89DskzWo4P2LYeQzL2lCqrKq9ls0vFadbJN1Ws07lZ1JQNqesTXbwmXQ7TuMxhl1trw22uXRZDeNU1g+Zkpi+fpMYDlecan4mZcdCYtgnMYzzK+yvi75hO/tat/uGjfs8ZftTg/2w8blcD+yH3e7XLFm0fqnXJA2/EyRdFUI4Vf6UBMkv79hXnnnsZtmL5I9W+Vlm+rryjMsZJfM7Q9K1IYQLEvUeUfrxj09JWi2EMMHMnpek4I8efJekJ4MP2HhSblkHxLJ3SfpTrl5o/Z2Y32IVP9JQDcpCa3kFdVLbu0Yby0rVK3u05qIQwhflmc4HpRfuyfqApAdCCGfLs4XZGL4/lqXqBf8zrJaY37MV604M24th0XZZQdkL+3aNOlWPVn2+oF5ZnJ4raHdV7XWR0o9kvUrSriGEHRN1HiiZ38KSbSaG7cVwkbrfXuu2ySXksapTp+ozKWrLD0naJISwj9pvxx+QfyZFZUXHw07iNB5j2M322qQtL6n04HBVcSpqyw9J2qigTRa143vlcS9qr0VteVX5qN+pdW8ap6KysuNa0bGQGA42lmMYZ104P/qGI983bNrnadKvKau3SNLyDc7lemE/7Ha/Zo1MeaWRGkRxcw29t/9MM7up22XyS2J21dB7Ph6rmN+KqXrypwQcI8/0ZJMLm8qDv7nicz3lTx24RD4i6es1+P6Se+T32lwkv9zsdbl6/5bvCDsm5nel/D7MVILj4jivOmV7xWX9KVHn9Lje+e3dKJbtVbCsonpbSHpavlO2GlvryQ2Hy++n2kN+T5XkI9CeKX/yReoJDWfK7+06PFHv/Lhduybmd5f8ci9i2DyGV8nvdUtt14nyUXrzZVvFv2fWqLORpB/Kv8xST/z4tfzWoTpx+rb8KSH5dlfVXleSj4+STzzuJ7/3eKlEnZPjslLzuztuGzFsHsNF8lucutVey9r/6Uq3yW00MN5OnfZf9pmUteWr5fFttx2fKX/s7cEFZUXHw6ZxGo8xLDoeNm2vTdqy5Jfs3lAzTkVt+e9xvV+j9tvxvvL95RGl22tRW75Nfn9u3Vg0KSs7rhUdC4lh/8TwnPj3WxPza/J9Qt9w8Pya9A2b9nma9GvK6i2UNE/+fdSNfs1I7ofd7tdsJOkTlnk6Q5kRSSCMdTEblR8oo/X4R4WGTx0oqpeaXpTgiImR2mXx76I6hdtbsayyeqtnp1vuyQ0jgRh2rmL9kmXyLGitOpm2ldzmTuJUt72WJR7bqZ+YHzHsPIbdbq+126T8fsva7Tiufy+05W7HaTzGsKvttck2dxqnOm25F46FHZbVPhbGcmLY3zGkb9ihbu9rKjmGxuV1fT+kXzMQp7bWd7gTCCGE5eUjga4t6RwzOyVT9nP54BVdKQshrCPPujwg6VxJPzCzZ2PZXyRdXzC/k+WXAq6VqHe6me1Zsm2rWu4RGiGEreSXgqwt6SIzuytT9iFJfyyo90pJD6XmZ2bXpdZhrAghLNGKaWbaKpJWkcf9CjN7OlP2Fnk2b21J55rZ5Zmyr8pjmKr3Yfm91fnpg555OhaNxxgWbbOZPVy3jvy+r9rt1cxOKFjOrkV15AfjWvMbLsSw99Rpy8EHWfqh/BeWOu14N/kVHsmy8XQ87JcYjlBbPlh+SXKtdjcW2nKT+JXVEzFsTRsLMTxS0k115zcW0Dd8YVrT/XCKpInd6tfE8v7fD63NwRKavuSXVhwhf3TGmfH/L4plj3WzTNKFkubKH//yE0mXS1o51nm8ZH5PyC9TTNWbJX/0xt2SjpO0Ypz+bvmBb4akGyVtn9nmB+Qjlh4tv8Tsk5my2+WPrhpUr2J+18svk7lUfonLEpmy8+uWyQ8c9xTUuTi1vbFsRsmykvUk7RK362H5pTRTMnXulg/Mcrrio6gyZQ9L+q38cqRrJB1VVU8+cuvCgvkRw85jeFPJdl1fsO5byccLabtOpt3dU7DNyfWoiFOy3bXRXmdI+q58tOv9MtO/E+eXqlM2P2LYeQxrt2WVt9ey9l/UJteRX6JYt/2XfSZFbfIX8id3fFpttuM2ypIx7CBO4zGGRW2oaXut3Zbjsp5uEKeifsh3JD2pGu04ll2j4vaabMsV6940TkXH0LLjWtkxmRj2QQwr5kffcBT6hhX7WtkxtHa/puIY2vRcboZGeT9Ul/s1sezK7LaUvdp6UycvSTNy//+KfNCXlSXN73LZ9ZKuzUx/b9whNqw5v2y9p+T3mK0g6fOZ6TMkXR/fv4P8UZB7xf8vUHziQ6x3jqQfxv/Pl7RGvl7F/MoSHLXLVJ5oSW5vG8sqitNViiOtS9pbfs/NTpk4LRf/niK/R/VTrbLM5zFJvpOfJk8UJevJP/+ZBfMjhp3HsGy7itb9n5JurVMnlj0taYuCbW4Sp2S7a6O9Pq50svKFY02iTtn8iGHnMex2e23SJpu2/7LPpKhNXidpep123MaxodtxGo8x7HZ7rb3NFcsqi1NRP+T6TJxWUBvtuI32miwbpjg1Oa413deI4RiJYcX86BuOQt+wg2No7X5NxTF0hpqdyz2uUd4P1eV+TSyb3to3ql4jkUCYJWlCbtoH4go/2+WyhZLuyk1/g3xHLJvfM5KWKqqXm75L3PFu1eBkxRryrNOhyjTOWDZR0vGS/iBpYa6sVe++kvmVJTialN2k9hMtre3dqeayWvXm5Ja1hTy7uWciTstJOk/+XNZBcYrlX5cnfRYV1HtYmYRVbn75ZRHDzmNYtl1F695OnVRZdpu7Ead222u+rJV4nJ1bVrZOPrZl7Z8Y1o9hk7Zcp7220ybz6960/bfTlh/V0ER8VTtOtdd2jofditN4jGG322s723xHjWW105YfUHGbLGrHKyfK2mnLj0u6cZjj1M5xrVv7GjHs3Rg+kYtTp98n9A077xt2q8/T6X54l5qdy/XCftjtfs1O2flVvdp6UycvSd+X9IbE9N3kX+rdLPt/ku5JTN9GfslN0fzmSdq5oN6Tkibnpm8lzzA9lpv+Ykl/lY8snZrft+UDg2yYqPe4hjbc1vyeV0mCo0HZIkn3l9RJbe8cSc9VLCtVb6GkR3PT15Zn/Z6TtHWubJJ8xOHnJe2WiOGHY1mq3v2SFhfMz4hhV2JYtl2pskWJda+q0ypbvWCbFzeI02Kl21077TWVeHxS0gMldcrmRww7j2G322vdNrlI0iM161R9JkVt+Xbl2qRVt+NWey0r63acxmMMu91e627zAklPNohTUVt+WIlnmKu8Hd8o/yW5rL2myh6U9PwwxClVVnVca7KvEcOxE8M5+Tjl5kff0Ea8b9hJn6duv6as3tOSnkrsg037NSO5H3a7XzNHue/ksldbb+rkJemVioM1DneZ/LFgKzeYX1m9/RUvj8lN31XS7xLTl5B0YP6Dy5S/UdJGiemvkPTZgvn9qmBn3EaeQatb9r/y0TZTda4v2N515Y93KVpWUb395c/4zU+fLH+UzGoFcdqjZJ9aK1UvTn9bQZ0fEcOOYzitZLsuLij7pKQzatZZV9LZkl5esM2/axCnnxS0u6r2eqzSice9JN1aUGfjkvl9nBh2HMNpXW6vZe2/qE1+U9JZNetUfSbJtix/XvOrC2KRbMexbI+SsqLjYdM4jccYTutye23Slg+U9H8N4lTUlleU9IGC7S1qx7vJO6VF7TXZluXHmrd3OU5FZWXHtaJjITHskxjKTwg3KJjfNNE3zJaNVN+waZ+nSb+mrN6rJR2ZmN60XzOS+2G3+zXrSvp50b6Rf03Q8Hu/pGtCCKeGED4QH6ExXGXrSvpDCOHSEMK0EMKOIYTQxvzK6k2RZ3nyPivpihDCptmJ5qN7fkzSqSGEg+Ponlmfl/T2fD354BpWML9z5M95Vq5sunynq1Umvzxnt4I6pyixvWY2V9KPS5aVrCdpqqRfhxBenKvzH3k27MshhN1CCEvl6n00hHBFCOGIEMLUEMKkTNmZBfXOlPTGgvldUbLu0+qWaXzG8JmS7bqoYN1fLI9h23Vi2b2SNijY5pkFy5qq4jhtrES7a6O9/kqeic77iqQbCur8tmR+k1PrTgxrxfAWdbe9JutUtMmb5b82tF2njc+kqC3/QtKRNdux5JekFpUlj4dqHqeysn6NYfJ4qObttXZblrSa/MrLtuuUtWX5PbV71mnH5qOvP67i9lrUlqdo4Hns+XVvGqeiY+hUFR/XksdCYjjEVI3dGF4i6ahufZ/QN+y8b9hBn6d2v6biGPp1Sfd0q18zkvuhutyvMbO5ZvaRxHKShv0xji8syD+cN8t/uZ8sD+R58ntGXtrlspmSXicP7A7ycRjOk49KuWLJ/JaRN7psvcfk97RsEud7rnwEzxfF9+0mPwj+O87nIjN7Ou4crfK15IOCnCvvNL0uUe86STun5ifpE3F9l5DvsOfKR8q0EMJhdcskfbGkzj4xPi/Pbq/5c0PLlpWsF7flzZJeLz/IXCDpPDObGQ9ar4nbvIt8RO7z5Y+VmR0PUlNj/VfLBws5T/7lsl6i3gXyDtWQ+cl/7SSGncVwm5LtKlr3N9WtE8t2LNnmJnFaXc3a6zslbS+/X/u8OL8HpBce/ZOq83f5fXSpslXlVyERw+Yx3E5+nO5We23SJg+qW6eNz6SwLcvb7VS1347PlV+2XzS/5PGwgziNxxgmj4dq3l5rb7OkTevWqWrL8mNUrXYsNWrL8+WjiG/ZxTg1Oa413deI4diK4Z0a6Ht39H1C37DzvmEHfZ7a/ZqKY+iDKtgHm/ZrpJHZD9Xlfo2ZPaYaRiyBMGihISwt3wHfLOmVZrbdMJdtHqe/ycx2badOql4IYRv5h/4m+eAXF8l3nKslZXfOBfIP4/txPktI+q9Yd6qkeWb21hDChFQ9+WUpqek/09AERysxMr9B2T/lO9CQOmb2YMn2zipaVkW92zRwYNhK0rXyRvf7GKc1NdDgNpI/a/aQzOexfqy7m/xeph3K6qWmSzqMGHYWwzg9uX5mdmXJuj9bt04sWzmzzVtKmt7a5jbjlK+TbHdl7VXS51SQeDSzxUVtvGh+sf0Tww5iKGlfdbG9ltQpa5P/kCela7XjxGdSqy3XbcdFZSo+HjaK03iMYdnxUM3ba+22LL9/tUn7L2zLTdpxjFPdtvzVYYhTk+Na02MoMRxDMezi9wl9wy70DTvo89Tu11QcQ/+oLvdriup1eT/sdr/mPDO7UlWszXsdOnlJmqA42ISkJSVtK2mlgvceUjKfojobybNBe1asx7qSVoh/T5E/yuNlmfLt5L/M7C5p04p5LR+XeVyibBVJ7ympu1bB9GS9kumbx533/G6UVdQp296m9V4h6Ssl+0zyntXWflSnXsl0Yth5DMvWL1nWpE7VNncQp1rtVdLSkt4iv3/z6nbqVJURw67EsNvttXabbNqO24hvYVuu247LyoYhTuMxhl1tr022ucM4FbblJu04Va9inl2PU0VZ7WMhMeyvGKami75h2/VKpnd1X2u6P3VQr+v9mpHYDzvYd0vjlH8N+xUIIYQ95ffoPS9/JuWX5c+g3ESeBbkp+3ZJX5KPB/AGM3tLnMfmkk6XX4oR5CO07mZmD4cQ3ifpa/JfMQ6UZ3D+n6RTzOyFeYcQDpf0Ufl9H/8rH4vgMvljKy6J/z4u35Euk/8i8qyk90laVj6Y0lpxdvdKOtPMZhVs8//IG9Ta8suFfpspO9YyWb9cvZPll6r91czuzEz/kHwcBJnZAyGEVeVZq1vM7MbEfL5jZl9OTF9OfonO3ZIetvjhhxB2kSd1bpLH+AIzW1iwjq+V9KCZ3RJCeLV8cMpZZnZ2nP9u8kvqFssv7blAfsn2nhocv9PN7PzUMuJyfiPPhq0lv7zmB+b3JCmEcLqZ7ZmoM1HS3+LrPDO7LFP2Vfl9sMRQHcXwAklmZlfFdrmbpJvN7JzEvE42s/fnpq0vv9ztJnlm9CEzWxhCCPL7oVsxfJF8cKC7E/NdUp6lvc/MLgoh7C/pVfLM6oXyBGA2fr+RZ5IPlCcI18zGUNIJrbgklnWumb05VVYkhHCB/N60ZPuX9EsRw1JtxPBbUvO2nGnHt8tj+GzdttykHZvZ8yGEXVWjLYcQ1pF/R92vNttxLPu5/Oq4tdXB8bCNY+F4jmFbx8NUO47TO2rLFe34uBi7d6gLbblJO471ytryHyV9r+mxME5vJ4YvkXRYtl+VqU8M+zyGIYTl5b8yX65h+D6J0+kbdtCvidNb++Fjkv7V5X5N0X54qqR9NDL9mmHdD7vxnVxre2z4EwjT5Zd3LC2/12L72DjWk2/kH+WPvQixyqclHS3po2a2ZpzH2ZKOMbNzQwg7SPqbmS0Ty66SJxMeCSHMiMv5o3yHeFo+WMSp8hE4t5OPc3CnfCTMeSGEZeUJiXXj/9eXdJSZ7RVCeKOkn8o/iFM1MFjN2vKd9FQzOyKxzfPlA6JcIelD8kTE/ma2KIRwrZltm6jzHfnAjP8n6e2Sjjazn8SyufKdPchHVv2AfHCMV8d1yidh3id/tMpUM9sqzuM18oF4bov13mt+mc8X5A3nHPkYDFMl/Ud+UDlFnqVqXYZztPwSmEnyS2NeH9+3c4zR6vKxHHaRN5AJ8stibo5xzMbv/fJ7roYciOM23CvfF66Qf8G8Qj7a8CMhhOvieub9SJ49+3KMwd/N7LPEsGsxvC8ub5L8JHNHeaf8jfL7Fefklr+L/FF9V5nZ7iGEPeRt+2/yg/qykjY2s/khhO/Jn097uvz+sPfK2+VtMYZ/MLN5cT1+E9dhGXnSbzlJp8nHCllHPjruW+QH6sfln8398i+Lk3IxPEDSBvLEZSqGrUsDW1+0h5nfT7etfP/IfwkG+eVkP1K6/RPDzmPYpC3PlX9vHJprxxvFeb8irlNbbblhO27dp7xy3O522/Jp8ssTd1H77TjE+Z0hv1ey3ePhXvJLX2/KzKfqWDheY1jUlj8t6SENtOVWO75Y3v9ZI9bvuC2XtOPXS9osxv0far8tf07+K1S+LRe247gtN2hoO27VS7ZlSYfL7+FtJS3bORY2jeEJ8se4XaP2j4XEsH9i+IMYm/eqO98n9A077xuW7Yf7S/qkmR3XpX5N2X74ibjM76oL/Zq4HiO1H3a1X5NY33LWxmUKnbwkTc/8fUOu7HpJf4jBWiZOuz3+e21qHvH/8xUv9ZDvpEu16ki6MfO+HSQdFYP/dJw2Uf7lPiHzvoWZvyfmlr1I0hKJ7XoifthP5F5PelgHvfcr8qsaVi6o05rXc/H9K8QP+ofx/wvkDWJl+dUbq8fpK8oHA/m1fGc9IL7mxX/vzKzDJZK2jX/fonh5jfzXlaXj35PislaU9BH5wBsPypMaO2sg0bOMPEPY+syWkD+PtvX/VRQvj5Enay5PxC/In3t6u6Q7Mq/W//PPNn5vXP6GJfWeUXx2cNyW4+QHjxcRw67FcGJc9yckLR/ft3Qs+7X8wNQ6QN0v/+LYOb7vcknrZ7Yv2+6u0eA2uUADX5DHx8/jvPiZ3JBZvwclTcwcT66Lfy8jP7BKfuvSwnz8Mssy+ZfZJYnXYnkmfQX5VUut+C2Wt/VUnXzcs+2fGHYnhnXb8p2SDki04w0kLcgsp922fIfqt+Otssuq0ZYXKfNMdLXXjge1f7V/PLxH0qOJ+JUdC8dzDFNteXrcnqka3I53ljQnM79utOW75SOW59txaK1fnbYsb5PzVaMdt9H+i9ryTfI+W51jYaMYxs9kZiJ+ZcdCYtg/MXxSg49RnX6flB0P6Rt2vh/eImlmzWNh0/3wduXOMTPLKmuTvbAf3qnu9mt2TsWh6NX2G5u+5Aed1gFoh8z0iZkPe48YxL01kEB4XP7YkLNioJbJ1L0jfljfknRM3PG+Id9xP1/QmM6VZ2fOkGdcfiXpPXEHvCP++x75c0SPyuxkiyStl5jnvSp+hvmzyuzwcdoH4jo/p/QzVmdJujsXn+PlCZbsjjAzV2+mPGv3W0lrthpE/DebCLkm11Bvin+fJ2nF+PdSynXO5FnPQ+XPqH02877HMjvkRPkBrnVFy9KKDVKeMb0tsb07xNiuWxLDpXLT3iB/vupzqXryTOzduWlfj/tW9kuRGHYew+m598yQ9Bl59nnrVgxz8bsyV+cJSa+Lf/9JsZ3JD6Dzc+9dQn5Z/Slx3ZeUHwCfVBwbRZ6tvTn+vaIy96DJOyPv0uAvognyK5XmS3ppQQyfyf1/F/kJ/W3KJCtrtP/sSQwxbBbDRXXbsgracfz/U4pj4aj9tjxffvLWdjuO/18o/9Wl7bYctznfJkvbcSuGiWmlx0P5yehD+fjFf4lhcQyz6zdB3j8Y1I4TMexGW35c3j/Kt+OlYpxeVLMtz5U0o2Y73kneIS1q/0VteYGku/Lxi/+focSxsIMYztTg/bydYyEx7JMYKte/zsSv0fdJIob0DQemdbwfyq/AmJPYB5v2awr3Q/lVGHMT+2DTfs2I7YdF+2D8f5Pv5H/l16/s1dabOnnJH3OxVGL6FPllPq3/Lyu/vOMf8f87517LxemrSfq4fLTLj0n6oXzAisMkfa5kPSZJ2k9+68Ek+aVax8gv/5os6ZD4/49oIEu1tDzjc6s8AXFcfJ0n/5Xm0IJl/Vs+hkN++m6x3g6Jsr9I+m1i+rfl2awl4v/XzpQtpYEs3SvkGajPK2ZG485/nfxXxSczO9DL4w5+cnzdJulEeZbqzpIY/kzSpZKuip/VWfIM2gXyRNH58f+XSvpyrDM1rsdN8X0XyBvRFZKOkPTygmX9SYlsmPz+qFmpevIM3bGJ6R8mhl2J4fMayIJnD7aTFQ9k8ku//iBvS61LslpX5jwjaY34viXjOlwiv6TsLPmX5iUxDnNKYvhF+cHzLvlB76+Sfi7pPkkPxL9vlvTB+P5V5W3yd/LO9uz4eihOO0TSJgXLukPS5Ny0reQZ9McK6pym4vaf/SWBGDaPYa22rOJ2PEH+pT9TNdqy/Kq5K1WvHa8U5/1v1WjL8s7Xj+q041jeur2v9vEwH7+KY+F4jWHp8VC5dhzLutqW43bdoaHt+Hr5VYzXqV5bvkzx5LFGO54Tt6eo/Re15ZsVf4RJxS91LOwghvMlvb7msZAY9kkMJX1f0tcT0xt9n1QcD+kbdr4fbiA/Ae5Wv6ZsP9w27nPd6teM2H5Ysg82+k6OddcrKsu/RuUxjmNN8MfL7KDBg5RcZU3uGSlextKSZGYLEmXby7N6z+WmryVpMzO7KP4/yHf4V5rZe+M4E1n3mdmzIYRV5Aeep+UDbkySX7p6vjxD+LeS9Xylr6ZdEULYUH5fzVz5uBO7yUf4nGlmF8b3T5BnCFdUJn6WeV7qSAghrCvffmLYUAjhRWa2KDF9FfmB//rMtLfKR+VN3YOnEMIK8rj/K4SwmQbH8CpJG5nZ7JJ1WVOSzOy+OK83yGP4tPxetxvM7OaCuivHuo+0sc37y7PlV+Smryvpa2b2kap55OoRw4HpTWNYuy3LO15Z2Xb8WvmVaW9SjbbctB2b3++4unr8eFjzWDgeY9hWW65qx/E9K6hhWy5qx+aPK9tCXWrLvXwsjO9ZQcUxfNzMbimpSww1bmNI37BDw7Ufyq+w6kq/pp39kH5NPSQQOhBCWM7MnkpM37TkIPlBMztx+Neu91XE6Y2tg2Si7Otm9q3hXbuxgRh2riJOtNc2EMPONWnLtOPBiGHnSuJEO24TMewcMewMfcPO0a8pRwKhAyGEuWa2brvTq8rGm6ZxIoYDiGHnOojhcWZ20PCu3dhADDvXJIa048GIYeca9mtoxxnEsHPEsDP0DTtHv6bcpNFYaAhh9aJLbMrKRnJZrbIQwmcLZr2XpJeEEH6cryppreCPQhkyW/kYDuNGIj4vFElaI4RwZkHZOiGEJwrKlu7W+o0FxLBzBTGSPBZrl7XXEMJKBWVv6db6jQXEsHMN2/KbJU1KtOVx144lYtgNJW15qqTlEm2ZdpxDDDtHDDtD37Bz9Gs6YG0OltDNlzIjRw53Wafzkw9s8d/ypzxkX4vkA1gckHg9L2lrSevlXlPk96jkl3VQwTokp8eybRuWrV5neofL2lY+sMdBJXF6q4YOmDlVPrjKkKdVxPkOGSVU0rSC9yanE8OuxfBtdcs6iEWTZb0t/vtYRZyK2qup+FFI+VF4jytZv7IyYth5DGvHo6K91m7L7axDw7b8oKR5BfNtux23UdZku4hhoq20O73pvtvBsqra8qOSHum0Hcdl1G7L7ax7t2LYwbKIYR/EsCK29A0HT5tW8N7k9OHYDyti0Xg/LNkHW3HaeizthxX7WqP9sLBO3QrdeKngmZvDUdbp/OSPZHlFovxiSQ8W1H1S0msKylJPWhiW5EedsuFaVozTqwrK50vapaDsLiWeVhHLvjfa20UMey9OZdPlT1EpitMDJe31CRU/Cin/OJ4xv68Rw+GdX5O2LH8Sz/SCOm23416JEzEc/WUVtWX5o6NnFNRtux33S5yIYf/GcCzFqaisybEwlvVk33CUYjjs/ZqR3K7hiFPRa1RuYZA/RqNJ2dkNypouq1X2QXkmNG9vScunKprZi4tmamb7JyaHgrcXTR+OsuFa1t7yqziGMLNliiqa2XolZYfVWA9imC4bzRiO+GdiZm8uqmhmq5fM90vyEY7nJsq+n/v/QyXzKSsjhgPGcgzbqVO7LZvZVyV9taCsTjtuWtZrx1Bi2OGyitqymR1YUrdOO5aateWeilNZGTHsfH6jHMNuf5+UldE37LxsWJY1Qv0aaeT2w+GIU1rdjAOv7r+UeeZnO9Nj2Z4Nyw6pM73DZRWWDUMMJ9SZTgy7FsNkFrusrINYNFlWYZ1eeRHDrsSwdjwq2mvtttzr7biNsibbRQwHl9VuQ91uy03aeK+8mq57w/bfdFnEsP9jWDsWsYy+Yef7RnK7ut2vqSrrhVcv9GvKXjyFAQAAAAAAVJow2isAAAAAAAB634gkEEIIkzJ/LxdC2K71+IuyssR8VilZxiqdLKvOepSsQ+H9MiGEt9WZVz+riNO2JWV9/1zVdhHDzlXEifbaBmLYuSZtmXY8GDHsXEmcaMdtIoadI4adoW/YOfo1bRqBezg+IB+EcLb8Wcy3S/qrpLsl/ayk7Aj54zD+KWkbSTdKuk3SPZIOLyh7VNJ/GiyrrGy/xDZ1MvrxkpLeL+kN8f/7SzpG0qHyARvz0z8uaYk4bdW4vVtJWi43/8KyWL6ipOVrTG+0rKr1aDdOVWWSNpD0eUk/knSUpIPlg1omp8c6QdKOkt4RXztKL9zGU1gWy1eTPzZnW2Uef1MyvdGyqtajyzHcVb7vnxlfP5O0W9H0ina+ad2yov2jjbImyxoyvYMYTquIxderyhTbdK5slaqyJq8my2p3HTqNYdzXDpQ0JVf+oYqyCYr3X8qPqdtKWin+v7AsN58h01JlRfPrxjo0jaEGvk+CpHdLelf8+/WSfizpkLgOhWWJeTa5f3f3hmVNllVW1u3Rqi+uWyZpufg5r9DO9Lr7YafLamM9msSp1Y5XyU1/b9zXDiop+5gGf8fuIulz8j7YkkVliXXYSNI7JW1eUvbyJsuqsx5diOFeGjh+rCrpZEnXS/qdpA8XlJ2n4jG0tipZZnIfKCurmF+jsmGI4VGSXp0oT07PlK/b2m75I/r2lvSyNsomZeaxnKTt5N8NyekdLquwrEac2jlHWUnS1+M+FyR9RdJfJP1E0ncS038gacVYd7u4H++uXJ+roix53lA0vcNlFZZ1IYbTMn/vIj+HO0PSafJz2o2Kpsc6Tc8bkuchZWVl82v3NexjIIQQro8Be7GkmZK2MbPbQgirSbpT0jolZdtKWkG+k77VzK4IIWwm6RpJr0iUzZa0QNKeDZZVVHahmW2V26bpZrZNYluT07NlIYTfSJokaRlJj8sPLqdJmibv8N2Qm/76uJ3LyQ8a60qaLuklkv4u6Vh5o06VfVfeyPeI9e+Nq/OH+J7dc9NPiMs8qsGyyso+ZWb/qROnihgeKn9+6z8kvSUu63H5ycbd8oaZnb5X3LaDJc3JbO/a8gb9C/lBMVX2v/Ik2ORc2TPx7yVy0x+Xf7l/tsGyysoOMbML6sSprCyEcLSkjeO63pNZ1nfj31/KTX+/pDlm9qmC+c41s3XrlDWp081ldRDDa82sLENdtn4PSnpW0lLyRwgdZGZ3xrLZ8uPCoLIQwpaSrpAnSM+VdJiZPRbrXC/paUlrJcpmyY9pdZa1i6Tz5Y8oytcZst2dxFDe+X1NXM7bJR1tZj+J5Q/IE7qpstvkx63n5W36y5KekrSJpF9K+kiibEtJi+J2fUj+WL8N5CcI/y3pM7FOvuwYeVvOz+/lkibKR8Budx02kfQxMzur0xhm2vGx8uPsknHbXiRP+r1V0uYxhqmyNSWdnp2lvM1fFv//99z078QYnpWr81N5QmJHSf8uKHu7/GSnzrJ2zkzPl8nMjkrFQwltxPC6fJH82HiLpJfKj8epsjXNrHXl42sk/Vb+Q8Z2kvYxs3Ny0zeSdImZvT/W2Vz+GSwR53uemR1cUHa1me1dc1kzzextiTobSfqomZ1TJ04Fsb3WzLbNHhtCCF+V9F9xeW+T9FozWy1R9iP5Y60PCSF8Qf49fY78s99K3rl/LFG2sfzR2g+HEN4n6WvyvsCO8n38VYmy90j6hpl9v+ayysquNrMvdTGGN5nZ5nHa7+TH/D9IeoOkY8xsuUTZXPkx6EhJp5jZTZn5Lpb/GHZqouw5SX+TdIqkP5nZ41VlFfNrVFYQj05iOE/+iMJV5YmXU8xsetH0WPdwSR+Vfz/8r/wHqMsk7ST/oXKLgrLrJL1J/uPjp+THuzskbS0/5t6fm76x/EfPnRosq6zs+OzxsAt9w3Pkx+vlJW0W//69vA8tSRflpr9R0uvkfYnH5edml8l/nHxW/h16eEHZt+Tfj1M0+Lxhhvy8Zx0NPZ/4faxXd1llZe8zs7u7EMPWfvhdSavLf4jeU/75zZb3NWbJH1OanX6I/Fx2P9U7N9hc3v+Thp6HHC3p0xp67vK4ys9RBp1rlLIa2YYmL2We5SrpvlzZgjbL8s8Kn58qk+90MzpcVr7susQ2fbtgW8t+IdkhOz95EuFBSRNb0+MrPz3EHWST1nwknRT//oj84FVU9pCkqfH/75D0Q0nLyhMmZyWmfzsuu8myysr+WCNOe5aUrR3/vT4Tn2Uk/S3+fbPis75z09eVf8lOScxzfflBuahsoaQdE2Wz5SfU+ek7dbCssrJZXY7h7ILyou0K8gPPjxOvn8R1T5VdGuPx2dzrc/LnFOent8oWNljWzIKyn0h6omacykbunS4/IUu9npRkFWVbxPnsLT+A7xT//3SqTN7puFX+hfp5+RVXG8b3PSW/aiRVlpxfxbKuau1riTrTuxzD6xV/qYnrf46kH8b/Lygpmy//cl4/xrV13FmvpGxGjM0rJT2s+GxneZL6SfnJcarsqYL53RDnWWcd1pOfdNT53kjGV5ljYfx3CfkxeMn4/0mK32sFZYvlHemvS/pGfD0mbz83JKZ/I9b5i7wjeWJ8PRn/fb6k7NkGy1pUUOcb8hPBbsbwTEm/lrRp/IymyBPR60m6sKTshsy8LpG0bWbfuDoxfQNJT2fqnK34S7b8O/OpNsuaLCtfltoPi+JU2o7zxwZ50m/ZzL63oKDsBg3sv1dLWjqzfy7M1Ckru0rSyvHvZUrKbtRA36vpsvJlqb5hJzG8JTPtmtx7FqbK5MfRmyX9j/w7Yqb8JGlKLHtZQdn18uTOb+THhjMk7Stp6ZKyGSXzK1tWYVnN9tr2fig/Wf9a/Nxvlp/Mb5yY/g35d9zSklaWH7NWjfNYVt4PKStbRQPH+db37qw4//z01dqYX5OyG3Kx6LRvOCP+GyTdmymfEV+Dpsey+Zl1Wl/Sn+Pfb4wxKCp7XOnzhtvlCdX89I/IvweaLKus7IIacWpnP7w+M22SpMsyx6EbEtNXVLPzhpsk3ZGYvpO8D5U6d6k6R5mVn164ve2+selL/uX8XXn252J5pvTV8ob7UEnZI/Ks4BfkJ9afkf/KdkDc6VJl18q/3Osuq6zs/C7H4wZ5dnJF+YGgdVnTjfIDT376Usp8ecRp2cvQ65RdE/+dKenm/PQG82u3rO0dss0YXi/pRTbQ8K7OTL8xPz3+f5Eyl5Vlpi8pv5qgsKxgHeZIurWgrHR+DcuSy+oghtdJ2r7d7ZIfxBfLL0k9IPF6vqDsGfmXyzcSL5NnZIvK6i5rQWw7qToPdzF2E+S//KxWUP5cSdkzuf9vIf81c09lEqO5sjty7WkXDZzw5+uUlTVZVrZO4aV7DWOYT4pNlGfm/yBpUUlZ9oQk33manyqTd2Jbl2jml5utU1ZWNL+21iH+v2sxbK1H5u/zStYjX3ZjjOX3JC0Tp90uT7YOmR7/3V7+i8rHMvO5o42y5DwrllVYNhwv+S/L/1C87SK7rKKyXDvJfodem9k38ieC2c9kesOyJsvKl3VlP9TAbTo3yy81foX8yofsexamyiRdrtgPkV+N1LoMein5d8bLCsoWSFor/v8SSUvFvyeWlF2u+L1Wc1llZTfUjVdFDP+f/JfVpeV90L3i9F0k3VdQNlvS3zPz2kF+Bek9yiSdysriPN8tv/r0EUmPFpQ9J79ipPGyEmWXdzmGQ/Zr+VUkDyjXr4nTv6v4XRP3n4eUub1LsV9bUJb84VF+kn1dfnq2ToNllZV1ZT/MzO86ef95Xfkt4VPi9FbSJT99ZQ1OcE1UwblBWVn285Ofo8zKT68zv5plN3Z5P5ypwbesXJGZfnN+evx/k3OU0vOQkvXsyrnGSNzCsLz8Pn6Tn6DvJr8kfK78l++9C8qOl58kmPzy/v3kl6jfJb+EZ99E2b3ynfyhmssqK/tvM7u/i/H4jKRPynfgI+W3F9wuv6x0KfkJUHb6TvG9p8iTG++Qf4l9KISwhPyy5u8XlD0uT7RcEsummtk7QwgXyU8MtstND/IsXdH8ypZVVnaDmW3SxRh+Sv55/1t+OeT3zOzEEMKX5ZdDnZKbvqqkK2M8TpUnmSS/PGpf+VUXqxWUzdfAJT/ZsiPkmdjDctPfL7+HbKkGyyor+72ZtW4v6FgcJOZn8kvcW7cqrCP/tTDI97ns9P/EaZ8ys8sT81sg6fX5shDC5ZLWM7O1EnUWyS83vSZRtlDS62ou62L55aZrJurcYWbr56c3FUL4tqQzzezKRNnlkj5dUHa//BapBzLT1pb/erulvPObL5sj6Tkze3Fm+laS/iTPGK9sg28RypatXXNZsyU9b/Fy2VydDbPr0KkQwl8k/cDM/p6b/m35rVdTS8ommtnzIYQdWnEOIUyUXzGwbKJsZqzzshDCnmZ2emaeC8xs6fj3kLKC+U2XjxPxshrrMFF+AvWyLoVQIYRzJb3LzJ7KTV9d3tlbu6DsTDPbIYSwh6Qvyr8Dv29mG8T3FE2fIP/+2lN+7Du1nbKKeSanV5V1WwhhWXlCc0P5JfJrl5WFEObLf1ENipfgml/qPl+eIJuTmz5Bfnw9O9bZSX5snB+Xsbik7Hn5jw91lvVcQZ0J8hOcbu6Hl+Qm7W9m94cQVpYnJa9JlP2X/HapP8bpr5YnaraUJ4/2l3e482XnyvsYf5J/124b5/Ma+efx2kTZbvKrRi6quayysqPM7Lc1wlQq9pW+Ir+NSvJLip+W3zb0VXnfIl/2rKStzWxubl5BfpXhSxPLKSubLN831kuUzZRv80ldWlaQ397y93xZUw1vf/il/MRpWXl/7zl5suh18fWvgrLd5P3CF8svJZ8uT7QcH+d3Tm76G+TnNH9vsKyysheb2btrB6tACGE/+eXvkl9a/zH5udErFK9sy03fXH5V883y/v/u8isUPhtCWEae/PpTQdmDSp83/Fneh99DQ88nHpYfM+ouq6zsWjPbtIsx3Cdu12wN3Lp4dgjhw/Jbty7PTV9VfrWbqd65wefk517f0NDzkLXlffj8uUvVOUrb5xrDnkDAUCGENSXJzO4LIawgP7DMVTxhS0yfLT8x3lz+RXaEmT0ZD/bby+/DSpVNld/7t7k8K/qF+MW9lfzkcXJu+srysQO2bLCssrLNzOyKLsdwC/l9WDeY2c1V02PZZvIDUutk9l55R/qmirI3p8rkjT1V55wOllVY1ihQFeLJxAvLap1QpqYHfyrJwlanNjefZFkIYRNJj5jZw4k6r5J3LlJlm8hvT6qzrML16xUhhDdImmdmM3PTJ8tPkn6UKDtQfrXIwbnp68rvt/9yvn3Fsp/FsjrL2kM+kOsnE3U+YWb/U3OTC4UQlpYkM1uQKNtQ/utNquwt8oHsFuamT5H0PnlSIl/2YXli5ITc9A3ll7QektifNpTfw/rFxPx2lyduTqyxDlPkt0f8Or9N3RZPeJc1s4eqyuL/p8kvd3xt7n1DpseyNeWdzO3yJ/UVZU2WVVg2HEIIL5f0SjP7v7KyEEL+JOs+M3s2hLC1/H7883LTV5GPiXFpps41ZvZU8PGWDtfgcSmyZQfJO4J1lvXOzPR82WvN7LQ2Q9JYTJq9qOA4PlH+C/d/yS8tnyTvA51vZo/H8jcVlE2Wn9hny84ws5uLyuRJlqL5lS2rsKyrwRocm8nyXwgfKSsLIexflMSoKPu8mf1vnbIOllVY1m0hhOUslzAtmx7LJskHmjX5iekO8v1nrqT/k/+4lyo7WT7weeuHx13j/++Tn+Q+kZt+l/yKh/9qsKyysp+aWes++K6I+3wws+difLaW90UfKpj+sPz2glb//wQzWxy/49eMMUiVbST/vsyfN6wrv+VlRQ09n3iZfAyiussqK3uJmd3V5RiuJL9d7FYbPMZIcnos21ye3EidGyTL5InRovOQ5LlLLCtcVtvbONwJhPiBf0n+q8RL5A3gIfkB/Vh5JitV9gP5VQF7avAGni7pJPllyfmy8+L/d6+5rLKyIxIf8irmg/RMMrPn4rTl5PdJ3m5mj4YQXivpQTO7JYTwavn9tbNitinIDwDZdW/9WjlkuvVJlieEsKKkxWb2RG76qvJs2WJ5/J6K05eTZ3nXiWWz5fcqPT8eYxg7ktmT+gfj9GQszMxCCJsqfQCZVbKcTfPJl7LpY11F56L2NpfV6dcYtoQQljCzZ3PTVkkliSrmM25iGEJYycwejX9PkKR4jFtS3lm6U97RMjO7Kn7x7ya/FPKckvmOpxjubmZnFpQdYmbHJqafbHFAw5L5jqcYvrAfZqYtJz9xvr3pCfN4iWEIYSP5ic2t8l/xLU7fRX4lxE1mdm7DefdlDEMIK6T2qxDCVmZ2XZeX1Zf9morzkHXl4z89HhPY28mvFJgt/7X5PjO7KISwv6RXyW+jPi7/HZ5ZVl/GUCo+D4ll2ylzHtLJtvZVDK2L986kXvLLxw6TtHpm2urybPvDJWX3y39B20n+oa4d//6ZPJOXKpsrzyzVXVZZ2TWq/8jIc+SXqFwpv+zxcvmvXBfJRxC9VX4Z3i/i6zz5id29iem3yhMbR8gb96Py+9RmxWnrlpStLL+F4VwNDNJ4rgYuP8pPPzjWabKsorJj5LcU/Efe+ObG1zT5PWgXxW18Rn5Lwh3yX1UPiPH7RYz3r+SD+lwn/zWmbgzfVLKPntuw7Lg605suS57lfTzG86L4ulk+EvMhBbG4Nf49Q74fvze+Dm9NK1mPuXWmd7BdZXHqdgzL6pRtV1nZB7s8v16P4aVxn7tb0nGK9wPHslnyX+YelnSBMgP0yO/T3lT+RJn8o5iSjwcdyzGsWId/aWCQrR3lly3eFmN6mPxSxfvlSb9/y79T/hPb+9XyX7Au1sDo8l8Zhv26yXaNZAyv1cCjp94h/6X9gfj3iRo6IOvD8kv5b9DAo2nPkt9qcqY8oTreYjg78/fm8n7MHfJfTXeM018j/66+JO6fb8nN4zUxxoXfrU1j2KQdN41hB8t6RAOPw31fjOEv5Jd4fzFO/4K8//fV2NZ/qYHHSi8t6ZtxX/yepMnjMIbPy/szByrz+Eh5X3GOvP+8ea7OoZLWKdvnasapq98nFXHq9nfyB+R959R5yCmxTd8sH8H/ZvntFTfKz2t+F/e9X0n6c9yHf6k4YOE4iuHm8u+I1HnIW+TfuxfJB2/8i/zpDX+TJxQ2UMFj4xvE8G759/uvJO2XK/t5qkx+W/HfYjt5Va7O1+Tnf6my/y5Z1rFl6599jcQVCLdYwf3vIYRnzGzJbpWFEG6RX1WxcReXtVCeOFhB7T8y8i75l8PS8hPatcxsfvD7d56U36d9Z245t0qSmW2Um76+fHDA/5Y37Owl5gfIv6B+UFD2aQ1csdG6n31t+U4T5CeU2ekHxO05usGyisr+KekxM9s+hPAO+eVbX5VflfIR+aWUt4QQdpD0cTM7IITwkTivNWPcVpH0GzPbNfjtF1fIv1TqxPBieUczL8hPuHctKDtbfoDJW1ED90Lm69wkP5jXXVZR2Snyy6VXGVQhhJ3kB4/U/rS+/AtjORv6i/CS8itsspfEtuwsP9n7f4n1+6D8/tI66z45rn8+hkGeDMrHr1XWJIabyffdfFmQd4KnFczvf+QnxKmyA8xs+SEFIfxYHo8TE3UO0tD4tcrGcgz/Jb+66wp5h+SD8oHlbgshPC0fnfjGEMLe8i+n98Vj5T3y+3VnyZNhnzKzM2IM95Xfh5dfVq/HsCxOZW38X/J7SZeTd972NLN/Bh+T5B/yKw2Wln+nbB+PjTfLT3ZfKz9RXtvMnoiXXt4tfyReallNYli2XUXHwpGO4dVxXR6K/5f8asU/yr/TTpN3kltln5Z/V8+T35JisewU+f53qAYeZZVfVr/G8AozW0KSQghnyx8TeG7c1x41s1cFH9fgc2Z2bQhhA/nI4svGOh+Rj231Z/nl/dLgcQ6yyyqK4UsUH/NYc92bxPDl8uNMPoZNv5PzMbxKngx9JIRwo/xKy61CCFdL+i8zWxAv+X5K/p38XAjhOPn97H+UJ1ffJ//xKbWsvo2hfJDS/eRXVf1T3i5bP3rsJ2kf+ffHKXH5M+P/b4vT/mBm86QXvpdTut2v6ZW+4e/kYzC8UunzkBXlTye5U9IGZjYv+C1hj5jZUnGfvFfe114cr2adp/R3Sr/G8CT5oNcvSZyHfF/SxjFu68vHANkrhPBG+dO95mro4+T3kvd1Ut8pZTE8WD7+3RXysU6elY8XsyiE8FisM6hM/ojQd8gHWH2ffEDVz0pSCKH1Y86VibLk/OKySh9TPmilRyCBcIE8e3OSDVxyvZo8c/ZFeeY1VfZleSf1T2b2fCybIL9X6Rfyjc6XTZfveNvXXFZZ2VdaJxAhhLvNbJ349wxJMrOtQwj3WWbgthDCwtg4l5L/mrRm/AKZKP/CWNbiJUeZOnPkn0f+5HdJ+Si23Uy0zI7r3s1ES9GyZspHQt4k/v8aM3tF/HuhmS2VeW/2WdIL5Y9MsthRvtziIDjBB9+rG8NF8pPIoKGmVpTdkSsz+QB1kh+Ys9ODfMCqpstKle0o366l8xVCCM/IRynPx2JJeWflpZa7tyv4vbt3yA9Yi3Kz/D/5AD2fSKzfLxus+1R5XLLrkI1TKrZNYzhV/ovGPwrqfFu+bXnTNPAc6Lzj5V9YeVvEZX04UXai0rGVxnYMdzazCa3/xEtzj5N/OV1sZstkyraQn8gdJu/krWp+P/cUeYf5V/LP4zF5pjyv12M4VeX7WtH6vRDDEMIsM9usVRBCmN+KYQjhBouD3AUfsNHMny893TKDgQUfeO9jSsepSQyrtqssTiMVw1fKfwX6o5n9TJJCHCQ1XrJ7pPyXuG/GBPTt8sTMp+QdvS+Y2YwQwu1mtkEI4Un5lQrjKYbZ/XB65rv1Wvl3zTbZ7+pYlt0/r5JfkdA6IXlC9ffDE+XH48tqrvtU1Y/h+vHfvzdYVmEM5b+E3xuTLW82s4XBB9F9iZltFEI4T/4L32OxP/h4q8+T76g3bMtjPoaZ/XBpSW+XJ/V2lw/mtn8s2yFOf7f8x7zl5WOE7RPfe438e+YYpdtyt/s1rbLR7htuJx8PY+nEeciCOH2i/Dxk9cz50kJ5DJeVnwSvZ37Lw1Ly5ExqP+zXGG4vH2C5NZDyoPOQTHudKOmq3DnKsjHxsoykc8xsavwOukP1Y3i8mU1q/SeE8BX599Xu8vHAlkmUrSB/isi2MRl0rPzRovvJjzWtbcqXPVYwv90lXdhuAqHWJUBNXvIT+u/Jfw19LL5mxWnrl5S9XJ5dm6f4bPr49+/kl86lyk6LH1DdZZWV/UP1Hxl5u/xy36vkv6SfJR9d9wL55THT5R3r/ePrMPnAK/clpk+P2/dFZR4NJx+R8zD5ZXRFZf+RJ1yyj3yZEOc3JzF9H3kGrcmyisrmyC8dXUs+QvefYlmQX43xtRi3I+WDmkgDzy0/P8btUvlgcJKPHvpggxg+ID+ZTu2jz1aUrZuYPke5R/TUmF+tMkk/lv+Cto/8PrVXxb/Plv+imYrFdPkz2Vu3NxwXX63bG2Yod1lTXNbFJdv1TIN1r4rTkNh2EKcbJN1fUGeRfPT0VNnCVCxi2WL5r+br5V6XywdDTNVZUDK/sRzDZ5S7zFZ+G9Ic+Zfi6rmyteN+tjg3fbm4H85V5lLqsRTDijiVxf2ZzN97Jra59RioHTLT/62Bx9Nmj9mT5cfQojjVjmEb21UWp5GK4d3y76tPyTuEOyj3iEf5LSCXya9MyD6ScW35yPrHKF5KKj/mjbcYPq+BWznmaeBRmfPlx8Pr477VemzhhBiLFeW3OV6dm1/t/TCu+90N1r12DDuIU1nZQ/IrXb4V96fL5f2/f8n7ISfH123yE/2r5b/4fTDWP1E+0Kjk40w8MQ5jWPSY7Jnyq//y04Ny3xny/uLu8gTCMwVx6mq/piJOI9k3PFMDgzXmz0PulV9JcEaMza/kg6ofL+8f3i5PqB8qv+3h5/J2f/s4i+Fp8nOl1HnIf2K83iM/5zwqli0jP04OeZx8/P9TDWM4ITftA/JjzLMFZYsk3ZWb/nX5d9+QtpUtK1nWXan1S71eyHYMFzN7TH5Cc1jBW8rK9pGk4E8HkA0ekfafJWVFaq9HCGEd+SX3Jr9Ubz/5ie298svHH5JfbrWb/LL8ufIdcYqvll0RfDTvveRXTvxRfgnL7vJfUhTn9Yb4d376e+TZw8Ml/T1eGSH5CfGZ8gzkwQVlr5VfyXFsvGQlyDNWV8S/H8xNv1ieVd+/wbKKyi6Uj356vvxkopV5W0l+//6WMW4z5R1CyRvnW+N7Npf0LTO7MJY9Lh9vYcOaMdxc3glKOaqk7AT5wWFubvrR8s5oyskNl5UsM7NDQwiPS9pFgwdD/KkNfuLDoG02H7l1goYOsHiV/ORjYWId9i6YLvl+UXe7jpYfiFP+rHRspWYxnCa/pDPlMxr863PWyzXwKJu8X8ovOZ2RnRhCeJt8HJaUtdSfMfyJ/JLpK1oTzOy6EMLr5bFYTd7mW2X3hBB2lnRtCGHrVgzNr0R4m6RfyxOcKb0ew2kqjlNZG/9BCGEZM5tvgx8XuaG8A7ek/EkiV2bqvE/ehmXxF6RoCfn3zoyCZTWJ4TQVb1fRsVAa2Rh+MsbhRyGEP2jgkWMvML9F5qK4jHsy0++R9K4QwlvlHW+p/JjXrzH8mmIfKmq977/kv0S1bm9rDSS2kjxJcI28v2AhhDXMn960nPyXwhkFyyqK4TT5CUvddW8Sw2ny43zdZZWVHSRPYO0vv4z8Gvl2flCDn/gwU74Pfkbej/xRCOGr8vuu/xVCuFv+/fNWjb8Y/qZg+vcs8eQGM7Pgt8tlpz2rOJZJCGEt+Q+Aed3u10g90DeU3+bxU/n+dbj8Ev0vyfs6Oyr9xIdb5EmDydILT307Wd5//rn8B6aR6BtKvRHDD8X1SJ2HvEW+z79SfiX9CbHM5GO+XRVC+LfiY+MltQZjvE7ptlwWw6Plj+W8qDXBzH4ZQnhAnghKlb1Pfj6pzPRvhRDuk/TKEMJuZnZeomynkmX9pGD9hhiRxziGEHbV0CcmnGFm51WUbaqhI8i3HtWTLJP/OthkWYVlHWz3akqMmp8pX0mSbOjIx8npnShKtNRMwIy4XophPwmZJw8Qw86UxYkYSiGEtSU9Z3FslFzZq83sMmLYTDvtuKpsvCOGnYmX765mZnfE/xPDCiGE5eVXvk6SdE+7/ZqqsvEghLCxmc1u4330axqgb9i+UPLY+Mx7+jaGIzEGwtHyLOzJGjxg3/slrSH/dT1Vtrz8UtdTc2X7xjprJMo+J7/0fVrNZZWV3Sq/rGNPtf/IyLPlty5M1sBAGmvLfz3/Vpzv6+SXx4S4ra2rAnbMTb9YnlncJLEOjZMw8e+i5EzThE+q7Cz5aKVD6sgvJf1CXI/VxlgMz4zrO2S6mc3qcgwLE1khhOPM7KCCsnPNLDXYjEII98pvDXm9PKb5GO6Um944hvJfp4rilIxt0xjKP5NknVQcYixqxzDe53aU/IqdfJx+LM/w52NLDAdPH9MxLItTk4R0wxgWtePGMazYrrI4EcM+jmHF98mm8n5X3RieI/91ryvfyWUxlF+5WDtOxHCgTGM3hl3v19A3JIa9sB9qGPqGqW1KbucIJBBmW3qwviAf/CE18F6Q39uxrKVHkH+qoGy2fJteWndZJWVPyC+1PUmDkwu/l18qtasNfurAB+S3DbzRzP6dm99O8nuNPiQfAGpxnD5RPuZCkI+on53+Lkk/lN+z1K0kzKHx7x9raHLmqbjNdZdVVHaU/FK9g1TviQ9fIYYvlB0ov4/yyxosqHxE2ktU/OSBI+SXvw13DKfJ75k9MhGnokRg0xh+N/79pUSduRoav1YsymL4FzNbY0hBCP+S9FL5L2/5OP1cPrhiPrbEMFswtmNYFqeyNt4khu+NsZiWqFPUjpvGsGy7miT1ieHgde/1GL5cxSPtJ9txjMmiON86MTxLfuL7sZrr3is/LhHDsRND+oaDy3qhbzjWY9gL++E0db9vOMfMWrdxlBqJBMJ1kg40s6ty03eQj+b62oKyf0jaxNIjyM+WP1ojXzZLPhjQejWXVVZ2qZm9KLFdt0jde2Rk8CcIKJ/8qKjTNAlTlGgpfOJDB0mY5LLKtqtpWR/HcLF80Kt7MpNNamtE2m8r/eSBr5vZxMSyuh3D0jipJEnYxWUFefzu0OA4tRPD1yg9bsqX5CP3rpRYjyb7LjEcvLxej2HTZHWTGL421vt2fp4qaMdxeU2f0FO4Xaqf1CeGue1Sb8dwfRWPtF/UjoOk79eNYQfr3is/LhHDNpc12jGkbzjEVI1+33Csx7AX9sPh6BvOTq1fyqR23tShD0j6WQjhxRr4gNaRX2L+YUnHFJR9XtJfY8BbA5ytK38c07cKypaT9HQI4aaayyormx1CeJeGPjJyoaQVQwir2dBHPz4Q/NnKJ2fWbx15dufOEMKx8isasmVxFmHH3PQDJM0PIWyfT3DIHz+yuKTsefkAhnflyiYo3SDWkPR8w2UVlS2StHwIYYINfRzn/BDCF5V+fCYxHHCvpPlmtmluukIIz0r6qJnNSZQtknS6mQ15PncI4bARiuGSSg8as4b8IJ2KbdMYBqU/k+3lo85ONbO5+cKKGJp8kJ/8F+0DkjYuiNMDBbElhoON5RiWxamsjdeOYfDHwm1gZt9M1Clqx01jWLZdRcdCYtj+dvV0DEMIN0ha2cx2yc+wpB0rLqtuDFeS/+JWd92bxHCxfFC0ussihpn109iNYaxK3zCW9ULfcKzHsBf2w+HoGxYN8jjEiAyiKEnBL01/4V4LywyoVVQWCkaQN3/uZllZ7WUVlQV/bvn35PfbPya98MSCS+X360+V378vDTyR4Hvy+/BT9/VcJL9kJlt2j/w+NslH4s1OP0s+uu+P5SP95hMcP5Ff7pMq+7WkT8tHBM4mWraKf8/U0OTMD+Un6XWXVVS2UP6YqG1y8btY0nfko7fuQQxLy5aS9CUzO1U5IYTj5dnOWxJlh0j6g5nNS5StLX/m8nDHUPLE3g2JOJ2ogRGruxHDZ+X718REnb9JOsXMZiZiURbDm+VPtLgmN31J+b56ZSJOJ8tHzs/HlhgOnj6WY1gWp7I2/jfVjGEIYRNJO5rZyYk6Re24aQzLtqvoWEgM+ySGIYS9Jb3czL6WiFOyHceyu+Xf53ViOEN+j/ByNde9SQy3kD/f/vnE/Jp8JxPD9pfVCzGkbzi4rBf6hmM9hr2wH0rd7xt+PLVNKSOZQFgicSnFKmb2cFnZSC6raj3CKD+xoJtJGHl2KpmAabqsNspGNX5xHcZ0DHtBgyRco0Rgk2VV1WmwrZtIerTgi/aFq48azJcYauzHcCy3Y6n+dhHDocZLDHulHcfpo/7jUsNtJYaJsprb2vMxFH1Dqc9j2Cv74XD1Ddta1+FOIIQQdpH0K3mW51pJB5nZnbFstvySqFTZTfJBHtaSdK6kw8zssVh2vTwTOqgsLuv8WK/OssrKrtXAr+TZD+EMFTwyUtK/5Pf3tn5ZNw08XeAI+S/ra0u6yDLjOIQQjpQP2pGf/iEzO2EMJ2F2ko+0PihOVvLEBxHDdmJYNTp3K4Z7auiTQvo2hpL+UzB9FXVxRNpYJxW/D8X6yTJiOGieYzqGKohTRWzrxvBCeSdgT9Vrx41jWLZd1dFKI4ZjI4YqGWm/Yt0atWVJvxrtdtzwO5kY1lhWD8RwTPdr6BsONtox7Pf9sK0ZmNmwvuSZpC3i33vLL6fYKf7/6ZKypyTtJr/c/fPyRyluWFYWlzWrwbLKyu6VXyZ2uHxk0vfGv+dJulk+ouVr4mtf+SUqd8kH11g9E4fVY73b5QNEHi0f+fOTsfw7kp7MT49ls+WXmTws6QJJU9osu0n+2JC7JR0nacU4fasYw0HTY9mshstKlsU4zE/Eb4akf8Z4EcORjeFhIxXDGKenC+J0fSq2TWMoaRf5PZWpOkXtuCqGP5N/od4s6VH5KNSzJF0u6bKCOD2Qii0x7J8YVsSpbP2axHBeLGu7HTeNYcV2JY+FxLCvYljWrylqx0fIRwGvFcMO1r12DDtYFjHsgxiKvmHP9Q37IIajvh9qePqG17b+rnq19aZOXpJm5v6/haRb5Bmd+TXKdlE8sS8pm5Pd+A6WlS1bKGmJxHbNlj/uIj89SHqmJB6LJE2Kf68Qd8Qfxg97en56/H/T5EdRouWfkm7NT+9wWcmyGKfpiTgsWRQnYtg/MayIU1mSsMmyyhKIRe24KoZPK/1Fe7+kCwvitCAVW2LYPzGsiFPZ+jWJ4S1KfNeUteOmMazYrtpJfWI45mJY1q8paseHyTvFtWLYwbrXjmEHyyKGfRBD0Tfsub5hH8Rw1PfDijg17RsOiUXhvtLuG5u+JF2dDXCctrY8u7O4omxyrmyruKHPFZQtlN+T0mRZZWXrJbZrlqS7EtN3iDvPF+XPN29NXy3uWE/n3j9R0vHy2y5uTEz/g6SFuTqdJmHyiZay5EynSZh7JN2QiNN68fPanhj2dQzvqBGnTmOYX1Y+EZhqx1UxXJSfnmn/txTEaVHuvcSw/2JYFqeqhHTdGF4hT7bUacdNY1hnu4hh/8WwrF+TbMexvCxORWWPa/B3TaffyaPx4xIxHBsxpG84OIa90Dcc6zHshf1wOPqGPXUFwhvko6nmp0+WdEJJ2e8UMyK5snXlI/inyvaXP26x7rLKyn4pz/CcK78M5DhJ58kvC7lZfgnOBfE1S95RmSp/ikDr0pZHY9n35GM07JxY1hxJzyemf1t+f1I3kzCLNDTRkk3ONF1Wquw2+ai9+fjdKunjkv5NDPs6hgskPVkSp1Rsm8Zwvvz5tqk685Vux1Ux/JfSX7SzJF1dEqdUbIlh/8SwLE5lbbxJDK+Sfw/VacdNY1i1XWVxIoZjP4Zl/ZqidnyY/JLzujG8T7nvmjbXvVd+XCKGYyeG9A17r2841mPYC/vhcPQNn8yvX9GrrTd18oofxl6SXlyz7MuStimYZ7Ksg2UVlsXyCfKszTvjaydJE2PZ6pJeEV+rp+rn5vViSUsVTN+goM4+6m4S5pPyQUDy09eVdHbDZZWVfbUofsSw72N4oKT/K4hTUSKwaQz3kPSTgjpfUUk7Loqh/Dm/qS/aH0paoyBOG6diSwz7KoZlcSprx41iWPRSQTvuIIZl29UkqU8Mx2AMU/FTcTv+XlzHWjGU/7j0xgbr3is/LhHDMRJD0Tfsxb7hmI5hj+yHw9E3/ErVPtJ6TdLwO17SmyV9NoTwjDyDc575c1/Lym6T9KkQwsvlzwI9V9IF5k9iSJZ1sKyyMpnZ8/KMU8ojlnv0RWZk2bUkXWFmT2eKr5F0UwjhvLiMO+P0SyTdk5gu+XN+nwkh3G5mT7Ymmtl/QgjPSdqgoGymPJOX92JJ0/ITzWxuCOHekvmVLauwTJ5dK0MM+zSG8ozs/yuI00VKxLZpDOXP1j03hPDiRPz+J/63qB1LiRjKv0QOk2eVXxBCuFrS+gVx+q2IYVbfxVAlcapox41iGEeJXlbtt2OpQQwrtit5LCSGfRnDttux9EJbLopTUQzf3WTdm8RQ/ovrrxssixgOmKqxG0P6hhm90Dcc6zFUD+yHGoa+oQbaZKVhf4zjoIWFsLKkN8lP1reUNF0exN9XlG0jHwziTfJ7Ri6KZVcWlcmTDK35bSV/PGNqWWVlW0q6U35/yNJq/5GRd8svzZolaWtJnzKzM2LZtZLeEdd5N3kD/mec952SXpeYPl+eaX69fBTcFxIcIYQd47qmyvaJZflEy5tS0+N2lc2vdpn8spzjlH4c5yzFbCcx7M8YStq0JE7J2DaNYYxBUZ2tGsbwWvkvL0O+aEMIB8iPC/k4/V3SGgWxJYZ9EMOKOJXFvXYMQwiHSvp+XO7War8d145hxXaVxYkY9kEMK/o1Ze14N/kvcXVieLv8EXJTa6577RjKf8Hv2ncyMRyTMbxT9A1bMRz1vmEfxHDU90MNQ99QdViblyoMx0t+OUjycomiMknLyy8xOa5mWe1lxbLp8nsnV1D7I9IukLRc/HuKfCDJT7Xml5v/EnFn+r6kKyWdXTF9ZUn7STo5rtsJkt7dRtk28ue+XiJ/vMjX5QOBJKcn5jejZFllZU/Jvwg+oHojgRLDPothRZy6GsPEOjwoz6yuUDOG98gHlzldfuDfIxOza6viRwz7P4Y1YtsohvKRm2d20o6bxLAitsSwD2Oo8n5NW+24SQwr4tTVGNaIEzHs0xiWTKdvSP+6q/2akYphRZwaxbDqNdoJhA/KMyivV9yZM2W7xZ1n+/j/zSV9VtJbCuZ1cmLaa2KdN0raUdLycfrSkr4p6Sz5/SpflLROwXzzj6FsZ0TaBbk6y8mzRUdJmlERk7VqTu9aEqZoeofLmpkty8RvJ5WPBEoM+ziGZXEaphjOzk6vE0O1+UXbTpyIYf/HsGIdmsRwrgZ/13TcjpvEsGQ6MeyfGJb2a9SgHTeJYcW698qPS8SwT2JYMp2+ITEsjGGv7odlceokhkPe286bhuslH3SiKINzn/y+qKslfVc+IMTX5NmTWZLOzLzOkmeRHpN0Zqz/EXk25RuSLpNnOlvP5TxO0tHyBMM3JD0bl3eppEMkrZrbuSbn1nsrlY9I+5ykrXNlk+QZnsUFsVheftvFryTtnys7tiSGXUnCKJGAidM7SsKUxK9qJFBi2D8xPLSd+HUhhhdJ2rygftMYLs5Nr/yilV8O9l1i2Ncx/GRB/CoT0g1i+KSGPlqrtB13GMMvFcSv46Q+Mez5GJb1a2q346Yx1Bj5cYkYjo0Yir5hPoa90jccyzHslf2wq33DonVI1qvz5iYvSdcVvK6XPzqjKIOzQD6mwTLy+6CyO8UCSb+W3/e1c/z3/viB7xzfd5ViIkA+cNLCzDrlLy+ZLx8J9k3yARXnxR3hAEkfUv0Rab+nzKM9EjvCtonXX+VJkD3lSZE/SXpRan1z82uShHlEg5MwrQTMmZIey9TvOAkT49RkJFBi2AcxjNv1dCJ+ZYnApjFcKD82pBKBTWN4m9JftH+RP1onH79XxHU4ghj2dQznS/pynXbcQQw3lfSdmu24UQzlnZFn8/GrOBYSw/6JYVm/pqgdn6x0O+4khmPhxyViOHZiSN9wcAxHvW/YBzEc9f1Qw9M3PLxoPYasV7tvbPqKH+jWktbLvaZIejb33mwGZ35m+vTc+2ZI+oykC1sfoHwwmZnyR2usrNzzxeUHvw/Gv0+UtF38e2MN/WViCUm7Szolfjh1Hxl5jaQfybNrS+XKFscP+ZLc60llLiuSP97msrgtC9TdJMz0GI+pGpyA2VnSnMw6dCMJ8wdJry7YN4hhn8cwlk1PxK8sEdgohnE5MxLxO0A+om/RY2HLYriWEl+0MX7XJOJ3iYY+l5sY9l8Mb5Z0fc123CiGataOm8ZwoaRFNY+FxLBPYlgUv7J23EEMbyyI4Vj5cYkYjp0Y0jfs/HhIDHtsP9Tw9A2vT21TcjvbfWPTV/ygXlNQ9oCKMzgmaZk4bUKmfHJrx5BfSvIHScfI73G8U55IuCP+u0Z833Lxg/ilPGv0b3k26nb56LazStb/fbHe9PjvPvIkxY7yg9+l8qzSYYqZqrgNU+UZ439LOid+2BtLukHSSxPLmSXp7ty0D8i/IBari0kYeSO6V7kETPy320mYy+QdqkHxi+8hhv0fw4cUL+dSm4nADmJ4o6SrEvE7RX5w/WWDGCa/aIviF8ueVeaYRQz7L4by7527arbjRjFUg3bcQQxnS7qvzrGQGPZPDIviV9aOO2jLz8l/EezKd3JZDIviV3EsJIZ9EkPRN+zFvuFYj2Ev7IfD0Tecnl/voldbbxqulzwBsHpB2dSC6atI2jI37a0quDwxli8jaf349/LyDsUrFLNHkjZuc323UfWItNOVG8VS0pryWyF+L09g/DYx7+9L+npi+m6S/qNhSMIol4CJZXeq+0mYZcriF8uIYX/GcJ7ivWKp+GWOA92I4ZNKXG6WjV+DGJ4o/wLJf9F+UtImBcs6TdIbiGFfx3BN+WWFjdpxJ21ZbbTjpjGU/2pyTpNjITHsrxgm4lfUjjeWj1Bety2fp1xnuo123Es/LhHDMRJD0Tfsxb7hWI9hL+yHw9E3nFEUpyHr1e4beQ35QJdXsxFpJ6jgcpmG69FxEkYVCZj4nq4kYdqJHzHsnxhKelFqOfn4dSOGdePXJIYa/EV7jUoGviGG/R/DbrTjJjHMTO+5YyEx7M8Y9kI77nYMy46FxJAYdiOGddpxt2JYFr9UDHNlPXc8HAsxHI39UMPYN2znFWIlFAghLClpX/kliReFEPaX9Cr5pSgXyi+BWUd++clsSb+RN8AvyQfKWE1+/8pDks6QdISZPV6wrA+a2YntTh8LKuJ3nDx27xAxLEQMO9c0hmb2ZMk8J0h6pZldlpteGCdiOGSexLA6hmfJr9bYU11ox1VlvY4Ydq5Jv6ZJO45lxJAYJvVCDPs4fvQN2zCS/ZpY1jcxJIFQIYTwG/mlIstIelx+icdpkj4h36H+f3t3HyNXVYdx/PtAm7a0prxYqo1pUETBSnkRo9Qg5aWAiMEIBvGFFE1AVBQEDQlE5EVDIRJNCKDIm0CAFKKpJVIDtECqaYFStiUtILSgqbyooQhYA8vPP85ZGKczc3fmzM52d59P0uzM3HvPPfP0npk7Z849cyVwNGlIy8ukCTdeJc2ueWNEPJ/LeQ/pWpdDI+KIJvt6LiJmDvbxkaBFfocBe5GG7TyAM2zKGZYryPAHwEG08UbbKidn6AxpP8PvkU76zu9GO65atq1zhuU6PK9pux3nfTlDZ9jQtpDhKM3P54aD1Mvzmry/UZOhOxAqSOqLiNmSxpEm9ZgREf2S1gCRl+1AuuZxrqSZwJMRMbFJeVtIPVj19iANR1lbvwlp6M2Erj2pHmqRn0izok7J951hE86wXEGGa4GfsPUb7aOkN5oN9bsCZrF1fgPLnCHOsM0MnwZeiYj9GpTXrB07Q2fYVIfnNc3a8XzSbOL17RicoTNsoYcZ+rzG54YNDcF5zXzGyHE4brgrMAJsl4e4TCb1UE0lTVok0iyekA6IKQAR8ZykNyT9kHRgvQAgaTrpwBJwEmm20FoPkyYw+1zd4wL+1OXn1EvN8ptAem7jSMOCnGFzzrBcpxlOiIgFtQVFxPNKQ9T+SeOcnqZxts4wc4aDz5CUxWxJ09tox87QGbbSyXlNw3YMXCLpYpyhM2xfrzL0eY3PDZvp6nkNY+g4dAdCtWtJv7W8PalXaaGkZ4CdSQfeNaRhLAsAJE0j/TbnLsD9knbN5bwALCJNsDElIlbX7kTSImBmRDxbXwFJy7r/tHqmWX6fJM1W/ZCkFTjDVpxhuU4zfL3JG+1zAE1y2kiDbPOyZd1+Yj3kDMu1nSHwLdKs0INux+AMcYatdHJe06wdzydl6QydYbt6kqHPa3xu2EK3z2vmM0aOQ1/CMAiSZgBExCZJOwKHk05+XyNdI7M2ItYPXw23bc3yi4iVkmbhDCs5w3KdZChpJ+Ac4Fig/o12QUT8q4dPYdg5w3Juy+WcYbl2z2vcjrfmDMs5wzJ+LSzn85rOuAOhxzQCZ9rc1jjDcs7QbORzOy7nDM3MEr8e2mBtN9wVGIMuGO4KjALOsJwzLCTp5OGuw0jnDIu5HZdzhoXcjss5w3LOsCv8elhorByHHoEwBCT1NVvECJxpczg4w3LOcGhpBP7szrbGGVZzOy7nDIeW23E5Z1jOGQ6OXw+H1lg5Dj2J4tCYDhzJ6Jsxt5ecYTlnWKjijXZ6L+syUjnDYm7H5ZxhIbfjcs6wnDPsCr8eFvJx6A6EobKY0Tljbi85w3LOsJzfaMs5wzJux+WcYTm343LOsJwzLOfXw3Jj/jh0B8IQiIhvtFj25V7WZaRyhuWcYVf4jbacMyzgdlzOGXaF23E5Z1jOGRby62FXjPnj0HMgmJmZmZmZmVkl/wqDmZmZmZmZmVVyB4KZmZmZmZmZVXIHgpmZmZmZmZlVcgeCmZlZByT1S1ot6XFJj0k6S1LL91VJu0mqnKhK0gxJd+TbcyUtbrNuyyQd0M42JSRdKOnwISy/rZmtO8msZtszJO3QybZmZmajnTsQzMzMOvOfiNg3ImYB84DPAOdXbLMbUNmBEBGbIuL48iq2T1Lbv9AUET+KiHuGoj65/DlDVXYDZwANOxAkbd/DepiZmW1z3IFgZmZWKCJeBE4BvqNke0mXSXpIUp+kU/OqlwAH5ZELZ+YRCQ9KWpX/zYG3Ryqsrd+PpMmSrpO0UtKjko7Nj0+SdJukdZJ+C0xqVE9JGyVdKmlNLuOD+fEbJF0taQVwqaTdJd0t6ZFcvz0lTZX07MAoi1yXv0oan7c/Pj9+WK7bmlzXCTX7fne+fcDAz11JOjjnsTpv964G9X41/52bR1fcIWm9pFskKS87Kj+2CvhCzbY/lnR2zf21Od/Jku7Ko0fWSjpB0neBGcBSSUsH9i3pZ5IeA86V9LuasublvM3MzMaEtr9lMDMzs61FxDP5G+pdgWOBzRHx8fwBermkPwLnAGdHxDEAeaj8vIjYImkP4Fag1aUH5wL3RcTXJe0IrJR0D3Aq8HpE7CVpNrCqRRmbI2JvSScBPweOyY+/D5gTEf2S7gW+GRFPSfoEcGVEHCppNXAwsDRvtyQi3sif4ZE0EbgBOCwinpT0G+C0vJ9mzga+HRHLJU0BtrRYF2A/YBawCVgOfErSw8A1wKHAX4DbK8oAOArYFBGfzXWfGhGbJX0fOCQi/pHXmwysiIizcmfFOknTIuIl4GTgukHsy8zMbFTwCAQzM7PuOwI4KX/gXgHsAuzRYL3xwDWS1gALgY8MotxzcrnLgInATODTwM0AEdEH9LUo49aavwfWPL4wdx5MAeYAC/N+fgm8N69zO3BCvv0ltv6g/mFgQ0Q8me/fmOvWynLg8vzt/44R8WbF+isj4m8R8RawmnRZyJ55v09FRJCzqLAGmCdpgaSDImJzk/X6gTsBctk3AV/NHTgHAn8YxL7MzMxGBY9AMDMz6wJJHyB92HwREHB6RCypW2du3WZnAi8A+5A69au+fRdwXEQ8UVduO1WNJrdfy3+3A16OiH0bbLsI+KmknYGPAfe1sd83eeeLi4lvVyDiEkl3AUeTRmocGRHrW5Tz35rb/VSfy9Tu9+195xES++f9Xizp3oi4sMH2WyKiv+b+9cDvSf9XCwfR4WFmZjZqeASCmZlZIUnTgKuBK/K31EuA0ySNz8s/JGky8G+g9hr/qcDf87fpXwOqJulbApxec93/fvnxB8iTM0r6KDC7RRkn1Pz9c/3CiHgF2CDpi7k8SdonL3sVeAj4BbC47oM1wBPAbgNzK+TndH++vZHU6QBw3MAGknaPiDURsSCXvWeLujezPu9393z/xJplG4H98772B96fb88gXfZxM3DZwDps/X/0fyJiE+nyifNInQlmZmZjhkcgmJmZdWZSHuI/nvQt903A5XnZr0lD61flD/svAZ8nXVrQnyfkuwG4Ergzz0dwN++MAmjmItJ8An15MsMNpLkIrgKul7QOWAc80qKMnST1kb7JP7HJOl8BrpJ0Xn5+twGP5WW3ky63mFu/UZ7L4WTS5Q/jSB0CV+fFFwDXSrqIdPnFgDMkHQK8BTxOB5cE5P2eAtwl6XXgQd7pBLiTdDnJ46TLSQYur9gbuEzSW8AbpLkaAH4F3C1pU0Qc0mSXtwDTImJdu3U1MzMbyZS+KDEzM7PRTtJG4ICaCQKtA5KuAB6NiGuHuy5mZma95BEIZmZmZoMk6RHSSJGzhrsuZmZmveYRCGZmZmZmZmZWyZMompmZmZmZmVkldyCYmZmZmZmZWSV3IJiZmZmZmZlZJXcgmJmZmZmZmVkldyCYmZmZmZmZWaX/AZ9eZoR8pNzm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5181600"/>
            <a:ext cx="4495800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5181600"/>
            <a:ext cx="4495800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2438400"/>
            <a:ext cx="2819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10400" y="2971800"/>
            <a:ext cx="23622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7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10000" y="2438400"/>
            <a:ext cx="2819400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文字方塊 14"/>
          <p:cNvSpPr txBox="1"/>
          <p:nvPr/>
        </p:nvSpPr>
        <p:spPr>
          <a:xfrm>
            <a:off x="228600" y="4659868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Lato Heavy Bold"/>
              </a:rPr>
              <a:t>Cluster 4 and 5: PANDEMIC Years</a:t>
            </a:r>
            <a:endParaRPr 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228600" y="205740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Lato Heavy Bold"/>
              </a:rPr>
              <a:t>Cluster 0 and 2: PROTESTS Years</a:t>
            </a:r>
            <a:endParaRPr 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7010400" y="1905000"/>
            <a:ext cx="236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Lato Heavy Bold"/>
              </a:rPr>
              <a:t>Cluster 1: Pandemic Years with Recovery Years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180975" y="228601"/>
            <a:ext cx="9572625" cy="2031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Lato Heavy Bold"/>
              </a:rPr>
              <a:t>PROTESTS vs. PANDEMIC: 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Lato Heavy Bold"/>
              </a:rPr>
              <a:t>What EVENT has the highest effect on the unemployment of HKSAR industries? Protests or </a:t>
            </a:r>
            <a:r>
              <a:rPr lang="en-US" sz="2800" u="sng" dirty="0" smtClean="0">
                <a:solidFill>
                  <a:schemeClr val="bg1"/>
                </a:solidFill>
                <a:latin typeface="Lato Heavy Bold"/>
              </a:rPr>
              <a:t>Pandemic</a:t>
            </a:r>
            <a:r>
              <a:rPr lang="en-US" sz="2800" dirty="0" smtClean="0">
                <a:solidFill>
                  <a:schemeClr val="bg1"/>
                </a:solidFill>
                <a:latin typeface="Lato Heavy Bold"/>
              </a:rPr>
              <a:t>? </a:t>
            </a:r>
          </a:p>
          <a:p>
            <a:endParaRPr lang="en-US" sz="2800" dirty="0">
              <a:solidFill>
                <a:schemeClr val="bg1"/>
              </a:solidFill>
              <a:latin typeface="Lato Heavy Bold"/>
            </a:endParaRPr>
          </a:p>
        </p:txBody>
      </p:sp>
      <p:sp>
        <p:nvSpPr>
          <p:cNvPr id="6146" name="AutoShape 2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8" name="AutoShape 4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50" name="AutoShape 6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2819400"/>
            <a:ext cx="9105900" cy="58769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52" name="AutoShape 8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2819400"/>
            <a:ext cx="9105900" cy="58769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0" name="AutoShape 2" descr="data:image/png;base64,iVBORw0KGgoAAAANSUhEUgAABBAAAAKfCAYAAADXUzvHAAAAOXRFWHRTb2Z0d2FyZQBNYXRwbG90bGliIHZlcnNpb24zLjMuMiwgaHR0cHM6Ly9tYXRwbG90bGliLm9yZy8vihELAAAACXBIWXMAAAsTAAALEwEAmpwYAACh4klEQVR4nOzdd5wkVbn/8e/ZXZAkS5QMS5AoCEgyXFlMYCIoSjCgooiomAXz6vUq6gVREe8PBQQDmJAgGUFFEEm7S1rYJS6ZJUnYACzP74/nNFNTc6qqq7pnpqfn8369+rWzdfpUeLpO9amnq04FMxMAAAAAAECZCaO9AgAAAAAAoPeRQAAAAAAAAJVIIAAAAAAAgEokEAAAAAAAQCUSCAAAAAAAoNKkkVzYKqusYlOmTBnJRQIAAAAAgArXXHPNw2a2atl7RjSBMGXKFF199dUjuUgAAAAAAFAhhHBX1Xu4hQ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UmUCIYSwTgjhkhDCTSGEG0MIn4rTVwohXBhCmBP/XXH4VxcAAAAAAIyGdq5AeE7S58xsc0k7Sfp4CGFzSYdL+quZvVTSX+P/AQAAAABAH6pMIJjZ/WZ2bfz7SUmzJK0laQ9JJ8W3nSRpz2FaRwAAAAAAMMpqjYEQQpgiaRtJ/5a0mpndH4sekLRaQZ2DQghXhxCunjdvXifrCgAAAAAARknbCYQQwnKS/iTp02b2RLbMzEySpeqZ2XFmtp2Zbbfqqqt2tLIAAAAAAGB0tJVACCEsIU8e/MbMTouTHwwhrBHL15D00PCsIgAAAAAAGG3tPIUhSDpe0iwzOypTdKakA+LfB0g6o/urBwAAAAAAesGkNt7zaknvk3R9CGFGnPZlSUdI+n0I4UBJd0l697CsIQAAAAAAGHWVCQQz+6ekUFD8+u6uDgAAAAAA6EW1nsIAAAAAAADGJxIIAAAAAACgEgkEAAAAAABQiQQCAAAAAACoRAIBAAAAAABUIoEAAAAAAAAqkUAAAAAAAACVSCAAAAAAAIBKJBAAAAAAAEAlEggAAAAAAKASCQQAAAAAAFCJBAIAAAAAAKhEAgEAAAAAAFQigQAAAAAAACqRQAAAAAAAAJVIIAAAAAAAgEokEAAAAAAAQCUSCAAAAAAAoBIJBAAAAAAAUIkEAgAAAAAAqEQCAQAAAAAAVCKBAAAAAAAAKpFAAAAAAAAAlUggjCOzNt1stFcBAAAAADBG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FSZQAghnBBCeCiEcENm2rQQwr0hhBnx9ZbhXU0AAAAAADCa2rkC4ZeSdktM/6GZbR1f53R3tQAAAAAAQC+pTCCY2T8kPToC6wIAAAAAAHpUJ2MgfCKEcF28xWHFojeFEA4KIVwdQrh63rx5HSwOAAAAAACMlqYJhJ9J2lDS1pLul3Rk0RvN7Dgz287Mtlt11VUbLg4AAAAAAIymRgkEM3vQzBab2fOSfi5ph+6uFgAAAAAA6CWNEgghhDUy/91L0g1F7wUAAAAAAGPfpKo3hBBOkTRV0iohhHskfUPS1BDC1pJM0p2SPjp8qwgAAAAAAEZbZQLBzPZLTD5+GNYFAAAAAAD0qE6ewgAAAAAAAMYJEggAAAAAAKASCQQAAAAAAFCJBAIAAAAAAKhEAgEAAAAAAFQigQAAAAAAACqRQAAAAAAAAJVIIAAAAAAAgEokEAAAAAAAQCUSCAAAAAAAoBIJBAAAAAAAUIkEAgAAAAAAqEQCAQAAAAAAVCKBAAAAAAAAKpFAAAAAAAAAlUggAAAAAACASiQQAAAAAABAJRIIAAAAAACgEgkEAAAAAABQiQQCAAAAAACoRAIBAAAAAABUIoEAAAAAAAAqkUAAAAAAAACVSCAAAAAAADDOTJs2rXYd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Yx2ZtutlorwIAABgjSCAAAAAAAIBKJBAAAAAAAEAlEghADVzqCwAAAGC8IoEAAAAAAAAqkUAAAAAAAACVSCAAAAAAAIBKJBAwLBgrAAAAAAD6CwkEAAAAAABQiQQCAAAAAACoRAIBAAAAAABUIoEAAAAAAAAqkUAAAAAAAACVSCAAAAAAAIBKJBAAAAAAAEAlEgjAMJty+NmjvQoAAAAA0DESCAAAAAAAoBIJBAAAAAAAUIkEAgAAAAAAqEQCAQAAAAAAVCKBAAAAAAAAKpFAAAAAAAAAlUggAAAAAACASpUJhBDCCSGEh0IIN2SmrRRCuDCEMCf+u+LwriYAAAAAABhN7VyB8EtJu+WmHS7pr2b2Ukl/jf8HAAAAAAB9qjKBYGb/kPRobvIekk6Kf58kac/urhYAAAAAAOglTcdAWM3M7o9/PyBptaI3hhAOCiFcHUK4et68eQ0XBwAAAAAARlPHgyiamUmykvLjzGw7M9tu1VVX7XRxAAAAAABgFDRNIDwYQlhDkuK/D3VvlQAAAAAAQK9pmkA4U9IB8e8DJJ3RndXBeDbl8LNHexUwTrCvAQAAAPW18xjHUyT9S9ImIYR7QggHSjpC0htDCHMkvSH+HwAAAAAA9KlJVW8ws/0Kil7f5XUBAAAAAAA9quNBFAEAAAAAQP8jgQAAAAAAACqRQAAAAAAAAJVIIAAAAAAAgEokEACgB83adLPRXgUAAABgEBIIAAAAAACgEgkEjHn8UgsAAAAAw48EAgAAAAAAqEQCAQAAAAAAVCKBAADoaVMOP3u0VwEAAAAigQAAAAAAANpAAgEAAAAAAFQigQAAAAAAACqRQAAAAAAAAJVIIAAAAAAAgEokEAAAAAAAQCUSCAAAAAAAoBIJBAAAAAAAUIkEAkpNOfzs0V4FAAAAAEAPIIEAAAAAAAAqkUAAAAAAAACVSCAAAAAAAIBKJBAAAAAAAEAlEggAAAAAAPSwLU/acrRXQRIJBAAAAAAA0AYSCAAAAAAAoBIJBAAAAAAAUIkEAgAAAAAAqEQCAQAAAAAAVCKBAAAAAAAAKpFAAAAAAAAAlUggAAAAAACASiQQAAAAAABAJRIIAAAAAACgEgkEAAAAAABQiQQCAAAAAACoRAIBAAAAAABUIoEAAAAAAAAqkUAAAAAAAACVSCAAAAAAAIBKJBAAAAAAAEiYcvjZI7q8adOmjejy6iKBAAAAAAAAKpFAAAAAAAAAlUggAAAAAACASiQQAAAAAABAJRIIQM6WJ2052qsAAAAAAD2HBAIAAAAAAKhEAgEAAAAAAFQigQAAAAAAACqRQAAAAAAAoA/dc/ilXZ0fCQQAAAAAAFCJBAIAAAAAAKhEAgEAAAAAAFQigQAAAAAAACqRQAAAAAAAAJVIIAAAAAAAgEokEAAAAAAAQCUSCAAAAAAAoBIJBAAAAAAAUIkEAgAAAAAAqEQCAQAAAAAAVCKBgHFpyuFnj/YqAAAAAMCYQgIBAAAAAABUIoEAAAAAAAAqkUAAAADAsJu16WajvQoAgA6RQAAAAAAAAJVIIAAAAAAAgEokEAAAAAAAQCUSCBi3pk2bNtqroC1P2nK0VwHDjEeGAgAAoF+QQAAAAAAAAJVIIAAAAAAAgEokEACMeatfMmO0V6EncLsEAAAAhhMJBAAAAAAAUIkEAgDUwNUOAFe7AAAwXpFAAAAAAAAAlUggAAAAAACASiQQAHTdlidtOdqrAAAYx2ZtutlorwIA9CUSCAAAAAAAoBIJBAAAAAAAUIkEAgAAAAAAqEQCYZSNhXvF7zn80tFeBQDDiHuFAQAA0A4SCAAAAAAAoBIJBAAAAAAAUIkEAgAAGBHcLgMAwNhGAgEAAAAAAFQigTBCpk2bNtqrAKBD/HoKAACA8YwEAgAAAAAAqEQCAQAAAAAAVBozCYQtT9pytFehp9xz+KWjvQrDol+3i1tYAGBkccsR+hH7NYCumTa5UbUxk0AAAAAAAACjhwQCAAAAAACoRAIBAAAAAABUIoHQh/568YYjv9CG99AAAAAAYxXjUmC8IYEAAAAAAAAqkUAAAAAAAACVeiqBMOXws0d7FcY+biUAAAAAAAyDnkogAAAAAACA3kQCoYvuOfzS0V4FAEAfYFAuAAB6x7Rp00Z7FXoGCQQAAAAAAFCJBAKaY7wFAKNsy5O2HO1VAIbF6pfMGO1V6Blc4QkAvYMEAgAAAAAAqEQCAQAAAAAAVBpTCQQu5wMAYHzhEc8YSdwuAQDlxlQCAQAAAAAAjA4SCP2MQQ6BcYfHDAEAgF5TNugxjy4eW0ggAAAAAACASiQQAAAAAABAJRIIAABkcBsIAABAGgkEAAAAAABQiQQCUFPVI8X+evGGI7QmAJrqlUe1lV3twKOLgf7WK8chAKiDBAIAAAAAAKjUUQIhhHBnCOH6EMKMEMLV3Vqp0Vb2mBGg13H/NsYbfqkHAAB9Ydrk0V6DSpO6MI9dzOzhLswHAAAAAAD0KG5hAAAAAAAAlTpNIJikC0II14QQDkq9IYRwUAjh6hDC1fPmzetwcd3Fpd4AAAAAALSn0wTCa8xsW0lvlvTxEMJr828ws+PMbDsz227VVVftcHEAAAAAAGA0dJRAMLN7478PSfqzpB26sVIYeT89+OLS8lmbbjZCa4Lh1I+DzbFvAgAAACOjcQIhhLBsCOHFrb8lvUnSDd1aMQAAAAAA0Ds6eQrDapL+HEJozee3ZnZeV9YKAAAAAAD0lMZXIJjZ7Wb28vjawsz+pxsrxMCGAND7phx+9mivAjDmjeU+zz2HXzraq4AexHcDMPZU3cqex2McAQAAAABAJRII6MhfL95w5Bc6bfKQSWS8q2150pajvQoA0NOmHH72mL4qoEy/bhcAjKZe6V/XvYqgEyQQAAAAAABAJRIIGHFH7vO20V6F9iWudsAAftHCeNIrvzIAQC+jbzB8eHQ1egEJBAAAAAAAUIkEAgAAAAAAqEQCAWMDtxKMCzwWbGzhMlUAGBv69Xg9ktvVrzEcy/hMuqfOgPQkEAAAAAAAQCUSCD1g9Utm9OWyAKDfcAxFL+uVq7hG7FfBHrk6kYHt2sNAtEB/IIEAAAAAAAAqkUAYCQ0z5D89+OIur8jw6PZ69msmv1+3CwAAAMD4QAIBAAAAAABUIoEAAAAAAAAqkUDAuPDXizdMTue2AoyEXhnYbCwby49q4vPv3FiO4ZH7vK3yPXUenwUAI2Es95EZsHN4kUAAAAAAAACVSCAA/WQYHmk1ln/561ft/KLZbUVX8XRbv/5q0I/bxbEBGPv68dgEYHiRQAAAAAAAAJVIIAAAAAAAgEokEAAAAPrZMNzehrGJATuB3jAat6N2CwkEAAAAAABQiQRCn/rpwReP9ip03UgN4tYJBiMaOxgArn3s16iFX7s7RpvrjtUvmTHaq4AuGMlfaukboJf06hVDJBAAAAAAAEAlEghAwli42gHDZCR/PR3BZY2lXzRpf831w69nfP79jasCANcPx2uMTyQQAAAAAABAJRIIAAAAAACgEgkEYJQVXa5bNhDmWH70S8cYoK3njaXbJQCgpVcHLAPGEm7N6H8kEAAAAAAAQCUSCBj3+MVhZB/72Y+PGAX6HQMbAhlcCdfzuBJuMK4KQDeRQAAAAAAAAJVIIAAAAAAAgEokEDBquCS22kjeXtHTt3JMm6y/Xrwhtz8AGITLlCHFW+Ma3FbQb/2QcT3A8ihb/ZIZo70KwIghgQAAAAAAACqRQADQDINIjV18dr2Hz6RzxLCR4bqKo1+vGOvX7QKAdpFAAAAAAAAAlUggYNj0wv1g4/V+QH4hGYP49RT9qI/2a8ZbGIqY9L+eHh+pX43kcbOPjtG9qmkb6uW+PAkEAAAAAABQiQQCAAAAAACoRAIBGEH9eClgL19i1bERuLSv7DFi/bi/YHzot8fjob/0+u2NI31ryAvtlUdhYpzo2/7VCN2SQgIBAAAAAABUGr8JBAYNGWoYYnLP4Zd2fZ4A0Gv6+kocDMUvtaip8ec/jvqrffurMNrC5z92jN8EAgAAAAAAaFvfJxB6/T63TvD4pPFty5O25BetYUJch89PD76YXxlaxtEvi6Olal+jrfeOsXAVz0iOWdML++ZY+ExGzGgdr/me6Bwx7Lq+TyAAAAAAAIDOkUAAAAAAAACVejKBMGvTzUZsWVyeNQ6M0KVL/Xy7zFhF+25fP95WwO0SBbicEwCAntALtyvV1ZMJBAAAAAAA0FtIIKBv8MhIdBNXL6CvcNVBX+npK2tGeF8bsV/vaENA99CexjQSCAAAAAAAoBIJBAAAAAAAUIkEgupdCshlzQBQbSwOCpTVy8f6Xl43oB+M5GDew6GXj7+rXzKjezPjMvjuIp5dHxB9OL6vm7ahLU/asmvrQAIBAAAAAABUIoFQoKsZ0ohfjYA+1+PZ+17+Vapn9Phn+IKS9Sz69XQ4Pv8mv9T2wgCAvfQrUy//2t1pv6UXPuvR1q+PeO6lNjSSxsp6AsOJBAIAAAAAAKg0KgmEfs3GDose+jWM+9bQb4bjl7+iX3l7+VfGsaJff/np1+0aKVxZ076xvK9xDAXQDWP5ONgruAIBAAAAAABUIoEAAAAAAAAq9UUC4acHX8xAPcAoov0ByOuVy0TvOfzSEVkOx0EA3dT0GFr3tq6xchvYSK7nWInJaOmLBAIAAAAAABheo5pAGKvZneH4lWGkfiEB0CdGaCBSBr2toQ8Hh+XzH6wX+i1Vv0puedKWI7QmY8NI9q+aLIvBITtX95f6Xrk6qttGY7t64ZhYpJfXbThNmzatsKxbA+JzBQIAAAAAAKhEAgEAAAAAAFQigQAAGJfG46Xe/Xrpbrd1+7Ly8bivYfgwYOfYwTF3sPF6W0G/IYEAAAAAAAAqkUAAADTGAGAAUKEPB1itMpa/G3rhiqGR/qWeKyVQBwkEAAAAAABQiQTCOMQjI9HLeiHz38RoPO6u6BeKsfzLDwbr1+M1j7vDqBuHVwVgHOiR/XosH6/Haj90JJFAAAAAAAAAlUggAAAAAACASiQQxrjVL5nR1flNmzatq/MDRl2PXM6H0cNxDegAx9C+MZYvKx/ruv09NFK3gfXMI0NLjkPs1yOPBAIAAAAAAKhEAgFApeEYUIZfhQFgeHT76sRu69fBQUcSMQRGXrevdhirAzaSQAAAAAAAAJXGTQKh6HFn6E38etLnuKe2bexrKNIL99R2HccGoOdwxWCHSo5rY/UXaIxv4yaBAAAAAAAAmiOBAAAAAAAAKpFAAABIGv1L2I/c522junwU6NPbCrh0uH0jdgl7n+5r6EHsa20r7BsQw3GLBAIAAAAAAKg0LhII/MoAjC1NBtEc7V/PAQDDq9cHWAbQGfpyY8O4SCAAAAAAAIDOkEAAAAAAAACVRi2BMBy3FfTKc2q5xA7d1Cv7NTrHsQEo1g+DaI7k8ZrvhuHF8Xp0lO3X3f5Mut2GuPx+bOEY2hxXIAAAAAAAgEokEACgJn5l6Fy/Zv77dbuAIr3+qzAAoLtIIAAAAAAAgEokEAC8oF9/+enX7QIAIItHlwO9p9/6oSQQAAAAAABAJRIIAAAAAACgEgmEhnhUE9AfeFTX+DaSn3+/7mv9ul0AAGAoEggAAAAAAKASCQQAbeFXRgAAAGB8I4EAAAAAAAAqkUAAAAAAAACVSCAAAMa8I/d522ivQk/hliMA/WTLk7Yc0eX16zGUgYPRDSQQAAAAAABAJRIIAABgTOMKFABj1Xj7pZ7j9dhHAgEAAAAAAFQigYAxhaxl54ghAAAA0D0j2b8e7b48CQQAAAAAAFCJBAIAAAAAAKhEAgHoAaN9KRJGF58/AAAAxgISCAAAAAAAoBIJhBL8KggAzfXrMbRftwvt4fNHP2K/Rj9ivx4eJBAAAAAAAEAlEggAAAAAAKASCQQAAAAAAFCJBAIAAAAAAKhEAgEAAAAAAFQigQAAAAAAACqRQAAAAAAAAJVIIAAAAAAAgEodJRBCCLuFEG4JIdwaQji8WysFAAAAAAB6S+MEQghhoqSfSnqzpM0l7RdC2LxbKwYAAAAAAHpHJ1cg7CDpVjO73cyekXSqpD26s1oAAAAAAKCXBDNrVjGEvSXtZmYfjv9/n6QdzewTufcdJOmg+N9NJN0S/15F0sMFs+922Vhe1lhed5bFsvpx3VkWy+rHdWdZLKsf151lsax+XHeWxbKGc37rmdmqBe9zZtboJWlvSb/I/P99ko6pUf/qkSoby8say+vOslhWP647y2JZ/bjuLItl9eO6syyW1Y/rzrJY1kiue+rVyS0M90paJ/P/teM0AAAAAADQZzpJIFwl6aUhhPVDCEtK2lfSmd1ZLQAAAAAA0EsmNa1oZs+FED4h6XxJEyWdYGY31pjFcSNYNpaXNZbXnWWxrH5cd5bFsvpx3VkWy+rHdWdZLKsf151lsayRXPchGg+iCAAAAAAAxo9ObmEAAAAAAADjBAkEAAAAAABQiQQCAAAAAACo1HgQxXaFEDaQ9FVJ90k6QtIPJb1S0ixJP5b0wS6WPSBpWUm3SfqSpBMk7SBptqRvSnpHwfxOlvRZ+WMo8/UOMrPpuW1axcweDiGsK+kJM3s8hDBF0naSbo719pV0n5ldFELYX9Kr4rKOM7NnQwjbyR+DuVjSbDO7Oc47OX00hBBWlLTYzJ7otF4IYVX5oz4XS7rdzJ6K05eTtJsy2yzpAjN7PoSwi6R35sp+YWa3hhA2lbSHpLXiIu6VPwXEUtPNbFZmXVaSJDN7NLHutctKpq+WXQ8ze7BpvRBCkO+T2e260sysJBZzJB0oaS9Ja2bKzpB0vJk9m9/GuPwPmtmJ7U6PZcu1PtN2y5rUiWWbFrWLkmWV1XmjmV1YUPZ1M/tWQdmu8n36r2Z2Z2b6h+RxTpaZ2Qmp+Q2XEMIS+c+6dQyrW0fSM5JWNbPbcmVbSVpDNbY57tPvkrfZP0p6nXw/vlnS/0nau6jMzJ5vb+u7L4SwUur40G6dEMIESYrHuCUlvUzSnWb2aAhhBy+yq0IIm8uPjXdIeqk8Fj+Rf7e8Qx6Lb+X39xDCyWb2/oL1KCvb1syubXd6h2W7m9mQpzY1qRPLDjGzYwvKktscQphtZhsnpr9Gfqy9wcwuaLcslif3jbJ9pklZ/N7cWP5d+ngX6qwvaRt5n+WKzPT3trZX0s+tYNCsEMJekv4e9+FVJR0Z53eTpAslnVZQ9jkzuyfOYyNJL5c0y8xuys2/07JbJV3XWv/Yt9hW0k1mdm7R/GK9Z1P1JN0o6SEzWxiPZR+IZUtI+pqZzSvb3szyVjazR0IIR0n6k5ldlohvsiyEsEL+sxyushDCVmZ2XYP5ldXbXd7fW5ibXhiLMrFP9Ql5P/94SV+W9/PvkPSkpNtz02dJ+o6ZPZabT+H3Y5Oy7PQQwiQzey7+vZykTeVtMtVmK+tJWk71z0MulHS40udDX5D/uPwODe57/1bSKqnprb5+UT+/aVlFncJzpbr1mp6H5D+v3Ge3q6Q9Nbhffob8e3zIdDM7L1O3a+chFXVKz1GqDPsgiiGEf0g6RdJkSe+VdKKk30t6k/zA+qUulv1d0hOSvifp+5I+Y2Z/DCG8XtKfJR1WML8fStpH0gqJesdIWkr+IX9S0q/j/1eRNF/SfyT9r6TPS7pM0k6SFsq/eJaR9Li8gZ8m6fWSVo91H5f0ilhnxfjeCZLm5aY/K+mjkt4j34nXlnfib5N3sv8o6Ys1y06U7zSpOhfIDyh7xPW+N36UJ0g6Wp5oqVPvLPmBbj1J60qaLukl8bO6RNLHJV0naRdJl8cYbCnpSvnTPf4qb2x3yBvuIfIv7pdJOlVS68t4bUmHxr9/nJu+r6RzJa0fP4PHJQVJy0u6OL7/0JplV8S/d0rUOVnS1+X7WisOa8f3fUvS+wuWVVTPYkxvyE3fSNLf5F8Y+VjsG//+l6STcmUHSFrJzPZRQghhrpmt2+70pmXdnt8Ir/t3JB0s/8zeLuloM/tJLHtAvq9emyi7SX6MWku+Tx7W6ryEEK6X9HS+LISwpfxzfKzdOrFslqQXy49X18qToXeWrUf8sjw/luXr3B7n9ZC8k/wBM7uqjW2eEZextqRzzey3cfqxknaVt+cnJL1Invh6q6TN4/yWTJQ9I2lVSc/L2+bX5MeI2ZKmyY/T+bK58vb2ZI06s+XHvK/Fsg9J+rakDeTH6zslPVqjzpLy75PPxrKD5R3ZpyRtIj8mbihP7F8oaUf5MfJQSbfIj5ObyDt5v5O0u7ydZxPcQX4svVh+4ndlQdlkSZ/JlZ0h7zwGeQc0O/3tkjbLTK9T9jr58Ttb9lNJP4j/v6RGnUNi+fW5si9J+o483rcntnkp+XF0QZwm+Wc4X9IyZjZRkkIIH5F/J/1Z3jdY18zWKSh7ysx2jWWbSzpd3i5WkLSbmf07Nz1IOs/MDk7UqSq72sz2jmWvkXfmb5OfsO5nZufUqLORpHvM7JWxbA/5Pvs3SftJOtjMfhlC+Kqk/4r13iZpopm9I9aZLOkoSdvLv5deYWabxLLfyb8f/yDpDZKOMbPlEmUXSnrQzKaGEN4nbzP/kO/3L5L0KvMfarpR9h5J3zCz74cQviBPqp8jaWd5UuUVBfNbSdLL4rExX29rSeuZ2fwQwvfkbfd0eZLvz2b2oUQsviFp+7is7eR90OfjZzZZ3m9cVd6+T7H441UIYZ6ku/JlIYTn4ud2ivyE+3FF3S4LISyWt61T4/JvanN+ZfUWyL+/zo11zzezxUXbG+tcK+9Pn2JDE9nnyI8Ny8uPSdfHGLcS2Bflpr8xvlbX0D7+i+TH64/WLFte0nPytpav8xtJH5b0iKRPyY9pd8j3wd/Iz0NSyyqq9wr59+Gjqncespv8R9XU+dBh8u+2f0h6i/z75XH5j1F3y4/R2el7yc+53idpiob284+VH5vrlM2QH0fXSdT5vbwf/biGnit9S/6dmlpWUb0VYt2rVe885Ch5Yj91PrS1/DM9WYP73t+Nf38pN/398h/Al1H3zkPKzmvKzlEOsYIk/hBmNqwvSdMzf8/Nlc3vZpl8Z5ne7WXJDzivlDfeneL0OXF5K8s7pavG6ctKWhj/niTpQfkXr+IHuCDz3vXlXzSSN/RLEtPfKO+wfyB+wJ+Vf8G9VH5iOLtB2Vz5iX2qzp2SpsZlv0OeXFlW3gm+s2RZRfXukfS7OH0HSSfFvz8i31mXif9fRf7lIUlbSXo68xlMknRZ/HtFSYskLZHY12ZLmpOYvmSM+z6tzyJOnyjvgD/ZoGx23AdSdZ6WtGNiPXaKZUXLKqp3h/yXkvz09UtisaSkZ0ra5SL5CUn+tUDeoclPv17+pfjZxOtz8naSKjujoKyszufkX34/Trx+EstS9S4tqPcT+RfEmYnXWfITiycSryfjNm+beM2RdH+M5QryTuUP4/8XSJpUUPaU/Mt7BfmX/Y2SNiwrk/RP+fGh7Tqx7GlJW8S/947rvFPFsq6S/5KXqjNf0hqZtnyzpL3a2ObH5cnFPWPM/yTvFF0vTzgsIT+2Lplp7wvi36myp+QnkfvJO5n7yo+tb5cnWVJlN0iaWbPO2+UJ4i3lx/+HJb0mrse18l8U69TZNq776vK2+4SkTWLZejG+E+WdiCckLR/LZsrbYJB3MlqJ/9b3ya8lTZWf1EyVdH/8e3ZJ2fPyjtIlmdcCeVv4T2L6JbEsVaeq7HlJf5F34k+MrydjnQdr1jlR3pZ/J+8AfSO+Hov/3lewzX+SJ8ZWyx5XE32UqzT4u3xBm2VnS3pz/PtmSZcnpu8gTzqk6tQpu0TStvHvG+SJgjp1NtDgPs/lktaPf18naWZmH1820w6z2/sLeZ9gPXki6slM2TW575qFqbK47jMysV05/r1Mrk43ym6UX4Eg+YnC0pnjSbvzK6t3jaQJ8e9bMjHMxyIbw0vkyQTJTzbmZ/7+Wlznm+X79U0FZQ9KOkh+gvmI/Pt2X0lLy4+vb+ti2Qz5Dzf/I/8+min/FXtKxfyml9SbLu/TfUR+kvag/ARsTkks7pafLM+Vn+B9RtKa8f2t/SnIf1FtxXpGfA2anvnuSvXxN1Nx/7+sbJb8uyFVZ4G8r9s6/re+q1erWI+iejfH2Nc+D8lsf/6cZ0HmvctI+ltmWdMT09eV9zVa32X5fv4jDcpulydUU3UeU/oc6o3yvkbRsorq3S7povh3nfOQJ1R8PvRINqaZeRSdo7S+y7t5HlJ2XlN2jjIzte7J7Wn3jU1f8gPrxvJM9cOStovTN5I3wG6WTY87w7vknbo94/SdY8CK5ve0PPOWrJfZlrszf18nPyBNlJ/gT8iULZSfwK0YP8SV4vSlNPhLZ6KkazPzuzE/vTW/XEyviv9OaFg2U9LNbda5puF6XFOwrEHbpYHO8NIa3JFbkInbupKuyJQtkmf+8/varZJuS0xfT+Un07XL5I12yIGg6fzaWNatielLyrOeqVisF2P4rty+OUF+UHlW8ReU3Gte3J/z06fIO/z/rYFOe/ZVVPZs/Jzr1GmVHSS/WiL/Kqq3SH5sSNV5Xv7r9c6511T5ZWmrFcTe5BnbS3KvpzX4S3ii/NLIP0halJtHtizfTnaJn+9OynTqc2VzNLjdtFMnVbaFvHO7Z41lZessyNVZQ358PzRRlt3mfNlX5Nn/6zRw/Dsv957sCU5Z2a3tlMm/G66tUydRNqvB/GaVlN1QUjY98/cMDXSMT8jVmSnvQF8oaes47fZMWy8qe6f8V5k3Z+Z1R9H0sjptlG0vPzn4WI1lJevEf9eN+9X3NJCAbmebXyFvy4fG97Wmz5R/V6+seDKeWeaCkrKiz+taDXS0p7dTp2bZNbllXVunTqLsyszfN8fXK5TrSObqzMiVPSz/dW9p+RWircTiLvKkTqpsjqR/xb8vkbRU/HtijPtaXSy7XLGdSjpP0orx76Uq5jdffgVCqt6Tkl4X//8nxe9hSb+UJ/pSsXhaA4nWK3IxHHScjNO2kv9qubCg7IHMdi0t6d3yX5kfkfRo5r3dKHtOfrl6q2wH+a+w92hwsqpwfmX1Ytnq8vb5lDL97aJYyK+QOTbG4ZI4zxXlx4j/SJoS39dKQOSnr6zB3+P5Zc6vWyZvkzMK6mSXdV9JWVv1NPADT93zkAUqPh9aIOlF8f8raiBBeb0GzlFemJ7ad1V+/lJZJj8mz6qqo+pzpcp6ue2qcx5Sej6kmBzMvaeoL7+Dcv3GXPlInocMWb/C97b7xqYv+eUTt8izcq+RH2hvjTv717pc9qi88Z4rv2z+R/KM1I3yS4KK5vcp+a8TqXpXyy9T+oK8oX5GftnvpbHuGfJLr34lv0zueA0kMu6SHwz/KunnGvjF7fj43t9JOirG6aS4zPz01mWWrV+xdlfMkGV28Fpl8i/TuQV1npZf0rRWjNmf4vRQsayieqfJD1Cvln+ZnhCnt35ZPF9+QnGppC/HspXkWea75B3BuZLeGstWlX9R3Bo/r+Pi6zx5R+W+xPRb5ZfXHSu/LHHN+NoxTpvboGxOnG+qzhz5r0H7yO85e1X8+2x5xrBoWUX1bpaf2B8maf/4Oky+n51QEItb5SfOv4t1Z8fXQ3Ha71qfZa69Hi/pwoK2PE9+qWeqbFGqTL6vPVCnTuvgLL8UtagstayL5ZfEpurMl7RLQdldknYo2eaXJqb/RX7/a376t+VJh51Lyibnpm8VP/vnCsoWaWgnrKpOq2z1XNna8hPSxQX1FiaWla2zYa7sxfLj2+KKbZ6Qm/4BeadmbqLO6oqXXBaUZTtuh+T3jVSZ/Nh9Q5068f/Zjtuebc4vWadVpoFfKnfITG+drLROiLMdwZOUO2GL0zeU9M/MZ/QH+WW1+V+UkmXyS1p/GMvW1cAJdXJ6h2UT5N+zl8g7S+0sK1knU76HPBG1d6KsaJsnyL+TL1XsiMuvnrtdntS4XQNX2SwnT9AWlS3WwFVM8zKf3ePyX6cGTY9lyTptlLWuCrte3m5WbGNZRXUmaOCqqyfjNra262/yk7dL4qs1feX4vtYVYrcrJv8z7WGa/Ptyblz2k/LbHzYoKLtI/p30rfg5XS5PBF8o6Wfy/le3yv4l7xucHF+3ya9muVqejC6a35Hyk5lUvU/EGP0jxv+x+P/p8jabisXX5bd7vi7G5EfyRPY3lTvu5vbn6TWnT5Z0V5fLZko6IDE9qPgkpmx+ZfWmK/HDSCy7NjFtovyKur/Jf21/UJ6gvCh+jo/K9/f89Hvl/atUH/8AefuqW3aTvP+VqvOIPAlyjLy/cqS8b/yNWFa0rKJ60+VXWNU9D/mlis+Hfh6X//MYmw/GGLdut8tPX1Xex/+a0v38JxuU/VnF5w3/UfocapmKZRXVOzJuV93zkHkqPh+6U9K/5fvCBfE1SwPH4/z0K+TnQt08Dyk7ryk7Rzmm6DiUfw37GAgpwQfjeszMFo9EWZP1yLxnHfkgkCY/4O8nvxdorrxB3isfa2AH+YndXPn9SZMlyczuCyGsIL//ba68UX9Efo/vTPkOvjiE8GJ5Z2n13PSlJb1W/iW3sfyyvwPN7JY4UMjn5F9Gdcp2ln8ZTk7UOUT+q+Pm8pOGL5jZ/SGEleUHsn0LllVUb315B3FS3K4jzOzJeA/lZvJGurn8144LY8wnyBv8svLOx602dNCnCRo6qOBV8XNKTZ8YP7c9MmX3yL/4T5bfv1Wn7Jz491sTdY7XwKBv2fU4U/7FVbQeZfXuSE03s5uKYpHdr+PnJzN7RA2FEDaRX5r1cKLsVfIBaR5O1JlgmUEsq+pk6t1tZvPbXY84UMzylhnAr1MhhL0lXW9mt+SmLy3p7Wb2+0SdDeUnJwsSZR+X/xp4RW76uvIv9S8nyj4p6Q1mtkeNOuvKO9NfNrOZubLJ8kTTDxP19pf0TjN7Z6LOtyX9yHKDB4UQllD8Ui7Y5mPlg6hdlJu+m6SfmNlLc9OXlV86/VBiXstK+ph8IMWncmUbSfp/kvZIlH1VfjL08Rp1NpL/UrZvfj8MIXxFfgL17Rp1NpQf479oQwcNmyK/BeyXiW1eJa779YmyYJkv8RDCWyW92sy+nHhvsiyEsE1c5y3M7CVV0zssW1N+v/12ZrZBJ3Vi2bLy7+Udzey1NbZ5DUnbmNk5+TqZ9ywjvzLpjoKyt8t/+Wy5xsyeCiHsKT8pPD03fTX5pdunJ+pUlR0k/y5quc98MObd5Ym/S2vUWUXSa83stMR2rSBpMzP7V276RPlJ7rOZyceaDxS4uqTvWxyoMh4rJqW+a/Jl8f/7y/sUk+TfhWeYD2zW1TJ5p/lNuennmw8+Vza/iUX14jZsliu7yuIgr6lYhBCmyo9hrTp3yz/33+f7OZk6RYMDf97M/regTlfLQgj7Wxy/pub8yupNNbO/JaaXDaJ8qpntmyqL5RPlx+bnQgiT5Fda3is/OU5NnyTv4z8v38dbffy75LdK7Fuz7EH5ye+jiTrfkF9qb/JkwK7yAeHvkv8YdFDBsorqzZWfkD6mGuchZpYdG6cVtxfOh0IIW8j75zfY4MEJi6avIE8wtM5rsv387eXtp07ZuvJbXlZM1HmZfJDT/DnU0vIrKN5XsKyyevvIb19o+zwk+MDRv5DftnCjpA+Z2ex4PrSfmf04Hhtf6Jeb2QOx7pDpwQdUrnuOUnYeUnZeU3iuUfadmDciCYSQHiW+dXDuapn8cus9c9NPN7PzK+a3a1G9NrZvJWnwCJchFI+aX1avbHq/CgUjgcZGv5sGx/B8K/iSjXVqj/jfryq+hMuePEAMo1Dy9IYmdZrMb6wjhp0raZO123GqLH5fvdhyT9wpmt5JWZEmdeoY7hj2u6btjrY8gBh2rtsxHG/xk+gbdkM7+00ofprVf1LTreTJWL1ownAvIIRwmHz01SAf8OTK+PepIYRzu1x2qfySsL/Ln6bw/fj3p0II/yyZ3z/lvwyl6v04hPDREMK5IYTr4uvcEMLhIYTfhRAekl+qcmUI4aEQwqnBR/KdI/9l5C3x9U1Jc0II74nvydc7M4RwVsH8poQQdg0h/Cy+78z4924xxrXLSqZPKtjeg0MISzSo9+kQwvdDCLNCCI+GEB6Jfx8RQvivEMIV8svOXoh7COGKEMLX5Ld7TJVfmrSMpF0kXRNCeH/JLndTzekKIXy9m2UVdY5ruKxkvdgWihRuszwDWbdeWQzLtqto3WvXiWWF29wkTsGfZFDkgpJ6H6xbp2J+xLCNOhXz63Z7bdImm7b/Jm25STseUmbuibgeX6+a3klZVjYeTeokykYthrn16HZ7rb3NHbT/orbcpB2X1isqG6Y4NTmuEcM2ysZ4DLv6fVJWRt+w87Ju92vK6nXQr/leCOEeSfeHEC4IfoWhgj/l6r789Nb84vnVgSGE9XLz+1BJ2ZEN6hwYz9f+O/iVwNmyr5Zs8+DtHO4rEEIIs+WXJeazLUvK7ztZtotls+XblL8kNsjvIy6cn5ktmVj3IL9v6tca+ii80+X3F/2XxUvFg1869S75PXKbWe5S6uCX898ov/Toj7l6s+QJjU0T8/uh/NaHkzX00R9ryO+BqlP23fh36lEiG8rvscpv7wHyS15uK1hWUb3fyy+v2jV3+c4B8nuO3mhm/87FaSd5UmH1/NUGIYQV5fduHaGhdpZf5pVvAEHSV8xspUQdhe4/4u8e+WWlQ4rkl0itXTC/onovlye/3pyY3yXyRFVqWd+Vj4eQKnuT/PPPK4vhV+Wfc2p+18lHns9bUX6PaL6srE6QfyHlt7dVdrb8MrS8sji1bh1Jze9X8kvRUmUHmNnyQwpC+LG8HZ+YqHOQ/LL45PzkA1KmyojhQJ3SGKbmF+fZ7Ud81m7LFXXKPpOitnyg/DLJfFsua8dBfttbqjPQ6HjYwXGyX2NYdDxs2l6btOXJ8nuf8225Kk5FbflAeaI+35ar2t2TGtqOW/WK2vJS8kvApyTqNI1TUVnZca3oWEgMBxvLMdxZPr5ZPoZd/z4pK6Nv2HZZ2TG0Sb+mrN7r5Oci+f2wUb9GkkIIi+RPvbkx+G2w35XfTvAT+dhOm2Wnm9kVofxR2Mmy4I8T/6Q86dNWnVj2sDwBcmVcr7+b2Wdj2bVmtm1qu/ImtfOmDj0vH7zhrtz0NeT383SzbLH8l+q87SvW4/kQwvYWn2meq7ekmX0sN/2eeKBaxTL3mce/Tw0hZE+ws+6V3w/3u+xE8/twQmYeQ+ZnZm/Jzyz4M4YXmdk2Ncu+JU+0nFpQZ8j2SroihPCMxWc9t1sv+HN+l24lD+J2PSDpeyGE/84nD2L5FcHvP0plt56X36u0onyQuKy3yPeBFyfqrRhCSF0aGyQt16DsxZKUKAvyAbaujn+3WPz/WmXLKqi3fvz3yIL1SMVC8vb9/+QJt/yy3lZQryyGKxSsX5C3raJ1l3y0/nbrBPmze/83V9ayWsmyiuK0gnygm9Q+tbR8TI9FibKPhRCuS0zfQr4vXpMo+3jJ/D5RsO7EcLCyGH682+21QZuc4rOr3f7LPpOitryBfAC7/GdS1o4l/0yKyoqOh43jNA5juELBOjZtr03a8tT4ntSyyuK0gtJt+U3y43+qTRa149bnVdheC8pOLFn3pnEqO4YWHdeKjoXEcHDZWI7hR+TtP/ldQ99w0LJGqm/YtM/TpF9TVm9neT/k7Yn5NenXBPmj1W+UJDP7YwhhlnxA+SXlP6gOmh78Sv3J8qe6PBdCmCbptyGEDczsM0Vl8jEtbjWzT7dbJ5Yta2b7S1II4RhJx4YQTpOPu5GKa5q1Odpi05f8HvZblR4l/itdLrtbPjpoaoTLT5TM7+NKj5h5hXyAktSj8C6TD5aSGuHyOvkVA6lR82eq/miajyv9SJAd5KN61y2bo+JHicwv2N59YlnRsorqzZQP6JJ9/vZqMR5zVTwS6EXyqx1+Jh+c5cvy5wPfFte/7oj/z6n4UX21y+K631tQ51lJ6zZYVrKe/AB2f0GdsicZLJAKnzzwnwYxLNuuonWfo9zjimrMb8jTDzqI0zOKj+NKlJU98WGx0o+7vFzSvJK4F82PGHYew2631yZtsmn7L/tMip5kcq4ST/yIZcl2XDa/YYrTeIzhcLTXWtvcxrKK4pRsyyp/kk1RO54S41TUXpNtOa77kKewdCFOdY9rTfc1YjhGYhjnV9RO6BsOLhuRvmHFdjU9rjU5hl5TEsMm/Zopcb9OPQFrvoY+unRtxadc5aZPVPWjwZ9QfARljTpDymL51+Xntckno6Rew34FgpmdF0LYWAWjxIcQvjsMZUUjXx5bVEfST1P1gt+j8j15huYxeXZmBfkl9ufKxzbIj5j/GfnlPLtLemWm7D3yJMGBiXo/jn+n5rerpGOCP6mhdWXDOvKG/uEGZQs8HOGmRJ13yy9pyW/vxbGsaFlF9VqPu/x78MESJR+5+kx549tRQwe2/KmZnRNvV9g1U/Y3+aVVL5GPcJv3QXkjSfmJvHE/mCi7skHZyfLHjqVcIs/gzk2UXVSyrKJ60+SXqqV8pmA5kj/rOLUcydtB3Rh+rWD9JH/sTqrsaPkBMqWojuTxLRqj5YSCetNUHKdvyA+2KW+RH8BTfim/5GxQeQjhbfLkVspa8i+elE+LGErqKIZHqLvttaz9F7XJk+WXD6eUtf+yzyTZls3szZljZ15RO5b8EuCiY0PR8bBpnMZjDIuOh0erWXtt0paPlo8UnlIWp6K2vLd8lPWUXyrRjiUphHCWitt/UVs+WtI/C+o0jVNR2TQVH9eKjoUSMcyaprEbw73V3e+TsjL6hoM12deOVvExtEm/pqzepyUNubI6qt2vkaQQwqXyH0qzV17fE0LYT37VgHLTp8qv8t7ZzP4epy+WdGAI4duSliwoe60y7aTNOq2y3czsvEzdb4UQ7lNxn2yIkXoKQ1DBEwm6XSZpeRWM3F8xv8lF9TLbUftReKGLT1QoSow0LSurE8uT29u0XhOh4AkNaB8xbF+T9lpWp5vtf6wghsODdtw5Yti+pu2OtjyAGHau2zEcb/Erw/GwfcO9HwZ/nKQs/Sjs5KPBY501zey2duvEsrXM7N4625EyEoMovkl+Gf4c+Um55JmljeSDU3y4i2XbyC8rOSM3/Y2S/iTpHQXzO03SO+W3LuTrfVOemMj/Sv4XSa/R0Ec/nhHn8x354Bz/kf8av7z8V/yvyDNQ+Xpnye/V2T0xv+PlYzsUJUYKkx9FZXFZRXXKHndZtqw6j9Y8Q9K/5FcU7CHP1pn8aoUz5Lcx/EB+H889MYZry2/n+KI8M7in/GqEVr1WNu3NuelnyLPMZds8EjE808xmNYjhmfKMdlkM87HIxzC7X3cSw9VLtqto3a1unViWerTqGfGqprpxag3WtJf89qBsWau9vj7GJtteD5ePm5JPPN4vf2pIqs6PJR1aMr+liGHHMXxM3W2vTdrkfXXrlH0mKm7L/5IPJrWc2m/HZ8i/dw8pKCs8HnYQp/EYw+TxUM3ba5NtvrNBnaK2/A/5lYGvU/vt+Er5lYhN2vLPJW3X5TjVOq6VHQuJYd/E8Ir4904F86v9fULfsPO+YQd9ntr9mpJ6Z8n3m271a0Z0P1SX+zVmNkttGokEwixJb7b0EwlulrRJF8tul/Ss5Qb6C34p/AMV81vN0iP+z5YH9lQNfrrAYfKnAXxaQ59W8C75uAr5Jy28S9Ix8ntQTsrV+5V8Z3pvYn7bSFpV6QTHRfKERJ2yveLfpyXqXC2/nCe/vfvG7d2uYFlF9T4n6RH5pVb5JzdsIe+gnZS7KuID8jEPip7QcIGk/0nU+0d822tt6BMf3itPwoyXGB6g8qdcNInhgfJ7uFLbdb98QNJ82aHx7x/XqLOvfHCfJ5R+4sfy8hOBOnEqe7pIWXv9hvwS4XzicWdJR0n6eqLOz+UJztT8vi+/PJAYNo/ht+XHym6117L2X9QmPxbj9/sadao+k6K2fK2ku81sR2VUtOMDJH1B3klMlRUdD5vGaTzGsOh42LS9NmnL0yStLB9ErU6citry6Sp+ulRRO95Ifs/vN5Vur0Vt+VfyDux/dzFORWVlx7WiYyEx7J8Ylj3lrMn3CX1Dddw3bNrnadKvKat3lKSH5U866Ua/ZiT3w273a/aVdKqZHaF2WJuDJTR9xeBOSkxfMga5m2WzJd2emD65jflNLqm3RMGykoNNSHqmJB7Jsji/2UV1JK2QmL5iw7I5Sg+iuGLJ9i7ZxrLajpO8odSOU0UMb5F0CzEc1hiWbVeddS+rs2TJ+oWRjpP8fsH89DskzWo4P2LYeQzL2lCqrKq9ls0vFadbJN1Ws07lZ1JQNqesTXbwmXQ7TuMxhl1trw22uXRZDeNU1g+Zkpi+fpMYDlecan4mZcdCYtgnMYzzK+yvi75hO/tat/uGjfs8ZftTg/2w8blcD+yH3e7XLFm0fqnXJA2/EyRdFUI4Vf6UBMkv79hXnnnsZtmL5I9W+Vlm+rryjMsZJfM7Q9K1IYQLEvUeUfrxj09JWi2EMMHMnpek4I8efJekJ4MP2HhSblkHxLJ3SfpTrl5o/Z2Y32IVP9JQDcpCa3kFdVLbu0Yby0rVK3u05qIQwhflmc4HpRfuyfqApAdCCGfLs4XZGL4/lqXqBf8zrJaY37MV604M24th0XZZQdkL+3aNOlWPVn2+oF5ZnJ4raHdV7XWR0o9kvUrSriGEHRN1HiiZ38KSbSaG7cVwkbrfXuu2ySXksapTp+ozKWrLD0naJISwj9pvxx+QfyZFZUXHw07iNB5j2M322qQtL6n04HBVcSpqyw9J2qigTRa143vlcS9qr0VteVX5qN+pdW8ap6KysuNa0bGQGA42lmMYZ104P/qGI983bNrnadKvKau3SNLyDc7lemE/7Ha/Zo1MeaWRGkRxcw29t/9MM7up22XyS2J21dB7Ph6rmN+KqXrypwQcI8/0ZJMLm8qDv7nicz3lTx24RD4i6es1+P6Se+T32lwkv9zsdbl6/5bvCDsm5nel/D7MVILj4jivOmV7xWX9KVHn9Lje+e3dKJbtVbCsonpbSHpavlO2GlvryQ2Hy++n2kN+T5XkI9CeKX/yReoJDWfK7+06PFHv/Lhduybmd5f8ci9i2DyGV8nvdUtt14nyUXrzZVvFv2fWqLORpB/Kv8xST/z4tfzWoTpx+rb8KSH5dlfVXleSj4+STzzuJ7/3eKlEnZPjslLzuztuGzFsHsNF8lucutVey9r/6Uq3yW00MN5OnfZf9pmUteWr5fFttx2fKX/s7cEFZUXHw6ZxGo8xLDoeNm2vTdqy5Jfs3lAzTkVt+e9xvV+j9tvxvvL95RGl22tRW75Nfn9u3Vg0KSs7rhUdC4lh/8TwnPj3WxPza/J9Qt9w8Pya9A2b9nma9GvK6i2UNE/+fdSNfs1I7ofd7tdsJOkTlnk6Q5kRSSCMdTEblR8oo/X4R4WGTx0oqpeaXpTgiImR2mXx76I6hdtbsayyeqtnp1vuyQ0jgRh2rmL9kmXyLGitOpm2ldzmTuJUt72WJR7bqZ+YHzHsPIbdbq+126T8fsva7Tiufy+05W7HaTzGsKvttck2dxqnOm25F46FHZbVPhbGcmLY3zGkb9ihbu9rKjmGxuV1fT+kXzMQp7bWd7gTCCGE5eUjga4t6RwzOyVT9nP54BVdKQshrCPPujwg6VxJPzCzZ2PZXyRdXzC/k+WXAq6VqHe6me1Zsm2rWu4RGiGEreSXgqwt6SIzuytT9iFJfyyo90pJD6XmZ2bXpdZhrAghLNGKaWbaKpJWkcf9CjN7OlP2Fnk2b21J55rZ5Zmyr8pjmKr3Yfm91fnpg555OhaNxxgWbbOZPVy3jvy+r9rt1cxOKFjOrkV15AfjWvMbLsSw99Rpy8EHWfqh/BeWOu14N/kVHsmy8XQ87JcYjlBbPlh+SXKtdjcW2nKT+JXVEzFsTRsLMTxS0k115zcW0Dd8YVrT/XCKpInd6tfE8v7fD63NwRKavuSXVhwhf3TGmfH/L4plj3WzTNKFkubKH//yE0mXS1o51nm8ZH5PyC9TTNWbJX/0xt2SjpO0Ypz+bvmBb4akGyVtn9nmB+Qjlh4tv8Tsk5my2+WPrhpUr2J+18svk7lUfonLEpmy8+uWyQ8c9xTUuTi1vbFsRsmykvUk7RK362H5pTRTMnXulg/Mcrrio6gyZQ9L+q38cqRrJB1VVU8+cuvCgvkRw85jeFPJdl1fsO5byccLabtOpt3dU7DNyfWoiFOy3bXRXmdI+q58tOv9MtO/E+eXqlM2P2LYeQxrt2WVt9ey9l/UJteRX6JYt/2XfSZFbfIX8id3fFpttuM2ypIx7CBO4zGGRW2oaXut3Zbjsp5uEKeifsh3JD2pGu04ll2j4vaabMsV6940TkXH0LLjWtkxmRj2QQwr5kffcBT6hhX7WtkxtHa/puIY2vRcboZGeT9Ul/s1sezK7LaUvdp6UycvSTNy//+KfNCXlSXN73LZ9ZKuzUx/b9whNqw5v2y9p+T3mK0g6fOZ6TMkXR/fv4P8UZB7xf8vUHziQ6x3jqQfxv/Pl7RGvl7F/MoSHLXLVJ5oSW5vG8sqitNViiOtS9pbfs/NTpk4LRf/niK/R/VTrbLM5zFJvpOfJk8UJevJP/+ZBfMjhp3HsGy7itb9n5JurVMnlj0taYuCbW4Sp2S7a6O9Pq50svKFY02iTtn8iGHnMex2e23SJpu2/7LPpKhNXidpep123MaxodtxGo8x7HZ7rb3NFcsqi1NRP+T6TJxWUBvtuI32miwbpjg1Oa413deI4RiJYcX86BuOQt+wg2No7X5NxTF0hpqdyz2uUd4P1eV+TSyb3to3ql4jkUCYJWlCbtoH4go/2+WyhZLuyk1/g3xHLJvfM5KWKqqXm75L3PFu1eBkxRryrNOhyjTOWDZR0vGS/iBpYa6sVe++kvmVJTialN2k9hMtre3dqeayWvXm5Ja1hTy7uWciTstJOk/+XNZBcYrlX5cnfRYV1HtYmYRVbn75ZRHDzmNYtl1F695OnVRZdpu7Ead222u+rJV4nJ1bVrZOPrZl7Z8Y1o9hk7Zcp7220ybz6960/bfTlh/V0ER8VTtOtdd2jofditN4jGG322s723xHjWW105YfUHGbLGrHKyfK2mnLj0u6cZjj1M5xrVv7GjHs3Rg+kYtTp98n9A077xt2q8/T6X54l5qdy/XCftjtfs1O2flVvdp6UycvSd+X9IbE9N3kX+rdLPt/ku5JTN9GfslN0fzmSdq5oN6Tkibnpm8lzzA9lpv+Ykl/lY8snZrft+UDg2yYqPe4hjbc1vyeV0mCo0HZIkn3l9RJbe8cSc9VLCtVb6GkR3PT15Zn/Z6TtHWubJJ8xOHnJe2WiOGHY1mq3v2SFhfMz4hhV2JYtl2pskWJda+q0ypbvWCbFzeI02Kl21077TWVeHxS0gMldcrmRww7j2G322vdNrlI0iM161R9JkVt+Xbl2qRVt+NWey0r63acxmMMu91e627zAklPNohTUVt+WIlnmKu8Hd8o/yW5rL2myh6U9PwwxClVVnVca7KvEcOxE8M5+Tjl5kff0Ea8b9hJn6duv6as3tOSnkrsg037NSO5H3a7XzNHue/ksldbb+rkJemVioM1DneZ/LFgKzeYX1m9/RUvj8lN31XS7xLTl5B0YP6Dy5S/UdJGiemvkPTZgvn9qmBn3EaeQatb9r/y0TZTda4v2N515Y93KVpWUb395c/4zU+fLH+UzGoFcdqjZJ9aK1UvTn9bQZ0fEcOOYzitZLsuLij7pKQzatZZV9LZkl5esM2/axCnnxS0u6r2eqzSice9JN1aUGfjkvl9nBh2HMNpXW6vZe2/qE1+U9JZNetUfSbJtix/XvOrC2KRbMexbI+SsqLjYdM4jccYTutye23Slg+U9H8N4lTUlleU9IGC7S1qx7vJO6VF7TXZluXHmrd3OU5FZWXHtaJjITHskxjKTwg3KJjfNNE3zJaNVN+waZ+nSb+mrN6rJR2ZmN60XzOS+2G3+zXrSvp50b6Rf03Q8Hu/pGtCCKeGED4QH6ExXGXrSvpDCOHSEMK0EMKOIYTQxvzK6k2RZ3nyPivpihDCptmJ5qN7fkzSqSGEg+Ponlmfl/T2fD354BpWML9z5M95Vq5sunynq1Umvzxnt4I6pyixvWY2V9KPS5aVrCdpqqRfhxBenKvzH3k27MshhN1CCEvl6n00hHBFCOGIEMLUEMKkTNmZBfXOlPTGgvldUbLu0+qWaXzG8JmS7bqoYN1fLI9h23Vi2b2SNijY5pkFy5qq4jhtrES7a6O9/kqeic77iqQbCur8tmR+k1PrTgxrxfAWdbe9JutUtMmb5b82tF2njc+kqC3/QtKRNdux5JekFpUlj4dqHqeysn6NYfJ4qObttXZblrSa/MrLtuuUtWX5PbV71mnH5qOvP67i9lrUlqdo4Hns+XVvGqeiY+hUFR/XksdCYjjEVI3dGF4i6ahufZ/QN+y8b9hBn6d2v6biGPp1Sfd0q18zkvuhutyvMbO5ZvaRxHKShv0xji8syD+cN8t/uZ8sD+R58ntGXtrlspmSXicP7A7ycRjOk49KuWLJ/JaRN7psvcfk97RsEud7rnwEzxfF9+0mPwj+O87nIjN7Ou4crfK15IOCnCvvNL0uUe86STun5ifpE3F9l5DvsOfKR8q0EMJhdcskfbGkzj4xPi/Pbq/5c0PLlpWsF7flzZJeLz/IXCDpPDObGQ9ar4nbvIt8RO7z5Y+VmR0PUlNj/VfLBws5T/7lsl6i3gXyDtWQ+cl/7SSGncVwm5LtKlr3N9WtE8t2LNnmJnFaXc3a6zslbS+/X/u8OL8HpBce/ZOq83f5fXSpslXlVyERw+Yx3E5+nO5We23SJg+qW6eNz6SwLcvb7VS1347PlV+2XzS/5PGwgziNxxgmj4dq3l5rb7OkTevWqWrL8mNUrXYsNWrL8+WjiG/ZxTg1Oa413deI4diK4Z0a6Ht39H1C37DzvmEHfZ7a/ZqKY+iDKtgHm/ZrpJHZD9Xlfo2ZPaYaRiyBMGihISwt3wHfLOmVZrbdMJdtHqe/ycx2badOql4IYRv5h/4m+eAXF8l3nKslZXfOBfIP4/txPktI+q9Yd6qkeWb21hDChFQ9+WUpqek/09AERysxMr9B2T/lO9CQOmb2YMn2zipaVkW92zRwYNhK0rXyRvf7GKc1NdDgNpI/a/aQzOexfqy7m/xeph3K6qWmSzqMGHYWwzg9uX5mdmXJuj9bt04sWzmzzVtKmt7a5jbjlK+TbHdl7VXS51SQeDSzxUVtvGh+sf0Tww5iKGlfdbG9ltQpa5P/kCela7XjxGdSqy3XbcdFZSo+HjaK03iMYdnxUM3ba+22LL9/tUn7L2zLTdpxjFPdtvzVYYhTk+Na02MoMRxDMezi9wl9wy70DTvo89Tu11QcQ/+oLvdriup1eT/sdr/mPDO7UlWszXsdOnlJmqA42ISkJSVtK2mlgvceUjKfojobybNBe1asx7qSVoh/T5E/yuNlmfLt5L/M7C5p04p5LR+XeVyibBVJ7ympu1bB9GS9kumbx533/G6UVdQp296m9V4h6Ssl+0zyntXWflSnXsl0Yth5DMvWL1nWpE7VNncQp1rtVdLSkt4iv3/z6nbqVJURw67EsNvttXabbNqO24hvYVuu247LyoYhTuMxhl1tr022ucM4FbblJu04Va9inl2PU0VZ7WMhMeyvGKami75h2/VKpnd1X2u6P3VQr+v9mpHYDzvYd0vjlH8N+xUIIYQ95ffoPS9/JuWX5c+g3ESeBbkp+3ZJX5KPB/AGM3tLnMfmkk6XX4oR5CO07mZmD4cQ3ifpa/JfMQ6UZ3D+n6RTzOyFeYcQDpf0Ufl9H/8rH4vgMvljKy6J/z4u35Euk/8i8qyk90laVj6Y0lpxdvdKOtPMZhVs8//IG9Ta8suFfpspO9YyWb9cvZPll6r91czuzEz/kHwcBJnZAyGEVeVZq1vM7MbEfL5jZl9OTF9OfonO3ZIetvjhhxB2kSd1bpLH+AIzW1iwjq+V9KCZ3RJCeLV8cMpZZnZ2nP9u8kvqFssv7blAfsn2nhocv9PN7PzUMuJyfiPPhq0lv7zmB+b3JCmEcLqZ7ZmoM1HS3+LrPDO7LFP2Vfl9sMRQHcXwAklmZlfFdrmbpJvN7JzEvE42s/fnpq0vv9ztJnlm9CEzWxhCCPL7oVsxfJF8cKC7E/NdUp6lvc/MLgoh7C/pVfLM6oXyBGA2fr+RZ5IPlCcI18zGUNIJrbgklnWumb05VVYkhHCB/N60ZPuX9EsRw1JtxPBbUvO2nGnHt8tj+GzdttykHZvZ8yGEXVWjLYcQ1pF/R92vNttxLPu5/Oq4tdXB8bCNY+F4jmFbx8NUO47TO2rLFe34uBi7d6gLbblJO471ytryHyV9r+mxME5vJ4YvkXRYtl+VqU8M+zyGIYTl5b8yX65h+D6J0+kbdtCvidNb++Fjkv7V5X5N0X54qqR9NDL9mmHdD7vxnVxre2z4EwjT5Zd3LC2/12L72DjWk2/kH+WPvQixyqclHS3po2a2ZpzH2ZKOMbNzQwg7SPqbmS0Ty66SJxMeCSHMiMv5o3yHeFo+WMSp8hE4t5OPc3CnfCTMeSGEZeUJiXXj/9eXdJSZ7RVCeKOkn8o/iFM1MFjN2vKd9FQzOyKxzfPlA6JcIelD8kTE/ma2KIRwrZltm6jzHfnAjP8n6e2Sjjazn8SyufKdPchHVv2AfHCMV8d1yidh3id/tMpUM9sqzuM18oF4bov13mt+mc8X5A3nHPkYDFMl/Ud+UDlFnqVqXYZztPwSmEnyS2NeH9+3c4zR6vKxHHaRN5AJ8stibo5xzMbv/fJ7roYciOM23CvfF66Qf8G8Qj7a8CMhhOvieub9SJ49+3KMwd/N7LPEsGsxvC8ub5L8JHNHeaf8jfL7Fefklr+L/FF9V5nZ7iGEPeRt+2/yg/qykjY2s/khhO/Jn097uvz+sPfK2+VtMYZ/MLN5cT1+E9dhGXnSbzlJp8nHCllHPjruW+QH6sfln8398i+Lk3IxPEDSBvLEZSqGrUsDW1+0h5nfT7etfP/IfwkG+eVkP1K6/RPDzmPYpC3PlX9vHJprxxvFeb8irlNbbblhO27dp7xy3O522/Jp8ssTd1H77TjE+Z0hv1ey3ePhXvJLX2/KzKfqWDheY1jUlj8t6SENtOVWO75Y3v9ZI9bvuC2XtOPXS9osxv0far8tf07+K1S+LRe247gtN2hoO27VS7ZlSYfL7+FtJS3bORY2jeEJ8se4XaP2j4XEsH9i+IMYm/eqO98n9A077xuW7Yf7S/qkmR3XpX5N2X74ibjM76oL/Zq4HiO1H3a1X5NY33LWxmUKnbwkTc/8fUOu7HpJf4jBWiZOuz3+e21qHvH/8xUv9ZDvpEu16ki6MfO+HSQdFYP/dJw2Uf7lPiHzvoWZvyfmlr1I0hKJ7XoifthP5F5PelgHvfcr8qsaVi6o05rXc/H9K8QP+ofx/wvkDWJl+dUbq8fpK8oHA/m1fGc9IL7mxX/vzKzDJZK2jX/fonh5jfzXlaXj35PislaU9BH5wBsPypMaO2sg0bOMPEPY+syWkD+PtvX/VRQvj5Enay5PxC/In3t6u6Q7Mq/W//PPNn5vXP6GJfWeUXx2cNyW4+QHjxcRw67FcGJc9yckLR/ft3Qs+7X8wNQ6QN0v/+LYOb7vcknrZ7Yv2+6u0eA2uUADX5DHx8/jvPiZ3JBZvwclTcwcT66Lfy8jP7BKfuvSwnz8Mssy+ZfZJYnXYnkmfQX5VUut+C2Wt/VUnXzcs+2fGHYnhnXb8p2SDki04w0kLcgsp922fIfqt+Otssuq0ZYXKfNMdLXXjge1f7V/PLxH0qOJ+JUdC8dzDFNteXrcnqka3I53ljQnM79utOW75SOW59txaK1fnbYsb5PzVaMdt9H+i9ryTfI+W51jYaMYxs9kZiJ+ZcdCYtg/MXxSg49RnX6flB0P6Rt2vh/eImlmzWNh0/3wduXOMTPLKmuTvbAf3qnu9mt2TsWh6NX2G5u+5Aed1gFoh8z0iZkPe48YxL01kEB4XP7YkLNioJbJ1L0jfljfknRM3PG+Id9xP1/QmM6VZ2fOkGdcfiXpPXEHvCP++x75c0SPyuxkiyStl5jnvSp+hvmzyuzwcdoH4jo/p/QzVmdJujsXn+PlCZbsjjAzV2+mPGv3W0lrthpE/DebCLkm11Bvin+fJ2nF+PdSynXO5FnPQ+XPqH02877HMjvkRPkBrnVFy9KKDVKeMb0tsb07xNiuWxLDpXLT3iB/vupzqXryTOzduWlfj/tW9kuRGHYew+m598yQ9Bl59nnrVgxz8bsyV+cJSa+Lf/9JsZ3JD6Dzc+9dQn5Z/Slx3ZeUHwCfVBwbRZ6tvTn+vaIy96DJOyPv0uAvognyK5XmS3ppQQyfyf1/F/kJ/W3KJCtrtP/sSQwxbBbDRXXbsgracfz/U4pj4aj9tjxffvLWdjuO/18o/9Wl7bYctznfJkvbcSuGiWmlx0P5yehD+fjFf4lhcQyz6zdB3j8Y1I4TMexGW35c3j/Kt+OlYpxeVLMtz5U0o2Y73kneIS1q/0VteYGku/Lxi/+focSxsIMYztTg/bydYyEx7JMYKte/zsSv0fdJIob0DQemdbwfyq/AmJPYB5v2awr3Q/lVGHMT+2DTfs2I7YdF+2D8f5Pv5H/l16/s1dabOnnJH3OxVGL6FPllPq3/Lyu/vOMf8f87517LxemrSfq4fLTLj0n6oXzAisMkfa5kPSZJ2k9+68Ek+aVax8gv/5os6ZD4/49oIEu1tDzjc6s8AXFcfJ0n/5Xm0IJl/Vs+hkN++m6x3g6Jsr9I+m1i+rfl2awl4v/XzpQtpYEs3SvkGajPK2ZG485/nfxXxSczO9DL4w5+cnzdJulEeZbqzpIY/kzSpZKuip/VWfIM2gXyRNH58f+XSvpyrDM1rsdN8X0XyBvRFZKOkPTygmX9SYlsmPz+qFmpevIM3bGJ6R8mhl2J4fMayIJnD7aTFQ9k8ku//iBvS61LslpX5jwjaY34viXjOlwiv6TsLPmX5iUxDnNKYvhF+cHzLvlB76+Sfi7pPkkPxL9vlvTB+P5V5W3yd/LO9uz4eihOO0TSJgXLukPS5Ny0reQZ9McK6pym4vaf/SWBGDaPYa22rOJ2PEH+pT9TNdqy/Kq5K1WvHa8U5/1v1WjL8s7Xj+q041jeur2v9vEwH7+KY+F4jWHp8VC5dhzLutqW43bdoaHt+Hr5VYzXqV5bvkzx5LFGO54Tt6eo/Re15ZsVf4RJxS91LOwghvMlvb7msZAY9kkMJX1f0tcT0xt9n1QcD+kbdr4fbiA/Ae5Wv6ZsP9w27nPd6teM2H5Ysg82+k6OddcrKsu/RuUxjmNN8MfL7KDBg5RcZU3uGSlextKSZGYLEmXby7N6z+WmryVpMzO7KP4/yHf4V5rZe+M4E1n3mdmzIYRV5Aeep+UDbkySX7p6vjxD+LeS9Xylr6ZdEULYUH5fzVz5uBO7yUf4nGlmF8b3T5BnCFdUJn6WeV7qSAghrCvffmLYUAjhRWa2KDF9FfmB//rMtLfKR+VN3YOnEMIK8rj/K4SwmQbH8CpJG5nZ7JJ1WVOSzOy+OK83yGP4tPxetxvM7OaCuivHuo+0sc37y7PlV+Smryvpa2b2kap55OoRw4HpTWNYuy3LO15Z2Xb8WvmVaW9SjbbctB2b3++4unr8eFjzWDgeY9hWW65qx/E9K6hhWy5qx+aPK9tCXWrLvXwsjO9ZQcUxfNzMbimpSww1bmNI37BDw7Ufyq+w6kq/pp39kH5NPSQQOhBCWM7MnkpM37TkIPlBMztx+Neu91XE6Y2tg2Si7Otm9q3hXbuxgRh2riJOtNc2EMPONWnLtOPBiGHnSuJEO24TMewcMewMfcPO0a8pRwKhAyGEuWa2brvTq8rGm6ZxIoYDiGHnOojhcWZ20PCu3dhADDvXJIa048GIYeca9mtoxxnEsHPEsDP0DTtHv6bcpNFYaAhh9aJLbMrKRnJZrbIQwmcLZr2XpJeEEH6cryppreCPQhkyW/kYDuNGIj4vFElaI4RwZkHZOiGEJwrKlu7W+o0FxLBzBTGSPBZrl7XXEMJKBWVv6db6jQXEsHMN2/KbJU1KtOVx144lYtgNJW15qqTlEm2ZdpxDDDtHDDtD37Bz9Gs6YG0OltDNlzIjRw53Wafzkw9s8d/ypzxkX4vkA1gckHg9L2lrSevlXlPk96jkl3VQwTokp8eybRuWrV5neofL2lY+sMdBJXF6q4YOmDlVPrjKkKdVxPkOGSVU0rSC9yanE8OuxfBtdcs6iEWTZb0t/vtYRZyK2qup+FFI+VF4jytZv7IyYth5DGvHo6K91m7L7axDw7b8oKR5BfNtux23UdZku4hhoq20O73pvtvBsqra8qOSHum0Hcdl1G7L7ax7t2LYwbKIYR/EsCK29A0HT5tW8N7k9OHYDyti0Xg/LNkHW3HaeizthxX7WqP9sLBO3QrdeKngmZvDUdbp/OSPZHlFovxiSQ8W1H1S0msKylJPWhiW5EedsuFaVozTqwrK50vapaDsLiWeVhHLvjfa20UMey9OZdPlT1EpitMDJe31CRU/Cin/OJ4xv68Rw+GdX5O2LH8Sz/SCOm23416JEzEc/WUVtWX5o6NnFNRtux33S5yIYf/GcCzFqaisybEwlvVk33CUYjjs/ZqR3K7hiFPRa1RuYZA/RqNJ2dkNypouq1X2QXkmNG9vScunKprZi4tmamb7JyaHgrcXTR+OsuFa1t7yqziGMLNliiqa2XolZYfVWA9imC4bzRiO+GdiZm8uqmhmq5fM90vyEY7nJsq+n/v/QyXzKSsjhgPGcgzbqVO7LZvZVyV9taCsTjtuWtZrx1Bi2OGyitqymR1YUrdOO5aateWeilNZGTHsfH6jHMNuf5+UldE37LxsWJY1Qv0aaeT2w+GIU1rdjAOv7r+UeeZnO9Nj2Z4Nyw6pM73DZRWWDUMMJ9SZTgy7FsNkFrusrINYNFlWYZ1eeRHDrsSwdjwq2mvtttzr7biNsibbRQwHl9VuQ91uy03aeK+8mq57w/bfdFnEsP9jWDsWsYy+Yef7RnK7ut2vqSrrhVcv9GvKXjyFAQAAAAAAVJow2isAAAAAAAB634gkEEIIkzJ/LxdC2K71+IuyssR8VilZxiqdLKvOepSsQ+H9MiGEt9WZVz+riNO2JWV9/1zVdhHDzlXEifbaBmLYuSZtmXY8GDHsXEmcaMdtIoadI4adoW/YOfo1bRqBezg+IB+EcLb8Wcy3S/qrpLsl/ayk7Aj54zD+KWkbSTdKuk3SPZIOLyh7VNJ/GiyrrGy/xDZ1MvrxkpLeL+kN8f/7SzpG0qHyARvz0z8uaYk4bdW4vVtJWi43/8KyWL6ipOVrTG+0rKr1aDdOVWWSNpD0eUk/knSUpIPlg1omp8c6QdKOkt4RXztKL9zGU1gWy1eTPzZnW2Uef1MyvdGyqtajyzHcVb7vnxlfP5O0W9H0ina+ad2yov2jjbImyxoyvYMYTquIxderyhTbdK5slaqyJq8my2p3HTqNYdzXDpQ0JVf+oYqyCYr3X8qPqdtKWin+v7AsN58h01JlRfPrxjo0jaEGvk+CpHdLelf8+/WSfizpkLgOhWWJeTa5f3f3hmVNllVW1u3Rqi+uWyZpufg5r9DO9Lr7YafLamM9msSp1Y5XyU1/b9zXDiop+5gGf8fuIulz8j7YkkVliXXYSNI7JW1eUvbyJsuqsx5diOFeGjh+rCrpZEnXS/qdpA8XlJ2n4jG0tipZZnIfKCurmF+jsmGI4VGSXp0oT07PlK/b2m75I/r2lvSyNsomZeaxnKTt5N8NyekdLquwrEac2jlHWUnS1+M+FyR9RdJfJP1E0ncS038gacVYd7u4H++uXJ+roix53lA0vcNlFZZ1IYbTMn/vIj+HO0PSafJz2o2Kpsc6Tc8bkuchZWVl82v3NexjIIQQro8Be7GkmZK2MbPbQgirSbpT0jolZdtKWkG+k77VzK4IIWwm6RpJr0iUzZa0QNKeDZZVVHahmW2V26bpZrZNYluT07NlIYTfSJokaRlJj8sPLqdJmibv8N2Qm/76uJ3LyQ8a60qaLuklkv4u6Vh5o06VfVfeyPeI9e+Nq/OH+J7dc9NPiMs8qsGyyso+ZWb/qROnihgeKn9+6z8kvSUu63H5ycbd8oaZnb5X3LaDJc3JbO/a8gb9C/lBMVX2v/Ik2ORc2TPx7yVy0x+Xf7l/tsGyysoOMbML6sSprCyEcLSkjeO63pNZ1nfj31/KTX+/pDlm9qmC+c41s3XrlDWp081ldRDDa82sLENdtn4PSnpW0lLyRwgdZGZ3xrLZ8uPCoLIQwpaSrpAnSM+VdJiZPRbrXC/paUlrJcpmyY9pdZa1i6Tz5Y8oytcZst2dxFDe+X1NXM7bJR1tZj+J5Q/IE7qpstvkx63n5W36y5KekrSJpF9K+kiibEtJi+J2fUj+WL8N5CcI/y3pM7FOvuwYeVvOz+/lkibKR8Budx02kfQxMzur0xhm2vGx8uPsknHbXiRP+r1V0uYxhqmyNSWdnp2lvM1fFv//99z078QYnpWr81N5QmJHSf8uKHu7/GSnzrJ2zkzPl8nMjkrFQwltxPC6fJH82HiLpJfKj8epsjXNrHXl42sk/Vb+Q8Z2kvYxs3Ny0zeSdImZvT/W2Vz+GSwR53uemR1cUHa1me1dc1kzzextiTobSfqomZ1TJ04Fsb3WzLbNHhtCCF+V9F9xeW+T9FozWy1R9iP5Y60PCSF8Qf49fY78s99K3rl/LFG2sfzR2g+HEN4n6WvyvsCO8n38VYmy90j6hpl9v+ayysquNrMvdTGGN5nZ5nHa7+TH/D9IeoOkY8xsuUTZXPkx6EhJp5jZTZn5Lpb/GHZqouw5SX+TdIqkP5nZ41VlFfNrVFYQj05iOE/+iMJV5YmXU8xsetH0WPdwSR+Vfz/8r/wHqMsk7ST/oXKLgrLrJL1J/uPjp+THuzskbS0/5t6fm76x/EfPnRosq6zs+OzxsAt9w3Pkx+vlJW0W//69vA8tSRflpr9R0uvkfYnH5edml8l/nHxW/h16eEHZt+Tfj1M0+Lxhhvy8Zx0NPZ/4faxXd1llZe8zs7u7EMPWfvhdSavLf4jeU/75zZb3NWbJH1OanX6I/Fx2P9U7N9hc3v+Thp6HHC3p0xp67vK4ys9RBp1rlLIa2YYmL2We5SrpvlzZgjbL8s8Kn58qk+90MzpcVr7susQ2fbtgW8t+IdkhOz95EuFBSRNb0+MrPz3EHWST1nwknRT//oj84FVU9pCkqfH/75D0Q0nLyhMmZyWmfzsuu8myysr+WCNOe5aUrR3/vT4Tn2Uk/S3+fbPis75z09eVf8lOScxzfflBuahsoaQdE2Wz5SfU+ek7dbCssrJZXY7h7ILyou0K8gPPjxOvn8R1T5VdGuPx2dzrc/LnFOent8oWNljWzIKyn0h6omacykbunS4/IUu9npRkFWVbxPnsLT+A7xT//3SqTN7puFX+hfp5+RVXG8b3PSW/aiRVlpxfxbKuau1riTrTuxzD6xV/qYnrf46kH8b/Lygpmy//cl4/xrV13FmvpGxGjM0rJT2s+GxneZL6SfnJcarsqYL53RDnWWcd1pOfdNT53kjGV5ljYfx3CfkxeMn4/0mK32sFZYvlHemvS/pGfD0mbz83JKZ/I9b5i7wjeWJ8PRn/fb6k7NkGy1pUUOcb8hPBbsbwTEm/lrRp/IymyBPR60m6sKTshsy8LpG0bWbfuDoxfQNJT2fqnK34S7b8O/OpNsuaLCtfltoPi+JU2o7zxwZ50m/ZzL63oKDsBg3sv1dLWjqzfy7M1Ckru0rSyvHvZUrKbtRA36vpsvJlqb5hJzG8JTPtmtx7FqbK5MfRmyX9j/w7Yqb8JGlKLHtZQdn18uTOb+THhjMk7Stp6ZKyGSXzK1tWYVnN9tr2fig/Wf9a/Nxvlp/Mb5yY/g35d9zSklaWH7NWjfNYVt4PKStbRQPH+db37qw4//z01dqYX5OyG3Kx6LRvOCP+GyTdmymfEV+Dpsey+Zl1Wl/Sn+Pfb4wxKCp7XOnzhtvlCdX89I/IvweaLKus7IIacWpnP7w+M22SpMsyx6EbEtNXVLPzhpsk3ZGYvpO8D5U6d6k6R5mVn164ve2+selL/uX8XXn252J5pvTV8ob7UEnZI/Ks4BfkJ9afkf/KdkDc6VJl18q/3Osuq6zs/C7H4wZ5dnJF+YGgdVnTjfIDT376Usp8ecRp2cvQ65RdE/+dKenm/PQG82u3rO0dss0YXi/pRTbQ8K7OTL8xPz3+f5Eyl5Vlpi8pv5qgsKxgHeZIurWgrHR+DcuSy+oghtdJ2r7d7ZIfxBfLL0k9IPF6vqDsGfmXyzcSL5NnZIvK6i5rQWw7qToPdzF2E+S//KxWUP5cSdkzuf9vIf81c09lEqO5sjty7WkXDZzw5+uUlTVZVrZO4aV7DWOYT4pNlGfm/yBpUUlZ9oQk33manyqTd2Jbl2jml5utU1ZWNL+21iH+v2sxbK1H5u/zStYjX3ZjjOX3JC0Tp90uT7YOmR7/3V7+i8rHMvO5o42y5DwrllVYNhwv+S/L/1C87SK7rKKyXDvJfodem9k38ieC2c9kesOyJsvKl3VlP9TAbTo3yy81foX8yofsexamyiRdrtgPkV+N1LoMein5d8bLCsoWSFor/v8SSUvFvyeWlF2u+L1Wc1llZTfUjVdFDP+f/JfVpeV90L3i9F0k3VdQNlvS3zPz2kF+Bek9yiSdysriPN8tv/r0EUmPFpQ9J79ipPGyEmWXdzmGQ/Zr+VUkDyjXr4nTv6v4XRP3n4eUub1LsV9bUJb84VF+kn1dfnq2ToNllZV1ZT/MzO86ef95Xfkt4VPi9FbSJT99ZQ1OcE1UwblBWVn285Ofo8zKT68zv5plN3Z5P5ypwbesXJGZfnN+evx/k3OU0vOQkvXsyrnGSNzCsLz8Pn6Tn6DvJr8kfK78l++9C8qOl58kmPzy/v3kl6jfJb+EZ99E2b3ynfyhmssqK/tvM7u/i/H4jKRPynfgI+W3F9wuv6x0KfkJUHb6TvG9p8iTG++Qf4l9KISwhPyy5u8XlD0uT7RcEsummtk7QwgXyU8MtstND/IsXdH8ypZVVnaDmW3SxRh+Sv55/1t+OeT3zOzEEMKX5ZdDnZKbvqqkK2M8TpUnmSS/PGpf+VUXqxWUzdfAJT/ZsiPkmdjDctPfL7+HbKkGyyor+72ZtW4v6FgcJOZn8kvcW7cqrCP/tTDI97ns9P/EaZ8ys8sT81sg6fX5shDC5ZLWM7O1EnUWyS83vSZRtlDS62ou62L55aZrJurcYWbr56c3FUL4tqQzzezKRNnlkj5dUHa//BapBzLT1pb/erulvPObL5sj6Tkze3Fm+laS/iTPGK9sg28RypatXXNZsyU9b/Fy2VydDbPr0KkQwl8k/cDM/p6b/m35rVdTS8ommtnzIYQdWnEOIUyUXzGwbKJsZqzzshDCnmZ2emaeC8xs6fj3kLKC+U2XjxPxshrrMFF+AvWyLoVQIYRzJb3LzJ7KTV9d3tlbu6DsTDPbIYSwh6Qvyr8Dv29mG8T3FE2fIP/+2lN+7Du1nbKKeSanV5V1WwhhWXlCc0P5JfJrl5WFEObLf1ENipfgml/qPl+eIJuTmz5Bfnw9O9bZSX5snB+Xsbik7Hn5jw91lvVcQZ0J8hOcbu6Hl+Qm7W9m94cQVpYnJa9JlP2X/HapP8bpr5YnaraUJ4/2l3e482XnyvsYf5J/124b5/Ma+efx2kTZbvKrRi6quayysqPM7Lc1wlQq9pW+Ir+NSvJLip+W3zb0VXnfIl/2rKStzWxubl5BfpXhSxPLKSubLN831kuUzZRv80ldWlaQ397y93xZUw1vf/il/MRpWXl/7zl5suh18fWvgrLd5P3CF8svJZ8uT7QcH+d3Tm76G+TnNH9vsKyysheb2btrB6tACGE/+eXvkl9a/zH5udErFK9sy03fXH5V883y/v/u8isUPhtCWEae/PpTQdmDSp83/Fneh99DQ88nHpYfM+ouq6zsWjPbtIsx3Cdu12wN3Lp4dgjhw/Jbty7PTV9VfrWbqd65wefk517f0NDzkLXlffj8uUvVOUrb5xrDnkDAUCGENSXJzO4LIawgP7DMVTxhS0yfLT8x3lz+RXaEmT0ZD/bby+/DSpVNld/7t7k8K/qF+MW9lfzkcXJu+srysQO2bLCssrLNzOyKLsdwC/l9WDeY2c1V02PZZvIDUutk9l55R/qmirI3p8rkjT1V55wOllVY1ihQFeLJxAvLap1QpqYHfyrJwlanNjefZFkIYRNJj5jZw4k6r5J3LlJlm8hvT6qzrML16xUhhDdImmdmM3PTJ8tPkn6UKDtQfrXIwbnp68rvt/9yvn3Fsp/FsjrL2kM+kOsnE3U+YWb/U3OTC4UQlpYkM1uQKNtQ/utNquwt8oHsFuamT5H0PnlSIl/2YXli5ITc9A3ll7QektifNpTfw/rFxPx2lyduTqyxDlPkt0f8Or9N3RZPeJc1s4eqyuL/p8kvd3xt7n1DpseyNeWdzO3yJ/UVZU2WVVg2HEIIL5f0SjP7v7KyEEL+JOs+M3s2hLC1/H7883LTV5GPiXFpps41ZvZU8PGWDtfgcSmyZQfJO4J1lvXOzPR82WvN7LQ2Q9JYTJq9qOA4PlH+C/d/yS8tnyTvA51vZo/H8jcVlE2Wn9hny84ws5uLyuRJlqL5lS2rsKyrwRocm8nyXwgfKSsLIexflMSoKPu8mf1vnbIOllVY1m0hhOUslzAtmx7LJskHmjX5iekO8v1nrqT/k/+4lyo7WT7weeuHx13j/++Tn+Q+kZt+l/yKh/9qsKyysp+aWes++K6I+3wws+difLaW90UfKpj+sPz2glb//wQzWxy/49eMMUiVbST/vsyfN6wrv+VlRQ09n3iZfAyiussqK3uJmd3V5RiuJL9d7FYbPMZIcnos21ye3EidGyTL5InRovOQ5LlLLCtcVtvbONwJhPiBf0n+q8RL5A3gIfkB/Vh5JitV9gP5VQF7avAGni7pJPllyfmy8+L/d6+5rLKyIxIf8irmg/RMMrPn4rTl5PdJ3m5mj4YQXivpQTO7JYTwavn9tbNitinIDwDZdW/9WjlkuvVJlieEsKKkxWb2RG76qvJs2WJ5/J6K05eTZ3nXiWWz5fcqPT8eYxg7ktmT+gfj9GQszMxCCJsqfQCZVbKcTfPJl7LpY11F56L2NpfV6dcYtoQQljCzZ3PTVkkliSrmM25iGEJYycwejX9PkKR4jFtS3lm6U97RMjO7Kn7x7ya/FPKckvmOpxjubmZnFpQdYmbHJqafbHFAw5L5jqcYvrAfZqYtJz9xvr3pCfN4iWEIYSP5ic2t8l/xLU7fRX4lxE1mdm7DefdlDEMIK6T2qxDCVmZ2XZeX1Zf9morzkHXl4z89HhPY28mvFJgt/7X5PjO7KISwv6RXyW+jPi7/HZ5ZVl/GUCo+D4ll2ylzHtLJtvZVDK2L986kXvLLxw6TtHpm2urybPvDJWX3y39B20n+oa4d//6ZPJOXKpsrzyzVXVZZ2TWq/8jIc+SXqFwpv+zxcvmvXBfJRxC9VX4Z3i/i6zz5id29iem3yhMbR8gb96Py+9RmxWnrlpStLL+F4VwNDNJ4rgYuP8pPPzjWabKsorJj5LcU/Efe+ObG1zT5PWgXxW18Rn5Lwh3yX1UPiPH7RYz3r+SD+lwn/zWmbgzfVLKPntuw7Lg605suS57lfTzG86L4ulk+EvMhBbG4Nf49Q74fvze+Dm9NK1mPuXWmd7BdZXHqdgzL6pRtV1nZB7s8v16P4aVxn7tb0nGK9wPHslnyX+YelnSBMgP0yO/T3lT+RJn8o5iSjwcdyzGsWId/aWCQrR3lly3eFmN6mPxSxfvlSb9/y79T/hPb+9XyX7Au1sDo8l8Zhv26yXaNZAyv1cCjp94h/6X9gfj3iRo6IOvD8kv5b9DAo2nPkt9qcqY8oTreYjg78/fm8n7MHfJfTXeM018j/66+JO6fb8nN4zUxxoXfrU1j2KQdN41hB8t6RAOPw31fjOEv5Jd4fzFO/4K8//fV2NZ/qYHHSi8t6ZtxX/yepMnjMIbPy/szByrz+Eh5X3GOvP+8ea7OoZLWKdvnasapq98nFXHq9nfyB+R959R5yCmxTd8sH8H/ZvntFTfKz2t+F/e9X0n6c9yHf6k4YOE4iuHm8u+I1HnIW+TfuxfJB2/8i/zpDX+TJxQ2UMFj4xvE8G759/uvJO2XK/t5qkx+W/HfYjt5Va7O1+Tnf6my/y5Z1rFl6599jcQVCLdYwf3vIYRnzGzJbpWFEG6RX1WxcReXtVCeOFhB7T8y8i75l8PS8hPatcxsfvD7d56U36d9Z245t0qSmW2Um76+fHDA/5Y37Owl5gfIv6B+UFD2aQ1csdG6n31t+U4T5CeU2ekHxO05usGyisr+KekxM9s+hPAO+eVbX5VflfIR+aWUt4QQdpD0cTM7IITwkTivNWPcVpH0GzPbNfjtF1fIv1TqxPBieUczL8hPuHctKDtbfoDJW1ED90Lm69wkP5jXXVZR2Snyy6VXGVQhhJ3kB4/U/rS+/AtjORv6i/CS8itsspfEtuwsP9n7f4n1+6D8/tI66z45rn8+hkGeDMrHr1XWJIabyffdfFmQd4KnFczvf+QnxKmyA8xs+SEFIfxYHo8TE3UO0tD4tcrGcgz/Jb+66wp5h+SD8oHlbgshPC0fnfjGEMLe8i+n98Vj5T3y+3VnyZNhnzKzM2IM95Xfh5dfVq/HsCxOZW38X/J7SZeTd972NLN/Bh+T5B/yKw2Wln+nbB+PjTfLT3ZfKz9RXtvMnoiXXt4tfyReallNYli2XUXHwpGO4dVxXR6K/5f8asU/yr/TTpN3kltln5Z/V8+T35JisewU+f53qAYeZZVfVr/G8AozW0KSQghnyx8TeG7c1x41s1cFH9fgc2Z2bQhhA/nI4svGOh+Rj231Z/nl/dLgcQ6yyyqK4UsUH/NYc92bxPDl8uNMPoZNv5PzMbxKngx9JIRwo/xKy61CCFdL+i8zWxAv+X5K/p38XAjhOPn97H+UJ1ffJ//xKbWsvo2hfJDS/eRXVf1T3i5bP3rsJ2kf+ffHKXH5M+P/b4vT/mBm86QXvpdTut2v6ZW+4e/kYzC8UunzkBXlTye5U9IGZjYv+C1hj5jZUnGfvFfe114cr2adp/R3Sr/G8CT5oNcvSZyHfF/SxjFu68vHANkrhPBG+dO95mro4+T3kvd1Ut8pZTE8WD7+3RXysU6elY8XsyiE8FisM6hM/ojQd8gHWH2ffEDVz0pSCKH1Y86VibLk/OKySh9TPmilRyCBcIE8e3OSDVxyvZo8c/ZFeeY1VfZleSf1T2b2fCybIL9X6Rfyjc6XTZfveNvXXFZZ2VdaJxAhhLvNbJ349wxJMrOtQwj3WWbgthDCwtg4l5L/mrRm/AKZKP/CWNbiJUeZOnPkn0f+5HdJ+Si23Uy0zI7r3s1ES9GyZspHQt4k/v8aM3tF/HuhmS2VeW/2WdIL5Y9MsthRvtziIDjBB9+rG8NF8pPIoKGmVpTdkSsz+QB1kh+Ys9ODfMCqpstKle0o366l8xVCCM/IRynPx2JJeWflpZa7tyv4vbt3yA9Yi3Kz/D/5AD2fSKzfLxus+1R5XLLrkI1TKrZNYzhV/ovGPwrqfFu+bXnTNPAc6Lzj5V9YeVvEZX04UXai0rGVxnYMdzazCa3/xEtzj5N/OV1sZstkyraQn8gdJu/krWp+P/cUeYf5V/LP4zF5pjyv12M4VeX7WtH6vRDDEMIsM9usVRBCmN+KYQjhBouD3AUfsNHMny893TKDgQUfeO9jSsepSQyrtqssTiMVw1fKfwX6o5n9TJJCHCQ1XrJ7pPyXuG/GBPTt8sTMp+QdvS+Y2YwQwu1mtkEI4Un5lQrjKYbZ/XB65rv1Wvl3zTbZ7+pYlt0/r5JfkdA6IXlC9ffDE+XH48tqrvtU1Y/h+vHfvzdYVmEM5b+E3xuTLW82s4XBB9F9iZltFEI4T/4L32OxP/h4q8+T76g3bMtjPoaZ/XBpSW+XJ/V2lw/mtn8s2yFOf7f8x7zl5WOE7RPfe438e+YYpdtyt/s1rbLR7htuJx8PY+nEeciCOH2i/Dxk9cz50kJ5DJeVnwSvZ37Lw1Ly5ExqP+zXGG4vH2C5NZDyoPOQTHudKOmq3DnKsjHxsoykc8xsavwOukP1Y3i8mU1q/SeE8BX599Xu8vHAlkmUrSB/isi2MRl0rPzRovvJjzWtbcqXPVYwv90lXdhuAqHWJUBNXvIT+u/Jfw19LL5mxWnrl5S9XJ5dm6f4bPr49+/kl86lyk6LH1DdZZWV/UP1Hxl5u/xy36vkv6SfJR9d9wL55THT5R3r/ePrMPnAK/clpk+P2/dFZR4NJx+R8zD5ZXRFZf+RJ1yyj3yZEOc3JzF9H3kGrcmyisrmyC8dXUs+QvefYlmQX43xtRi3I+WDmkgDzy0/P8btUvlgcJKPHvpggxg+ID+ZTu2jz1aUrZuYPke5R/TUmF+tMkk/lv+Cto/8PrVXxb/Plv+imYrFdPkz2Vu3NxwXX63bG2Yod1lTXNbFJdv1TIN1r4rTkNh2EKcbJN1fUGeRfPT0VNnCVCxi2WL5r+br5V6XywdDTNVZUDK/sRzDZ5S7zFZ+G9Ic+Zfi6rmyteN+tjg3fbm4H85V5lLqsRTDijiVxf2ZzN97Jra59RioHTLT/62Bx9Nmj9mT5cfQojjVjmEb21UWp5GK4d3y76tPyTuEOyj3iEf5LSCXya9MyD6ScW35yPrHKF5KKj/mjbcYPq+BWznmaeBRmfPlx8Pr477VemzhhBiLFeW3OV6dm1/t/TCu+90N1r12DDuIU1nZQ/IrXb4V96fL5f2/f8n7ISfH123yE/2r5b/4fTDWP1E+0Kjk40w8MQ5jWPSY7Jnyq//y04Ny3xny/uLu8gTCMwVx6mq/piJOI9k3PFMDgzXmz0PulV9JcEaMza/kg6ofL+8f3i5PqB8qv+3h5/J2f/s4i+Fp8nOl1HnIf2K83iM/5zwqli0jP04OeZx8/P9TDWM4ITftA/JjzLMFZYsk3ZWb/nX5d9+QtpUtK1nWXan1S71eyHYMFzN7TH5Cc1jBW8rK9pGk4E8HkA0ekfafJWVFaq9HCGEd+SX3Jr9Ubz/5ie298svHH5JfbrWb/LL8ufIdcYqvll0RfDTvveRXTvxRfgnL7vJfUhTn9Yb4d376e+TZw8Ml/T1eGSH5CfGZ8gzkwQVlr5VfyXFsvGQlyDNWV8S/H8xNv1ieVd+/wbKKyi6Uj356vvxkopV5W0l+//6WMW4z5R1CyRvnW+N7Npf0LTO7MJY9Lh9vYcOaMdxc3glKOaqk7AT5wWFubvrR8s5oyskNl5UsM7NDQwiPS9pFgwdD/KkNfuLDoG02H7l1goYOsHiV/ORjYWId9i6YLvl+UXe7jpYfiFP+rHRspWYxnCa/pDPlMxr863PWyzXwKJu8X8ovOZ2RnRhCeJt8HJaUtdSfMfyJ/JLpK1oTzOy6EMLr5bFYTd7mW2X3hBB2lnRtCGHrVgzNr0R4m6RfyxOcKb0ew2kqjlNZG/9BCGEZM5tvgx8XuaG8A7ek/EkiV2bqvE/ehmXxF6RoCfn3zoyCZTWJ4TQVb1fRsVAa2Rh+MsbhRyGEP2jgkWMvML9F5qK4jHsy0++R9K4QwlvlHW+p/JjXrzH8mmIfKmq977/kv0S1bm9rDSS2kjxJcI28v2AhhDXMn960nPyXwhkFyyqK4TT5CUvddW8Sw2ny43zdZZWVHSRPYO0vv4z8Gvl2flCDn/gwU74Pfkbej/xRCOGr8vuu/xVCuFv+/fNWjb8Y/qZg+vcs8eQGM7Pgt8tlpz2rOJZJCGEt+Q+Aed3u10g90DeU3+bxU/n+dbj8Ev0vyfs6Oyr9xIdb5EmDydILT307Wd5//rn8B6aR6BtKvRHDD8X1SJ2HvEW+z79SfiX9CbHM5GO+XRVC+LfiY+MltQZjvE7ptlwWw6Plj+W8qDXBzH4ZQnhAnghKlb1Pfj6pzPRvhRDuk/TKEMJuZnZeomynkmX9pGD9hhiRxziGEHbV0CcmnGFm51WUbaqhI8i3HtWTLJP/OthkWYVlHWz3akqMmp8pX0mSbOjIx8npnShKtNRMwIy4XophPwmZJw8Qw86UxYkYSiGEtSU9Z3FslFzZq83sMmLYTDvtuKpsvCOGnYmX765mZnfE/xPDCiGE5eVXvk6SdE+7/ZqqsvEghLCxmc1u4330axqgb9i+UPLY+Mx7+jaGIzEGwtHyLOzJGjxg3/slrSH/dT1Vtrz8UtdTc2X7xjprJMo+J7/0fVrNZZWV3Sq/rGNPtf/IyLPlty5M1sBAGmvLfz3/Vpzv6+SXx4S4ra2rAnbMTb9YnlncJLEOjZMw8e+i5EzThE+q7Cz5aKVD6sgvJf1CXI/VxlgMz4zrO2S6mc3qcgwLE1khhOPM7KCCsnPNLDXYjEII98pvDXm9PKb5GO6Um944hvJfp4rilIxt0xjKP5NknVQcYixqxzDe53aU/IqdfJx+LM/w52NLDAdPH9MxLItTk4R0wxgWtePGMazYrrI4EcM+jmHF98mm8n5X3RieI/91ryvfyWUxlF+5WDtOxHCgTGM3hl3v19A3JIa9sB9qGPqGqW1KbucIJBBmW3qwviAf/CE18F6Q39uxrKVHkH+qoGy2fJteWndZJWVPyC+1PUmDkwu/l18qtasNfurAB+S3DbzRzP6dm99O8nuNPiQfAGpxnD5RPuZCkI+on53+Lkk/lN+z1K0kzKHx7x9raHLmqbjNdZdVVHaU/FK9g1TviQ9fIYYvlB0ov4/yyxosqHxE2ktU/OSBI+SXvw13DKfJ75k9MhGnokRg0xh+N/79pUSduRoav1YsymL4FzNbY0hBCP+S9FL5L2/5OP1cPrhiPrbEMFswtmNYFqeyNt4khu+NsZiWqFPUjpvGsGy7miT1ieHgde/1GL5cxSPtJ9txjMmiON86MTxLfuL7sZrr3is/LhHDsRND+oaDy3qhbzjWY9gL++E0db9vOMfMWrdxlBqJBMJ1kg40s6ty03eQj+b62oKyf0jaxNIjyM+WP1ojXzZLPhjQejWXVVZ2qZm9KLFdt0jde2Rk8CcIKJ/8qKjTNAlTlGgpfOJDB0mY5LLKtqtpWR/HcLF80Kt7MpNNamtE2m8r/eSBr5vZxMSyuh3D0jipJEnYxWUFefzu0OA4tRPD1yg9bsqX5CP3rpRYjyb7LjEcvLxej2HTZHWTGL421vt2fp4qaMdxeU2f0FO4Xaqf1CeGue1Sb8dwfRWPtF/UjoOk79eNYQfr3is/LhHDNpc12jGkbzjEVI1+33Csx7AX9sPh6BvOTq1fyqR23tShD0j6WQjhxRr4gNaRX2L+YUnHFJR9XtJfY8BbA5ytK38c07cKypaT9HQI4aaayyormx1CeJeGPjJyoaQVQwir2dBHPz4Q/NnKJ2fWbx15dufOEMKx8isasmVxFmHH3PQDJM0PIWyfT3DIHz+yuKTsefkAhnflyiYo3SDWkPR8w2UVlS2StHwIYYINfRzn/BDCF5V+fCYxHHCvpPlmtmluukIIz0r6qJnNSZQtknS6mQ15PncI4bARiuGSSg8as4b8IJ2KbdMYBqU/k+3lo85ONbO5+cKKGJp8kJ/8F+0DkjYuiNMDBbElhoON5RiWxamsjdeOYfDHwm1gZt9M1Clqx01jWLZdRcdCYtj+dvV0DEMIN0ha2cx2yc+wpB0rLqtuDFeS/+JWd92bxHCxfFC0ussihpn109iNYaxK3zCW9ULfcKzHsBf2w+HoGxYN8jjEiAyiKEnBL01/4V4LywyoVVQWCkaQN3/uZllZ7WUVlQV/bvn35PfbPya98MSCS+X360+V378vDTyR4Hvy+/BT9/VcJL9kJlt2j/w+NslH4s1OP0s+uu+P5SP95hMcP5Ff7pMq+7WkT8tHBM4mWraKf8/U0OTMD+Un6XWXVVS2UP6YqG1y8btY0nfko7fuQQxLy5aS9CUzO1U5IYTj5dnOWxJlh0j6g5nNS5StLX/m8nDHUPLE3g2JOJ2ogRGruxHDZ+X718REnb9JOsXMZiZiURbDm+VPtLgmN31J+b56ZSJOJ8tHzs/HlhgOnj6WY1gWp7I2/jfVjGEIYRNJO5rZyYk6Re24aQzLtqvoWEgM+ySGIYS9Jb3czL6WiFOyHceyu+Xf53ViOEN+j/ByNde9SQy3kD/f/vnE/Jp8JxPD9pfVCzGkbzi4rBf6hmM9hr2wH0rd7xt+PLVNKSOZQFgicSnFKmb2cFnZSC6raj3CKD+xoJtJGHl2KpmAabqsNspGNX5xHcZ0DHtBgyRco0Rgk2VV1WmwrZtIerTgi/aFq48azJcYauzHcCy3Y6n+dhHDocZLDHulHcfpo/7jUsNtJYaJsprb2vMxFH1Dqc9j2Cv74XD1Ddta1+FOIIQQdpH0K3mW51pJB5nZnbFstvySqFTZTfJBHtaSdK6kw8zssVh2vTwTOqgsLuv8WK/OssrKrtXAr+TZD+EMFTwyUtK/5Pf3tn5ZNw08XeAI+S/ra0u6yDLjOIQQjpQP2pGf/iEzO2EMJ2F2ko+0PihOVvLEBxHDdmJYNTp3K4Z7auiTQvo2hpL+UzB9FXVxRNpYJxW/D8X6yTJiOGieYzqGKohTRWzrxvBCeSdgT9Vrx41jWLZd1dFKI4ZjI4YqGWm/Yt0atWVJvxrtdtzwO5kY1lhWD8RwTPdr6BsONtox7Pf9sK0ZmNmwvuSZpC3i33vLL6fYKf7/6ZKypyTtJr/c/fPyRyluWFYWlzWrwbLKyu6VXyZ2uHxk0vfGv+dJulk+ouVr4mtf+SUqd8kH11g9E4fVY73b5QNEHi0f+fOTsfw7kp7MT49ls+WXmTws6QJJU9osu0n+2JC7JR0nacU4fasYw0HTY9mshstKlsU4zE/Eb4akf8Z4EcORjeFhIxXDGKenC+J0fSq2TWMoaRf5PZWpOkXtuCqGP5N/od4s6VH5KNSzJF0u6bKCOD2Qii0x7J8YVsSpbP2axHBeLGu7HTeNYcV2JY+FxLCvYljWrylqx0fIRwGvFcMO1r12DDtYFjHsgxiKvmHP9Q37IIajvh9qePqG17b+rnq19aZOXpJm5v6/haRb5Bmd+TXKdlE8sS8pm5Pd+A6WlS1bKGmJxHbNlj/uIj89SHqmJB6LJE2Kf68Qd8Qfxg97en56/H/T5EdRouWfkm7NT+9wWcmyGKfpiTgsWRQnYtg/MayIU1mSsMmyyhKIRe24KoZPK/1Fe7+kCwvitCAVW2LYPzGsiFPZ+jWJ4S1KfNeUteOmMazYrtpJfWI45mJY1q8paseHyTvFtWLYwbrXjmEHyyKGfRBD0Tfsub5hH8Rw1PfDijg17RsOiUXhvtLuG5u+JF2dDXCctrY8u7O4omxyrmyruKHPFZQtlN+T0mRZZWXrJbZrlqS7EtN3iDvPF+XPN29NXy3uWE/n3j9R0vHy2y5uTEz/g6SFuTqdJmHyiZay5EynSZh7JN2QiNN68fPanhj2dQzvqBGnTmOYX1Y+EZhqx1UxXJSfnmn/txTEaVHuvcSw/2JYFqeqhHTdGF4hT7bUacdNY1hnu4hh/8WwrF+TbMexvCxORWWPa/B3TaffyaPx4xIxHBsxpG84OIa90Dcc6zHshf1wOPqGPXUFwhvko6nmp0+WdEJJ2e8UMyK5snXlI/inyvaXP26x7rLKyn4pz/CcK78M5DhJ58kvC7lZfgnOBfE1S95RmSp/ikDr0pZHY9n35GM07JxY1hxJzyemf1t+f1I3kzCLNDTRkk3ONF1Wquw2+ai9+fjdKunjkv5NDPs6hgskPVkSp1Rsm8Zwvvz5tqk685Vux1Ux/JfSX7SzJF1dEqdUbIlh/8SwLE5lbbxJDK+Sfw/VacdNY1i1XWVxIoZjP4Zl/ZqidnyY/JLzujG8T7nvmjbXvVd+XCKGYyeG9A17r2841mPYC/vhcPQNn8yvX9GrrTd18oofxl6SXlyz7MuStimYZ7Ksg2UVlsXyCfKszTvjaydJE2PZ6pJeEV+rp+rn5vViSUsVTN+goM4+6m4S5pPyQUDy09eVdHbDZZWVfbUofsSw72N4oKT/K4hTUSKwaQz3kPSTgjpfUUk7Loqh/Dm/qS/aH0paoyBOG6diSwz7KoZlcSprx41iWPRSQTvuIIZl29UkqU8Mx2AMU/FTcTv+XlzHWjGU/7j0xgbr3is/LhHDMRJD0Tfsxb7hmI5hj+yHw9E3/ErVPtJ6TdLwO17SmyV9NoTwjDyDc575c1/Lym6T9KkQwsvlzwI9V9IF5k9iSJZ1sKyyMpnZ8/KMU8ojlnv0RWZk2bUkXWFmT2eKr5F0UwjhvLiMO+P0SyTdk5gu+XN+nwkh3G5mT7Ymmtl/QgjPSdqgoGymPJOX92JJ0/ITzWxuCOHekvmVLauwTJ5dK0MM+zSG8ozs/yuI00VKxLZpDOXP1j03hPDiRPz+J/63qB1LiRjKv0QOk2eVXxBCuFrS+gVx+q2IYVbfxVAlcapox41iGEeJXlbtt2OpQQwrtit5LCSGfRnDttux9EJbLopTUQzf3WTdm8RQ/ovrrxssixgOmKqxG0P6hhm90Dcc6zFUD+yHGoa+oQbaZKVhf4zjoIWFsLKkN8lP1reUNF0exN9XlG0jHwziTfJ7Ri6KZVcWlcmTDK35bSV/PGNqWWVlW0q6U35/yNJq/5GRd8svzZolaWtJnzKzM2LZtZLeEdd5N3kD/mec952SXpeYPl+eaX69fBTcFxIcIYQd47qmyvaJZflEy5tS0+N2lc2vdpn8spzjlH4c5yzFbCcx7M8YStq0JE7J2DaNYYxBUZ2tGsbwWvkvL0O+aEMIB8iPC/k4/V3SGgWxJYZ9EMOKOJXFvXYMQwiHSvp+XO7War8d145hxXaVxYkY9kEMK/o1Ze14N/kvcXVieLv8EXJTa6577RjKf8Hv2ncyMRyTMbxT9A1bMRz1vmEfxHDU90MNQ99QdViblyoMx0t+OUjycomiMknLyy8xOa5mWe1lxbLp8nsnV1D7I9IukLRc/HuKfCDJT7Xml5v/EnFn+r6kKyWdXTF9ZUn7STo5rtsJkt7dRtk28ue+XiJ/vMjX5QOBJKcn5jejZFllZU/Jvwg+oHojgRLDPothRZy6GsPEOjwoz6yuUDOG98gHlzldfuDfIxOza6viRwz7P4Y1YtsohvKRm2d20o6bxLAitsSwD2Oo8n5NW+24SQwr4tTVGNaIEzHs0xiWTKdvSP+6q/2akYphRZwaxbDqNdoJhA/KMyivV9yZM2W7xZ1n+/j/zSV9VtJbCuZ1cmLaa2KdN0raUdLycfrSkr4p6Sz5/SpflLROwXzzj6FsZ0TaBbk6y8mzRUdJmlERk7VqTu9aEqZoeofLmpkty8RvJ5WPBEoM+ziGZXEaphjOzk6vE0O1+UXbTpyIYf/HsGIdmsRwrgZ/13TcjpvEsGQ6MeyfGJb2a9SgHTeJYcW698qPS8SwT2JYMp2+ITEsjGGv7odlceokhkPe286bhuslH3SiKINzn/y+qKslfVc+IMTX5NmTWZLOzLzOkmeRHpN0Zqz/EXk25RuSLpNnOlvP5TxO0tHyBMM3JD0bl3eppEMkrZrbuSbn1nsrlY9I+5ykrXNlk+QZnsUFsVheftvFryTtnys7tiSGXUnCKJGAidM7SsKUxK9qJFBi2D8xPLSd+HUhhhdJ2rygftMYLs5Nr/yilV8O9l1i2Ncx/GRB/CoT0g1i+KSGPlqrtB13GMMvFcSv46Q+Mez5GJb1a2q346Yx1Bj5cYkYjo0Yir5hPoa90jccyzHslf2wq33DonVI1qvz5iYvSdcVvK6XPzqjKIOzQD6mwTLy+6CyO8UCSb+W3/e1c/z3/viB7xzfd5ViIkA+cNLCzDrlLy+ZLx8J9k3yARXnxR3hAEkfUv0Rab+nzKM9EjvCtonXX+VJkD3lSZE/SXpRan1z82uShHlEg5MwrQTMmZIey9TvOAkT49RkJFBi2AcxjNv1dCJ+ZYnApjFcKD82pBKBTWN4m9JftH+RP1onH79XxHU4ghj2dQznS/pynXbcQQw3lfSdmu24UQzlnZFn8/GrOBYSw/6JYVm/pqgdn6x0O+4khmPhxyViOHZiSN9wcAxHvW/YBzEc9f1Qw9M3PLxoPYasV7tvbPqKH+jWktbLvaZIejb33mwGZ35m+vTc+2ZI+oykC1sfoHwwmZnyR2usrNzzxeUHvw/Gv0+UtF38e2MN/WViCUm7Szolfjh1Hxl5jaQfybNrS+XKFscP+ZLc60llLiuSP97msrgtC9TdJMz0GI+pGpyA2VnSnMw6dCMJ8wdJry7YN4hhn8cwlk1PxK8sEdgohnE5MxLxO0A+om/RY2HLYriWEl+0MX7XJOJ3iYY+l5sY9l8Mb5Z0fc123CiGataOm8ZwoaRFNY+FxLBPYlgUv7J23EEMbyyI4Vj5cYkYjp0Y0jfs/HhIDHtsP9Tw9A2vT21TcjvbfWPTV/ygXlNQ9oCKMzgmaZk4bUKmfHJrx5BfSvIHScfI73G8U55IuCP+u0Z833Lxg/ilPGv0b3k26nb56LazStb/fbHe9PjvPvIkxY7yg9+l8qzSYYqZqrgNU+UZ439LOid+2BtLukHSSxPLmSXp7ty0D8i/IBari0kYeSO6V7kETPy320mYy+QdqkHxi+8hhv0fw4cUL+dSm4nADmJ4o6SrEvE7RX5w/WWDGCa/aIviF8ueVeaYRQz7L4by7527arbjRjFUg3bcQQxnS7qvzrGQGPZPDIviV9aOO2jLz8l/EezKd3JZDIviV3EsJIZ9EkPRN+zFvuFYj2Ev7IfD0Tecnl/voldbbxqulzwBsHpB2dSC6atI2jI37a0quDwxli8jaf349/LyDsUrFLNHkjZuc323UfWItNOVG8VS0pryWyF+L09g/DYx7+9L+npi+m6S/qNhSMIol4CJZXeq+0mYZcriF8uIYX/GcJ7ivWKp+GWOA92I4ZNKXG6WjV+DGJ4o/wLJf9F+UtImBcs6TdIbiGFfx3BN+WWFjdpxJ21ZbbTjpjGU/2pyTpNjITHsrxgm4lfUjjeWj1Bety2fp1xnuo123Es/LhHDMRJD0Tfsxb7hWI9hL+yHw9E3nFEUpyHr1e4beQ35QJdXsxFpJ6jgcpmG69FxEkYVCZj4nq4kYdqJHzHsnxhKelFqOfn4dSOGdePXJIYa/EV7jUoGviGG/R/DbrTjJjHMTO+5YyEx7M8Y9kI77nYMy46FxJAYdiOGddpxt2JYFr9UDHNlPXc8HAsxHI39UMPYN2znFWIlFAghLClpX/kliReFEPaX9Cr5pSgXyi+BWUd++clsSb+RN8AvyQfKWE1+/8pDks6QdISZPV6wrA+a2YntTh8LKuJ3nDx27xAxLEQMO9c0hmb2ZMk8J0h6pZldlpteGCdiOGSexLA6hmfJr9bYU11ox1VlvY4Ydq5Jv6ZJO45lxJAYJvVCDPs4fvQN2zCS/ZpY1jcxJIFQIYTwG/mlIstIelx+icdpkj4h36H+f3t3HyNXVYdx/PtAm7a0prxYqo1pUETBSnkRo9Qg5aWAiMEIBvGFFE1AVBQEDQlE5EVDIRJNCKDIm0CAFKKpJVIDtECqaYFStiUtILSgqbyooQhYA8vPP85ZGKczc3fmzM52d59P0uzM3HvPPfP0npk7Z849cyVwNGlIy8ukCTdeJc2ueWNEPJ/LeQ/pWpdDI+KIJvt6LiJmDvbxkaBFfocBe5GG7TyAM2zKGZYryPAHwEG08UbbKidn6AxpP8PvkU76zu9GO65atq1zhuU6PK9pux3nfTlDZ9jQtpDhKM3P54aD1Mvzmry/UZOhOxAqSOqLiNmSxpEm9ZgREf2S1gCRl+1AuuZxrqSZwJMRMbFJeVtIPVj19iANR1lbvwlp6M2Erj2pHmqRn0izok7J951hE86wXEGGa4GfsPUb7aOkN5oN9bsCZrF1fgPLnCHOsM0MnwZeiYj9GpTXrB07Q2fYVIfnNc3a8XzSbOL17RicoTNsoYcZ+rzG54YNDcF5zXzGyHE4brgrMAJsl4e4TCb1UE0lTVok0iyekA6IKQAR8ZykNyT9kHRgvQAgaTrpwBJwEmm20FoPkyYw+1zd4wL+1OXn1EvN8ptAem7jSMOCnGFzzrBcpxlOiIgFtQVFxPNKQ9T+SeOcnqZxts4wc4aDz5CUxWxJ09tox87QGbbSyXlNw3YMXCLpYpyhM2xfrzL0eY3PDZvp6nkNY+g4dAdCtWtJv7W8PalXaaGkZ4CdSQfeNaRhLAsAJE0j/TbnLsD9knbN5bwALCJNsDElIlbX7kTSImBmRDxbXwFJy7r/tHqmWX6fJM1W/ZCkFTjDVpxhuU4zfL3JG+1zAE1y2kiDbPOyZd1+Yj3kDMu1nSHwLdKs0INux+AMcYatdHJe06wdzydl6QydYbt6kqHPa3xu2EK3z2vmM0aOQ1/CMAiSZgBExCZJOwKHk05+XyNdI7M2ItYPXw23bc3yi4iVkmbhDCs5w3KdZChpJ+Ac4Fig/o12QUT8q4dPYdg5w3Juy+WcYbl2z2vcjrfmDMs5wzJ+LSzn85rOuAOhxzQCZ9rc1jjDcs7QbORzOy7nDM3MEr8e2mBtN9wVGIMuGO4KjALOsJwzLCTp5OGuw0jnDIu5HZdzhoXcjss5w3LOsCv8elhorByHHoEwBCT1NVvECJxpczg4w3LOcGhpBP7szrbGGVZzOy7nDIeW23E5Z1jOGQ6OXw+H1lg5Dj2J4tCYDhzJ6Jsxt5ecYTlnWKjijXZ6L+syUjnDYm7H5ZxhIbfjcs6wnDPsCr8eFvJx6A6EobKY0Tljbi85w3LOsJzfaMs5wzJux+WcYTm343LOsJwzLOfXw3Jj/jh0B8IQiIhvtFj25V7WZaRyhuWcYVf4jbacMyzgdlzOGXaF23E5Z1jOGRby62FXjPnj0HMgmJmZmZmZmVkl/wqDmZmZmZmZmVVyB4KZmZmZmZmZVXIHgpmZmZmZmZlVcgeCmZlZByT1S1ot6XFJj0k6S1LL91VJu0mqnKhK0gxJd+TbcyUtbrNuyyQd0M42JSRdKOnwISy/rZmtO8msZtszJO3QybZmZmajnTsQzMzMOvOfiNg3ImYB84DPAOdXbLMbUNmBEBGbIuL48iq2T1Lbv9AUET+KiHuGoj65/DlDVXYDZwANOxAkbd/DepiZmW1z3IFgZmZWKCJeBE4BvqNke0mXSXpIUp+kU/OqlwAH5ZELZ+YRCQ9KWpX/zYG3Ryqsrd+PpMmSrpO0UtKjko7Nj0+SdJukdZJ+C0xqVE9JGyVdKmlNLuOD+fEbJF0taQVwqaTdJd0t6ZFcvz0lTZX07MAoi1yXv0oan7c/Pj9+WK7bmlzXCTX7fne+fcDAz11JOjjnsTpv964G9X41/52bR1fcIWm9pFskKS87Kj+2CvhCzbY/lnR2zf21Od/Jku7Ko0fWSjpB0neBGcBSSUsH9i3pZ5IeA86V9LuasublvM3MzMaEtr9lMDMzs61FxDP5G+pdgWOBzRHx8fwBermkPwLnAGdHxDEAeaj8vIjYImkP4Fag1aUH5wL3RcTXJe0IrJR0D3Aq8HpE7CVpNrCqRRmbI2JvSScBPweOyY+/D5gTEf2S7gW+GRFPSfoEcGVEHCppNXAwsDRvtyQi3sif4ZE0EbgBOCwinpT0G+C0vJ9mzga+HRHLJU0BtrRYF2A/YBawCVgOfErSw8A1wKHAX4DbK8oAOArYFBGfzXWfGhGbJX0fOCQi/pHXmwysiIizcmfFOknTIuIl4GTgukHsy8zMbFTwCAQzM7PuOwI4KX/gXgHsAuzRYL3xwDWS1gALgY8MotxzcrnLgInATODTwM0AEdEH9LUo49aavwfWPL4wdx5MAeYAC/N+fgm8N69zO3BCvv0ltv6g/mFgQ0Q8me/fmOvWynLg8vzt/44R8WbF+isj4m8R8RawmnRZyJ55v09FRJCzqLAGmCdpgaSDImJzk/X6gTsBctk3AV/NHTgHAn8YxL7MzMxGBY9AMDMz6wJJHyB92HwREHB6RCypW2du3WZnAi8A+5A69au+fRdwXEQ8UVduO1WNJrdfy3+3A16OiH0bbLsI+KmknYGPAfe1sd83eeeLi4lvVyDiEkl3AUeTRmocGRHrW5Tz35rb/VSfy9Tu9+195xES++f9Xizp3oi4sMH2WyKiv+b+9cDvSf9XCwfR4WFmZjZqeASCmZlZIUnTgKuBK/K31EuA0ySNz8s/JGky8G+g9hr/qcDf87fpXwOqJulbApxec93/fvnxB8iTM0r6KDC7RRkn1Pz9c/3CiHgF2CDpi7k8SdonL3sVeAj4BbC47oM1wBPAbgNzK+TndH++vZHU6QBw3MAGknaPiDURsSCXvWeLujezPu9393z/xJplG4H98772B96fb88gXfZxM3DZwDps/X/0fyJiE+nyifNInQlmZmZjhkcgmJmZdWZSHuI/nvQt903A5XnZr0lD61flD/svAZ8nXVrQnyfkuwG4Ergzz0dwN++MAmjmItJ8An15MsMNpLkIrgKul7QOWAc80qKMnST1kb7JP7HJOl8BrpJ0Xn5+twGP5WW3ky63mFu/UZ7L4WTS5Q/jSB0CV+fFFwDXSrqIdPnFgDMkHQK8BTxOB5cE5P2eAtwl6XXgQd7pBLiTdDnJ46TLSQYur9gbuEzSW8AbpLkaAH4F3C1pU0Qc0mSXtwDTImJdu3U1MzMbyZS+KDEzM7PRTtJG4ICaCQKtA5KuAB6NiGuHuy5mZma95BEIZmZmZoMk6RHSSJGzhrsuZmZmveYRCGZmZmZmZmZWyZMompmZmZmZmVkldyCYmZmZmZmZWSV3IJiZmZmZmZlZJXcgmJmZmZmZmVkldyCYmZmZmZmZWaX/AZ9eZoR8pNzm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4" name="AutoShape 2" descr="data:image/png;base64,iVBORw0KGgoAAAANSUhEUgAABHkAAAKfCAYAAAD6oRR9AAAAOXRFWHRTb2Z0d2FyZQBNYXRwbG90bGliIHZlcnNpb24zLjMuMiwgaHR0cHM6Ly9tYXRwbG90bGliLm9yZy8vihELAAAACXBIWXMAAAsTAAALEwEAmpwYAADEeklEQVR4nOzdd7glRZ3/8U8xA0qQzJJhMCCiIiAChhUQleRiwoQBXVxUXHMAxVXXiPpbxeyiYFbMiCAICojKImEGhswoYYiSJc0MMNTvj28dpudM17f6dN8z907P+/U895k7t051xa6urtMhxBgFAAAAAACAZdsKk50BAAAAAAAAdMciDwAAAAAAQA+wyAMAAAAAANADLPIAAAAAAAD0AIs8AAAAAAAAPTB9HBtdd91144wZM8axaQAAAAAAgOXSeeedd2uMcb1c+FgWeWbMmKFzzz13HJsGAAAAAABYLoUQrvHCuV0L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mD6uDc849ITF/n/14fuMKykAAAAAAIDlHlfyAAAAAAAA9ACLPAAAAAAAAD3AIg8AAAAAAEAPsMgDAAAAAADQAyzyAAAAAAAA9ACLPAAAAAAAAD3AIg8AAAAAAEAPsMgDAAAAAADQAyzyAAAAAAAA9ACLPAAAAAAAAD3AIg8AAAAAAEAPTJ+shGccesJi/7/68H0mKScAAAAAAADLvklb5PGwAAQAAAAAADAabtcCAAAAAADoARZ5AAAAAAAAeoBFHgAAAAAAgB5gkQcAAAAAAKAHWOQBAAAAAADoARZ5AAAAAAAAeoBFHgAAAAAAgB5gkQcAAAAAAKAHGi3yhBDWDCH8PIRwWQjh0hDC08edMQAAAAAAADQ3veHnvijppBjjfiGElSStMsY8AQAAAAAAYETFRZ4QwhqSni3p9ZIUY7xf0v3jzRYAAAAAAABG0eR2rS0k3SLp2yGEWSGEb4UQVh3+UAjhoBDCuSGEc2+55ZYJzygAAAAAAADymizyTJe0vaSvxxi3k3SvpEOHPxRjPDLGuEOMcYf11ltvgrMJAAAAAAAAT5NFnuskXRdj/Gv6/89liz4AAAAAAACYIoqLPDHGmyRdG0J4fPrT7pIuGWuuAAAAAAAAMJKmb9d6m6QfpjdrXSnpDePLEgAAAAAAAEbVaJEnxni+pB3GmxUAAAAAAAC01eSZPAAAAAAAAJji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6YPtkZaGPGoScs9v+rD99nknICAAAAAAAwNXAlDwAAAAAAQA+wyAMAAAAAANADLPIAAAAAAAD0AIs8AAAAAAAAPcAiDwAAAAAAQA8sk2/X8vDmLQAAAAAAsDziSh4AAAAAAIAeYJEHAAAAAACgB1jkAQAAAAAA6AEWeQAAAAAAAHqgdw9eLuHBzAAAAAAAoI+4kgcAAAAAAKAHWOQBAAAAAADogeXudi1P6VYubvUCAAAAAABTFVfyAAAAAAAA9ACLPAAAAAAAAD3AIg8AAAAAAEAP8EyeCcLzegAAAAAAwGTiSh4AAAAAAIAeYJEHAAAAAACgB1jkAQAAAAAA6AEWeQAAAAAAAHqARR4AAAAAAIAeYJEHAAAAAACgB1jkAQAAAAAA6AEWeQAAAAAAAHqARR4AAAAAAIAeYJEHAAAAAACgB6ZPdgaWFzMOPWGx/199+D6TlBMAAAAAANBHXMkDAAAAAADQAyzyAAAAAAAA9ACLPAAAAAAAAD3AIg8AAAAAAEAP8ODlKYCHMgMAAAAAgK64kgcAAAAAAKAHWOQBAAAAAADoARZ5AAAAAAAAeoBFHgAAAAAAgB5gkQcAAAAAAKAHWOQBAAAAAADogUavUA8hXC3pbkkLJT0YY9xhnJkCAAAAAADAaBot8iS7xRhvHVtOAAAAAAAA0Bq3awEAAAAAAPRA00WeKOnkEMJ5IYSD6j4QQjgohHBuCOHcW265ZeJyCAAAAAAAgKKmizzPijFuL2kvSW8NITx7+AMxxiNjjDvEGHdYb731JjSTAAAAAAAA8DVa5IkxXp/+vVnSryTtOM5MAQAAAAAAYDTFRZ4QwqohhEcNfpf0fEkXjTtjAAAAAAAAaK7J27XWl/SrEMLg8z+KMZ401lwBAAAAAABgJMVFnhjjlZKeshTyAgAAAAAAgJZ4hToAAAAAAEAPsMgDAAAAAADQA02eyYNJNuPQExb7/9WH7zNJOQEAAAAAAFMVV/IAAAAAAAD0AIs8AAAAAAAAPcAiDwAAAAAAQA+wyAMAAAAAANADLPIAAAAAAAD0AIs8AAAAAAAAPcAiDwAAAAAAQA+wyAMAAAAAANADLPIAAAAAAAD0AIs8AAAAAAAAPTB9sjOAbmYcesJi/7/68H1GCgcAAAAAAP3AlTwAAAAAAAA9wCIPAAAAAABAD7DIAwAAAAAA0AMs8gAAAAAAAPQAizwAAAAAAAA9wCIPAAAAAABAD/AK9eUYr1cHAAAAAKA/uJIHAAAAAACgB1jkAQAAAAAA6AEWeQAAAAAAAHqARR4AAAAAAIAeYJEHAAAAAACgB1jkAQAAAAAA6AFeoY4sXrEOAAAAAMCygyt5AAAAAAAAeoBFHgAAAAAAgB5gkQcAAAAAAKAHWOQBAAAAAADoAR68jFZ4KDMAAAAAAFMLizwYCxaBAAAAAABYurhdCwAAAAAAoAdY5AEAAAAAAOgBFnkAAAAAAAB6gEUeAAAAAACAHmCRBwAAAAAAoAdY5AEAAAAAAOgBXqGOpY7XqwMAAAAAMPG4kgcAAAAAAKAHWOQBAAAAAADoARZ5AAAAAAAAeoBFHgAAAAAAgB5gkQcAAAAAAKAHeLsWphzevgUAAAAAwOi4kgcAAAAAAKAHWOQBAAAAAADoARZ5AAAAAAAAeoBFHgAAAAAAgB7gwctYpvBQZgAAAAAA6nElDwAAAAAAQA+wyAMAAAAAANAD3K6FXqnezjV8Kxe3egEAAAAA+owreQAAAAAAAHqARR4AAAAAAIAeYJEHAAAAAACgB3gmD5B4z/MBAAAAAGCq40oeAAAAAACAHmCRBwAAAAAAoAdY5AEAAAAAAOgBFnkAAAAAAAB6gEUeAAAAAACAHmCRBwAAAAAAoAdY5AEAAAAAAOgBFnkAAAAAAAB6gEUeAAAAAACAHmCRBwAAAAAAoAdY5AEAAAAAAOgBFnkAAAAAAAB6YPpkZwBYFsw49ITF/n/14ftMUk4AAAAAAKjHlTwAAAAAAAA90HiRJ4QwLYQwK4Rw/DgzBAAAAAAAgNGNciXPOyRdOq6MAAAAAAAAoL1GizwhhE0k7SPpW+PNDgAAAAAAANpoeiXPEZLeL+mh3AdCCAeFEM4NIZx7yy23TETeAAAAAAAA0FBxkSeE8AJJN8cYz/M+F2M8Msa4Q4xxh/XWW2/CMggAAAAAAICyJlfyPFPSviGEqyUdI+k5IYQfjDVXAAAAAAAAGElxkSfG+IEY4yYxxhmSXinp1Bjja8aeMwAAAAAAADQ2ytu1AAAAAAAAMEVNH+XDMcbTJZ0+lpwAAAAAAACgNa7kAQAAAAAA6AEWeQAAAAAAAHqARR4AAAAAAIAeYJEHAAAAAACgB1jkAQAAAAAA6AEWeQAAAAAAAHpgpFeoA6g349ATHv796sP3mcScAAAAAACWV1zJAwAAAAAA0AMs8gAAAAAAAPQAizwAAAAAAAA9wCIPAAAAAABAD7DIAwAAAAAA0AMs8gAAAAAAAPQAizwAAAAAAAA9wCIPAAAAAABAD0yf7AwAfTfj0BMW+//Vh+8zSTkBAAAAAPQZV/IAAAAAAAD0AIs8AAAAAAAAPcAiDwAAAAAAQA+wyAMAAAAAANADLPIAAAAAAAD0AIs8AAAAAAAAPcAiDwAAAAAAQA+wyAMAAAAAANAD0yc7A8DybsahJzz8+9WH7zOJOQEAAAAALMu4kgcAAAAAAKAHuJIHmMKqV/lIS17p410F1CUuAAAAAGDZw5U8AAAAAAAAPcCVPACWwFVAAAAAALDs4UoeAAAAAACAHmCRBwAAAAAAoAe4XQvAhOJh0QAAAAAwObiSBwAAAAAAoAe4kgdAL5SuAgIAAACAvmORB8ByocttYgAAAACwLOB2LQAAAAAAgB5gkQcAAAAAAKAHuF0LAAp4qxcAAACAZQFX8gAAAAAAAPQAizwAAAAAAAA9wCIPAAAAAABAD/BMHgDogNevAwAAAJgqWOQBgDHyHtrsLRCVFo9YXAIAAAAwjEUeAOgZFoAAAACA5RPP5AEAAAAAAOgBFnkAAAAAAAB6gNu1AGA5M65nAfEcIQAAAGBycSUPAAAAAABAD3AlDwBg0o3zCiIAAABgecEiDwCg11gEAgAAwPKCRR4AwHKL5wgBAACgT1jkAQCgBRaIAAAAMNXw4GUAAAAAAIAe4EoeAACWMh40DQAAgHFgkQcAgB5hEQgAAGD5xSIPAADLCRaAAAAA+o1n8gAAAAAAAPQAV/IAAABJXOkDAACwrGORBwAAFLEABAAAMPWxyAMAADrr8kawajiLRwAAAO2xyAMAAKasLgtEXH0EAACWNyzyAACA5RILRAAAoG9Y5AEAABgRt5gBAICpiEUeAACACcQtZgAAYLKwyAMAALCM6LJAxNVHAAD0H4s8AAAAyzmuIAIAoB9Y5AEAAICLK4gAAFg2sMgDAACAScHziwAAmFgs8gAAAKB3uPoIALA8YpEHAAAAaIgFIgDAVMYiDwAAALAUeAtEoywejRoXALD8YJEHAAAA6DEWgQBg+cEiDwAAALCc6nIFEQBg6lmh9IEQwiNDCGeHEC4IIVwcQvjvpZExAAAAAAAANNfkSp4Fkp4TY7wnhLCipD+HEE6MMZ415rwBAAAAmKK4CggApp7iIk+MMUq6J/13xfQTx5kpAAAAAP3FAhAAjEfxdi1JCiFMCyGcL+lmSafEGP861lwBAAAAAABgJI0evBxjXChp2xDCmpJ+FUJ4UozxoupnQggHSTpIkjbbbDOFic4pAAAAgOUCr4wHgHZGertWjPHOEMJpkvaUdNFQ2JGSjpSkHXbYId46YVkEAAAAgGZYIAKwPCsu8oQQ1pP0QFrgWVnS8yR9Zuw5AwAAAICliEUgAMu6JlfybCjpuyGEabJn+Pw0xnj8eLMFAAAAAFNHl7eJsXgEYGlp8nat2ZK2Wwp5AQAAAIDlDgtEACZKo7drAQAAAAAAYGob6cHLAAAAAICpgyt9AFSxyAMAAAAAPcQCELD8YZEHAAAAAJZDLAIB/cMzeQAAAAAAAHqAK3kAAAAAAIsZ5ZXxXAEETB0s8gAAAAAAJgy3gQGTh0UeAAAAAMBSw1VAwPiwyAMAAAAAmBK4TQzohkUeAAAAAMAyjwUigEUeAAAAAMByjucIoS94hToAAAAAAEAPcCUPAAAAAAAObvXCsoJFHgAAAAAAWuJZQJhKuF0LAAAAAACgB1jkAQAAAAAA6AEWeQAAAAAAAHqAZ/IAAAAAADAJujzPh9e+ow6LPAAAAAAA9EyXBSIWl5Zd3K4FAAAAAADQAyzyAAAAAAAA9ACLPAAAAAAAAD3AM3kAAAAAAMCEGNezgNAMV/IAAAAAAAD0AFfyAAAAAACAKY23ejXDlTwAAAAAAAA9wCIPAAAAAABAD3C7FgAAAAAAWKbx0GbDlTwAAAAAAAA9wCIPAAAAAABAD3C7FgAAAAAA6K3l6c1cLPIAAAAAAIDlVp+e58PtWgAAAAAAAD3AIg8AAAAAAEAPsMgDAAAAAADQAyzyAAAAAAAA9AAPXgYAAAAAAKixrL2Ziyt5AAAAAAAAeoAreQAAAAAAAEY0Fa/y4UoeAAAAAACAHmCRBwAAAAAAoAdY5AEAAAAAAOgBFnkAAAAAAAB6gEUeAAAAAACAHmCRBwAAAAAAoAdY5AEAAAAAAOiB6ZOdAQAAAAAAgL6ZcegJi/3/6sP3GXuaXMkDAAAAAADQAyzyAAAAAAAA9ACLPAAAAAAAAD3AIg8AAAAAAEAP8OBlAAAAAACApWhcD2VmkQcAAAAAAGAKabsIxO1aAAAAAAAAPcAiDwAAAAAAQA+wyAMAAAAAANADLPIAAAAAAAD0AIs8AAAAAAAAPcAiDwAAAAAAQA+wyAMAAAAAANADLPIAAAAAAAD0AIs8AAAAAAAAPcAiDwAAAAAAQA+wyAMAAAAAANADLPIAAAAAAAD0AIs8AAAAAAAAPcAiDwAAAAAAQA+wyAMAAAAAANADLPIAAAAAAAD0AIs8AAAAAAAAPcAiDwAAAAAAQA+wyAMAAAAAANADLPIAAAAAAAD0QHGRJ4SwaQjhtBDCJSGEi0MI71gaGQMAAAAAAEBz0xt85kFJ74kxzgwhPErSeSGEU2KMl4w5bwAAAAAAAGioeCVPjPHGGOPM9Pvdki6VtPG4MwYAAAAAAIDmRnomTwhhhqTtJP11LLkBAAAAAABAK40XeUIIq0n6haR3xhjvqgk/KIRwbgjh3FtuuWUi8wgAAAAAAICCRos8IYQVZQs8P4wx/rLuMzHGI2OMO8QYd1hvvfUmMo8AAAAAAAAoaPJ2rSDpKEmXxhg/P/4sAQAAAAAAYFRNruR5pqTXSnpOCOH89LP3mPMFAAAAAACAERRfoR5j/LOksBTyAgAAAAAAgJZGersWAAAAAAAApiY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guMgTQjg6hHBzCOGipZEhAAAAAAAAjK7JlTzfkbTnmPMBAAAAAACADoqLPDHGMyTdvhTyAgAAAAAAgJYm7Jk8IYSDQgjnhhDOveWWWyZqswAAAAAAAGhgwhZ5YoxHxhh3iDHusN56603UZgEAAAAAANAAb9cCAAAAAADoARZ5AAAAAAAAeqDJK9R/LOn/JD0+hHBdCOHA8WcLAAAAAAAAo5he+kCM8VVLIyMAAAAAAABoj9u1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qDRIk8IYc8QwuUhhL+FEA4dd6YAAAAAAAAwmuIiTwhhmqSvStpL0taSXhVC2HrcGQMAAAAAAEBzTa7k2VHS32KMV8YY75d0jKQXjjdbAAAAAAAAGEWIMfofCGE/SXvGGN+Y/v9aSTvFGP9z6HMHSToo/ffxki5Pv68r6VYnCS+cuMQl7tSNOxXzRFziEpe4xF328kRc4hKXuMRl3Cdu87ibxxjXy346xuj+SNpP0rcq/3+tpK+U4lU+f27bcOISl7hTN+5UzBNxiUtc4hJ32csTcYlLXOISl3GfuO3i1v00uV3rekmbVv6/SfobAAAAAAAApogmizznSHpcCGGLEMJKkl4p6bjxZgsAAAAAAACjmF76QIzxwRDCf0r6naRpko6OMV48QhpHdggnLnGJO3XjTsU8EZe4xCUucZe9PBGXuMQlLnEZ94nbPnwxxQcvAwAAAAAAYOprcrsWAAAAAAAApjgWeQAAAAAAAHqARR4AAAAAAIAeGMsiTwhh7RDC2qOGhxDWDyFsn37Wb5HuWiGE1UeN5+Vp3Ep59vJVCFsvhLBdCGGbEMJqTeOGEFYLIewXQnhXCOHtIYQ9QwgrVMJ3CCG8OISwbwhhq5r4bhs66e4WQvhKCOHXIYRfhhAODyE8NoVtFUI4JITwpfRzSAjhCZW4bniDuiqVyYs7Up9N9btSCOF1IYTnpr/tn8r+1hDCisHsFEJ4SfrZKYQQmmy7TdhECyE8NoTw0hDC1oXPbRVCeHQI4egQwidS3XwzhHBRCOFnIYR/dcJmFLb9vBDCZiGENdP/Z6R+/aTKZ/YIIXw9hHBc+vl66u8hhPDyEMLL0u+7p351cHVfyKQ7YW3QpB5DCNu3jVv5rFveQhvNaJHn1uNsrrwjbuPDTtgb0r/FMaUm7hJjx1B4sR6dPrlSdQwINl6+J4SwV/r/DiGE00IIPwghbBpCOCWE8M8Qwjkp7E0hhJNCCLPTz4khhDeHEFZM8VcY9O2U1vbVdhp8bqg86xbK+4aav6099P8dQwhPS79vHUJ4dwhhb2+7lbirhxAeU/P3bUrpNth24/J6fbIapy5fI+RnzRE/nzteLbF/pj53YM2+/O+FNNw+OfTZ1VKfWjP9v/GY4pWn5nNrNvjMbiEz16j57Pcqv794kI9g86vvhRAuDCH8JISwt7P/bTdR7TccHuwY98j0ewghvCGE8OUQwltCCNO9dBvWVaO+Mdy+mW1dkf4t7gej9MlqG2W2dbATtm/ld699NxmK96w0Vj1/sJ1BOzQo2xbB5nVbjZpu+kxp3PXGo32dsMXKVEhj3aH/vybYcfKg1A/d84hcnkMIq4QQ3h9CeF8I4ZEhhNcHOw5+NmTmTzV5cefzdXFDCJ8PITyzVO4JjLuOE1bqz43SDSFMr/y+WqqX4eNv7Xlil7ilsAZxa9sv2HnYh0MIb0x97LAQwvEhhM+lfSoXtlaKXzofcPOcqWP3XC797dEhhPeGEL6Y2uzNweYuTeaDtXGb5O1hMcYJ+ZG0maRjJN0iaY6kv0m6Of1tRiF8b0lnSbpU0u/Tz2Xpb9tLWk3SxyRdLOmfaRtnSXq9pI0kfS/9faGkuenno5JWLMQt5dmLmw1L9dElz16+nlHI89ap/v4m6X5Jf5V0laTvSHpiIe7LJZ0t6VuS/i7p+5J+KGl2yve5adt3SDpe0l8knS5pU0nbOm24dyHdT0v6tqTXSPq5pM9J+g9JsyT9QNL5kg5N4a9Jvw/+dogT/ulCurs4ZdqpENcr7/bOfjI31elPJP0m1fGvJL02tdHJKa0TUzt8S9JJ6W/PL+yDcwvpbpW2e4Kkx6T07kxtvnfLsCdIOk3Suimd10q6IuX7QklvK+TpDElvSW12kaT3yPrTgSmNXNiphbq4U9bvL5P0xvTvUbL98d2SjpD0W0mvlPSs9PPK9LfZsn54nKz//SyV6xhJX+zYBk9OfeRa2VPy16qE3+XVo2wsrP48VdJ1kraTdE4hrpfuP7zyFtrojkK6z5TtIxfL9qlTZGPLtZJe7eTp7EJ5X+7F7dhG3phyaId97BynHk+V3ydvGZRR0vsknSnpQ6k+P522v5ekV6U62S99dndJt0r6uqSdJW2SfnZOf/uJpBelPnCjpBfKjhl/SHX9wfTvrbKxaUalvDML9XyT0/ZPl/SR1IbnpjKcKum/ZP3tY+lv35e0/9B2v5ba/4bUJhdLelol/IbK71vL+uRVkq5O+fCOzbt55ZXfJ/8zpfPn9P+LU3mvS+2wUHYs+bikrUeYW50o6UHZMeZASWsOhX/IKe+58vfPT6X6PiLl9W2VbV0if/+8QPk+eV7ls8+S7RunpW3tLX9M+Xuh/bx9LFtPaXveXOMc2Rg4+PmNpHsq/7+ksp2fSHqXbF96vawf5fa//+vQfjsVwv8uaZUU9plUptdIOjr9eOmW6srrG7cU2vdu2fHsrvT73bL+f7ekKGc/KKR7Z6GN3j308x7Zvvzu1O4vqfy8VDZGDf7vtm8l7D9k485HZPPFQyXNS+l8P5V/WuXzx1Z+f2Fqu29Lujxt20t3pvwxxRuP3lMo79lOmY6uhK0hmzvNlvQjSeurMvbL9vnfSTpANnc4XvnziCcX8nyypP+RjfF/kPQVSf8q20+/L9vHcvXxLvnnKF7cO1PcayR9VtJ2Q32yS9zDtWgM3kHSlbL5/DUpf15/bpWurO/cJhsr9kpp/kG2f75K/nniWzrE3dEJW6MQd+9C+/1WNsZ9Pf3ty7K+8THZ/CUX9mvZPpo7H/hMIc8zZX38MTVjlXcu911Jb5f16Q/Jjo9flfRJ2bH1AvnzQS/uro3nD00/2GAi8n+SXqHFB7dpsknqWYXweyXtVLPNnVNF/FrWaTeRDdb/JelxqRKvHhRYNnB9QdKqkj4hm5h4ca8r5NmLe4UT9qmOefbq6u5Cns+S9Pj09x0lfbcyiN9WiDtbiyYM60r6Xfp9G9nAs176/xaSfpV+f56sI57vtOG9hXQvrPx9uqS/pN/XkrRA0oo1211JNlG4wgmfV0h3llOmOwtxvfJeryUnG4MJx+2SZlfK+o9BGpKCpPmqnFhUtruF7ISpbruDbd9XSPcMSf8mG6ivSWUJ6W93tAz7g6SLKvk8R9I66fdVZBOfL9X8fFk2AZxViTt3qMz3OWGztPjBcfhA+ZCklSWtI9tnBu28qmxAvSIzjgVJC9LvK8r2mZUq7TW7Yxv8WdKektaU9F7ZQeYxafvznHqcncp0pmwyPfiZl/69pxC3mK5TXq+NSnk+Wzaxe3rqC89K4dun9s/laVahvHcW4t6V+RmcZMyu+blQNt54Y8qd8vuzt4/dXejPxT6Z/n+upJVHaKP5ddtNYVektDeQjTF3adHxY3PZ2P3E9P/9ZGPuzpU819XjoC4fctr+L+kz01JfuUvS6il8ZdlJ8+GyBajjJP1C0iNS+EzZ+Lth5Th3maQX14wbJ0jaq/K5M+Ufm28olNfrk3fLFr2fLtuPBvGekPI8S9KTZBO1v8nmNofKvjQYPvGpngDdmOrqBbJJ5W2pDK9MdTXTKW+1Lur2zwslTU9/W1M2kf5C+v898vex6rg/3Cer48JpSl98SHp0+mzTcb+u/bx97J5cPaVteHONebJF7l1lXwDtmup+l/RzeSXueU6e6/bttu135gjte56kFSr/v6CQbjZsUFdO36imW9e+X5J9kbl+5XNXVeqjdj9okm6hje6WnXR9WLZg8RHZ/OUjskWm42WLX99OP3enf48eoX3P0eLziQtTmdaSzbP/IJvXfSPlqdrXz5S0Rfp93VR2L9158scUbzx6qFDeWU6Zqvvvt2TnJpvLFlKOHYo7U9Kq6fcVU/q584gzC3m+u3LMu0l6+A3QQTZene/Ux30qn6Nk46bft5QdDy6WHVM+kv7WJW51zDlN6QuJFHav/P7cNt3LU90PjumDcXv9VI/eeeI/O8S9zQn7eSHuHaX2q/SF64f3Eyfs/FQ3ufOB+wp5vkrS/5MtZJ8t2wc2Sp/xzuUGx9fB31aRdHr6fTM1O2bk4s6qft77afShRhuS5nhhhfD7nbC/Sbpg6G/npH9X0NAEVot/g3RZIa6X7pwR062GldIt5bltXdXleeYIcS/UokF1ZS0+kM+v/D5taLsXd82zpLUrHfisSvgCSZvXxNtcNpBd5oSX0p3tlGlBIa5X3odk31J9pObnTtkiw0qyScHdlbI/UraSPL1mmyulfWG+s+1YSLfann8b2v59LcMGJy8bp/+fJumRlTpdKOkg2bc8wz+3yiamW0p6Wvr/DinuY2WDby5stuygsI8WHRAHP7tKeqCSh5u1+OT3ohT/aTX1vKMWn+CcNBR+fsc2GN4/d0v9aedU3lw9Xiz7Ju6PSpP8FHZV+tdrg4tL6RbK67XRvEK61T53aa5f1eRpZqG8Xnlmyg7I61c/U/nsQtmVeJsP/cyQneR7Y8pD8vuzu4859ThYHMn1yXslPWnQRlp0BcUjZf35/yQ9X9LLZCe+L0rhu8hOfF+mxfeBFWSL2H8dyvNFw3ke+v8TZePui1I9/8Opywectp85lO6sofB5Q/8/TLYwtE6Ke+FQ+Iayfvp2Ld6fh7c7q6bveMfm4fJ6fbJ6/Li2Zj+aOfS3HSV9XvZlU5R9e3dazc+8oW2vLLuS6ZeySfXtTnlLY8pwu0yTfcP5s5q6GN7HzlS+T1bH0OET15kqjCmF9nP3MaeefiR/rnGxbAJ/iqRt09+urIT/r+yb4ZVlVxu8uFIv/1R+/zu3Q/vNGoo7HH6XpOek33+hNG7J9pMLRki3rq68vuG2b/r3qVr0jfQKg7qUvx+cWUi31Eabpc99RosWGgbpPk22APOW4X23QfveI5uvrSPpXK+N0t82SOX+P1XmoRq6yjTF9dKtfjFQN6Z441GpvBc4ZaruR+fXpHuZ7MqSp2rJ8XSe8ucRFxXyfH7lb0cPbXe4Pw/XR7VP1p2jeHEXO86lv20ju/Lvbx3jXqpFi5ZnDX3uQvn9uW261S+Fbhj6zOyaNqumM38i4taEXTpCunXtNzv1181k4+2MFLaObE6eC7tEixZj6s4Hhucaw3mu/v9fZVeZ3SQ7nl6v/Lncpal9B19OraXKfibbT7z5oBd3sXma99PoQ402ZJf2f012eelG6Wen9LefFsLnyL6heIXsdqRnpN9PkF2ud6YWfQu4r9LKcPr/vbLLUzeWXX78i/T3IPuW0ot7VyHPXtx5TtjlHfPs1dXcQp5/KVvVfabsgHF02vaKDcr7Gdlll4dJ+pOkD6a4a8tOqI+S3WLxE0mfT2GryAb8LzlteEUh3VfIJkanpPLtk7a9nmxHGty+dGT6Gdy+tGf6yYWfXkj3aKdMpbryynujpKdm9pNrZYP6lanMb5cdiL8p26lPkR34D5G0f/o5JP3tA7J+ldv2gkK61UWtg4fC57cMu0i2qHKxbKIy2F8/ksoyR9IzMnm6SnbJ8eWyAfFZsonq4Na4/3LCXpjafLfMtm+STVR/LenHskspX53a+6eyb8n/KjsAnJx+LpV90/AXSavVbHMD2Up+lza4QNIaQ3/fJtXTP516fG/67GqyK/9+JjugDSawXhu8t5Du/YXyem10WCndyvZeNLT9eU6ebiuU1yvPbbJvHnfMtMMFSmNzTdiP5I8p58vvz94+dpVTjy8s9MlXpHx/L/38XfaN7LmyMeIpsrH7RNntLF+ULSpeLLta9Cey25KuSD83p79tIRtbVkh53LGS32mpjTYYKscmqR7ulu1Pubq8w2n7i1JZBydi1UnXGindFYbivD6V55rUzx4zFP4o2VgateiKvlsGaVTS9Y7N873yFvrkqZLeJLt1abZsnN9YtgD4Z2W+fZMd96+U9Dhn3MjFXUM2n8iV9yr5++fxknap2e4nUj16+9g2yvfJBVo0Ub1bixaAVkht4I0pg9sVcu3n7WPznHo6QP5c40eV9v5Zqq+5lW2sKLulfm76eSiV7UeS9lB+/3tGh/a7SItuUaoLv0w2Rzojhd+R/j8r1bGX7jWFuir1jWz7Vj67gmyO8yelE0YnT0G2KOal+5DXRpXPvlB2HN9Pi580ryDpHamOdhwK89r3Wtk+elX6d3AV4WqysaG2TOkzC7XoKtL7K3FXSnXopfsXOWOKNx41KO/VTpnu16IrkK9UWrRJ4bO15EL0IO46svlv7jzi4sIY+i3Vz0UeIxtDvTH2H/LPUby49+Tar8HYXor7Ntmx/Dmpnb8o6+f/Len7hTGnVbqy8eLTaXunys4Fnykb+38n/zzxng5x73bCLi/E/Weh/V6V2vgfsoXC38vG8etl50+5sINkt0/lzgeuK+R5idvSZXOjPWVzmNy53Edk+97s9LfLJL2hcryZLX8+6MU9w+tzi+W16QeLG7IB6y2yyfCF6edESQdLekSD8L1klzf+Jv18Q9LeadvbyE427pTt6I+vFPYjspO2i2SXvVUHm5cW4r6rkCcv7uFO2Ns75tmrq9UKeV5Tdn/m8bLLYR9VOXA/y4ubPre3bPL3vKEDxarpc1+RXcY2uIxsZS369qi2DQvlGaS7tux+1TVr+tYKsm8PX5p+dtbit1HVhpfSle3EuTI9tkGec+V9vNI9uDVlWT/9u5EWXfK3pmwysmP6/xNkly9/Of0cqnTvemHbz/DSlR0s6g6gj5UNTm3Cjqj0r7fIDtxfli1MbZXadZW6PDljybrV9m0aNvS56bKDwivT789I7fx+pUuL0+c2kH0b9VQNndzVbHNVSf/SsQ32V7rkdihsM9lgXluPNZ/fTja5urnyt2zcUrpeeUvtUEh337r2l03aftQ0T8PlbVOeEftgbkxx+3NhHzuiSX/O9cmU/l6yg/97ZCesS4yXhXKto3TLTuVvT1O6wmPo7zNkk72n1IStIemwQlpe279faRzN1MnRkp5bE7anbJHhKZIeWxO+ouxKul0qP6tV9r+3atGx+Q7ZsXnLFL6ebIxoVN6aPrmp7Fv5b6Q2fJfsGH+CbEzfv668Ke5+SnOEmrAXKS3yZsJ3kV9eb/9cWen2nJrtvrW0j+X6pJa8smvFStu+xGn3aQ3K4+1jxcmvnLnG0Of2kfSpTNgaGtqPCtvq0n5uePr9CbITg5fKvoxaoUG62bAGfWPHUdpXdqXdYD6f3Q8apLvxCG20quxZLkv0Cdn866eqLHq0aV/ZCegWGuEZGZW4a0p6upeuFo0pX1fNmDIUd4k5QdPy1pTpC1r8KuTB7S0bSPqeE3daip87j3hE0zzXbDsU6uPJcs5RCnFrv5hr2A5u3BR/V9nCxSzZucRvZYsPKw59brH+3DZdSavLvhQ+VHbO+FLZOeFXZfvimsqfJz6nQ9znOmE7F+I+02u/Sv8aXBU1XTaOb9ggzDsf2KiQ52MKbZs9l0t/e2L62xLz+JptLTYfHCVu7mdwSR3wsGBvido4/ff6GOM/hsLXlqQY4+0TmOYasgn8w+nKvmG904mzWozxnrbhQ5+d8DIV0guyiVK1vGfH5XCHTE/Qf6EWr4tfxxgv88JG2H62bUMIK8YYHxj627oxxltzeR0l7XFKfehRMca7xpjGVhPVDhOQlwkpr9eGEzmm5NJWoR5H7ZOVz+whWxCobvvYGOPvnDjPizGeMnJBGuhSV13reWlZGvvgZBn3WDcVxpTh/HQYF7aSnUi+SCPsf8uqLn2jy5jTpY26mIrpZj4/UcfILmP3WPI8zmNVId0ufb1L3KXWBsu6wv45KXXRZS5Z6uuj9I0VmnyoqbDotYebD/393wvhBwZ7xevHQwjPGAr7UCVu3atlp6e4J4b862Fr446QZy9ubVjXPDt1/GEvLISwRrBXgl4aQrg9hHBb+v3w4L/e8sMhhG1DCGfJbnP6bPr5YwjhrGCvCD0mhHCz7BK1s0MIN6e/zSjk+UivnkMIr5Pdp7+r7FuAVWT3I5+XwnIu8dL1wlN5N2tTJq8NUviRXliwV1TOkV26uXf6+W9Jc4Lz+soQwold0i3EdftVm7AGeToxhHCI7PbEIPt2/ez0+zGpvLmwQwvpXua1bbDX6F4n6cYQwslD7X2ys2kvrGsbjBQ3mrtSuNdGrdOVdHKhjbLtMFXLK78Nu4wppf3zZDn12LZPpv3oCNnVFH9UZeyW9I4QwhedbB1VyHO2TKXyyq+rUht5cd/gRQwhXNg2XW/bdeUd6pMfzRzX39TguO7Vc6m8rcacLvtJg3p0+80Yx5TJGhfOVrv9b5zHjOx+0DVdFcajQtzsmNMgbus2KvTJsfWNwnjktpGXbl1fn8BjZOvxV36elyhv0zyrfKzyyls6NnvpluZ8XeJ6dVnqV63Sneh52VKK22VcKLVB63GhS/sVwt2+3mDbD5uwK3lCCJ+S3Q40U/aWgyNijF9OYTNlt73kwm+VNcTZsteP/THG+O5K3DNkDyj6nuz+OcnuYXyd7NLvU7XobVmDsANkl+Xe6MRdT+mhhpk8e+lumLZdFzZHds9yqzzHGF/h1PPcGONmuTDZ/X2nyp4QflP6+wZp27vHGGsXEVLc2yW9Kcb416GwnWW37Py7pJ/HGBemv0+TPWjwnbKFitpNy+75PV/5el5V9qaqO4fSXUt2z+Lhme0eJrtPO5fuYTHGtZ3yXi97TWdtmWKMOztxt3XSnS27dLQu7ALZfat7xRivHtruFrK2e2km7vGyy/dapRtj3CQTt9ivCn1uWydPl8gu568LO15WF0+suXJhJdm9watmwi6W3XaQS/cYpdfkZvrrNEmvjzFeHELYT3ZbymtjjGelhaFjMts9QHYbSy7dUttv0zZuof2uy2y7SbpXy56lURd2gOz5Rrk2ulR2u0+bdMdZ3l866f6H7NXgdWGlMeXDsgXourDjY4wbOnl+QHb7Uq4/36l8n7xMdotabbqy58VsWZNmkO1jp2biPkf2MMHaLMuO23s46X7Oifsh2bGuLuwC2cNWc3FLY/c7nbj/Kzv21qZb6Fc3yi6Zr4tbat97Zcf73FzkM06es9vueLwpjUfefpIb6wZx93XilvqNN+67Y8okjgs/cOIeHGOcVpOfIHsG1k5O3C7HjMtlt33UhX1Ddmtx23S9unqDpGdnwo6Xva0pF/e5slszcnF/5sQttdFznbgnyF7hXBfWtW+80Yl7tKy+6sK+IXtGSC7uATHG1WsDnXlZCi/tC13G32OduAfK5l51Yd+IMa7n5Pk+2fNU6uI+J8a4qhO3y9h9t5w5UK4NJiDuHbLbi+viZtugSbryx+7W87Ixxi2dK3jjwkGy435d2AGyCwhycd1xoXC8cdtP/lzy07LjZF3Yc2TPCcrFdfvGYh+ewEWeCyVtF2N8MNgVIz+SvRrwXSGEWbL74HLh82KMK6ftTJc93HZd2T10Z8lO9HIT2AUxxpUyebpCkpy489O2c3keOd3KQT12yPMGdWGyxl1NNkGqC1tZ0t9jjLUH9hDCQtlD/nJxr4oxPi4T934nz3Nkr868Jm1rIKb/by57LXO2nmVvlfnn0HbXkD034ZOSHqxJ+l2yp5h/LhP+Ufl15ZW3VFfBKe8M2cJWXdjGKd4TYoyL5TlNcBfI7lGuxh3YWfacobbpzq8rq8r9qtTnSnXhlecaSXvEGK9ZbMN2xdcVsudl1IWdLOtzP0xpDTsgxlh7pWLqr/fFGJ9S+dsTZZO8Q2QPQHuLrC2G/Y/sSfdt22Bah7il9uuS7puc8t6qfBtdPUXLu0D2jJC6Mn1HdvBtO6Z4/fmBmr9X8zzD6c/znT75q0K6cyQdGGNc7OQqhLCj7A0v+8oWTYfz9BPZsfaPmW3vWkg3yK8rr40ecuJ+WLbwNSzIFnBWUH7ff30h3dyl20H2aufW7RtjrIs3OK4/Rvl63kX2rIW67W4pmz+12Y+8sCb7SWnfbttvvHH/6kK6kzUuTHPiHiV7vkrd/neU7CRiXMeM76p+P9hPdlV023RLdeW173zZiX7dmHNaIe6DhXS9NnqU/D45rr6xqvzxyGsjOel+W0vWobRo7nVfTdggvLQvdBl/73fy/B355c2ddA7y/ALlj1UrF+J2OTZ7c6Dac5+GcW9w4j5Jfr/K3W1TSvc7Gt+8bJxx244L35b05kzYYM7edlwozRfaziU/IrvoIdfX13DivivGuGYmX4uLLR/mM/yj8msPvfAlXlctG2T+ovSqa+VfLXuf/NfDenGHX/c2nGcv7jwn7MKOeZ6r/Ot/H3TCrpWdLLy/+hnZA/oOkR14vbhfUvs3ZM2RtFlm2w8M/X+4ng+QvZnj67JvSz4o+4bj72m73tuKvDcdlerqGKdM9xbiuuV1wq6VPdRslurfoHWT/LesdEm3bb8q1WMpT1559lT+TUaHOWF7yl7D+6TMtu8r9NdzlX+LzoPy36DUpQ3G1X5d0p1fKK/XRtdP0fKe6pRpvtqPKaX+7OX5lkJ/9vrkwkK628t/W1zuLXRnyBYXctsulbdUV14beXFLr7n39v1Suv9wtt2lfRfIP6579Vwqb9v9qMt+Uorbpd90GVMma1zw4l6v/P731A7tVxpD73f2g67jr1fe+wvte6LyY869hbhd2qjUJ8fVN7zxqNRGXrqluVeXfaHL+OvleUGhvF6e5zn95owG5W07dpfmQF3ieseb+wv9qm2645yHjjNu23FhXqENuowLXdrP28dKfd2Le23d3+t+pmvi/D2EsEuM8Y+SFO0WiQNDCJ+Q3X7yWyd8pRDCnjHGhy9dijF+LIRwg+zEfydJXw8hPEqLLoPeVPbKtZfLbvH6Wrp0KsiecH2q7EnaazlxzynkeQcn7hslfSUT9nrZSmDbPB8o60SLPfA4OdsJ+5Hs1qZDZc/SWT/9/SbZK/W+4sWNMR4SQthLSz4M8auySygPlD07php2nGzB5o2yup5bs+3LvXqOMX43hHCc7PLuwbZPly2G/IvsNrI6O8jqLRf+Za+8ssvhcmX6UiHuXOXL+ysn7LMxxi+HEH4t+3b96ZV0Xy37xi+3ev+2lM9W6coW+9r0q1Kf8+rie3LKE2M8KYSwpZZ8CPU5McaFIYRPO2H3yl5NWuc5sjc35Prrv8rq46ZBhBjjdSGEXWVvhTi/bqMxxi1CCG91yltqg4c6xPXa77QO6X5ETnklKddGsm9PpmJ5f6j8N/5PUfsx5c3y988dlM/z0bIxLdefH1S+T37NSzfGOFPSTunW3Ie3HdMtuzkxxmenW8Ny2/68l67sRDZXV/8lv41OduIeI7sy5vzhgBDC6bJ5QW7f/3wh3W2dbZ+lbu27n/LH9ac62z7VydPpsoW6NvtRaR/z9pN3FuLeqJb9xhv3VR5TJmtceCAXN8a4sSTl9r9gz8waxzHja8rvBy+WzZ3H0Tf2l9++x2bCJPtSz9vHznDSLbXRvzrbPlrj6xtbKt8OBzthL5a9gjmX7uHy514POOGlfaHL+PufTp6fK7+8L3Ly/KUY42l1EdOx6hNO3BPUfuz+X/lzPi/dUtyjlK/L36m+fZTy+7Y26ao8dneZl40rrnuuIH9cyF7hmdrAm+OUxoVt1b791lR+H5sRh15qVMnzs0MIj3fi7pD5+xIm8natlSUpxjivJmxjpczmwmOM1zdIw53AhhDWSWnc1iRuKc+DPHnpNshT6zz3xQj17L7Vq4/CUn6r11SUbmGsfdOYFzaB6WfbYHlrn1x5l0Y7jMtUasOm9dgmz6HwhsLlcXydLMvicX1p7yeTPaZ0KW9d3NL+tyxrW1ddx5zJGruXt3S7GEeeJ/NYNdHjwtKwLPabLvo0Zx93X5/QV6g3mGRmw0P96zSPizFe2jLuw6/iLMTtkueJLu9E5bnuVbq/Tt+elbb7gZSv9WVXI90s6deyewP3q9uupKNijA94bVhId1vZ7VlryK56CrLbFO6U3Xq2d0r3X4bydHj6/wcK4bl0p8uu5Kktk+x+dq+evfJ6YZvJVoifI7uyK0haXfZt7qGyhyUukafBlW5t001xW/WrBn3Oy5PXH58v+zZyTvq7ZG3/WEnfkl0hVhd2cKqvA2XfDm1U3bbsnuQD6tKVte2GqQ12l/Wzaht8SdLbM2GHxhiv7tgG42q/VunKLp/P1cWhsm8pc210sOybjClV3so+VlemT8qumnuR2o0pO8nfP2vzLDuh9erxskI7ZMeFYG8h/Ijs29nqtp8n2xf2kY2v1bA7ZQ+MnVnYR0vHE6+uNpB/TPDi/lP5xd/B2F237x8le/6N16+8heVseVPcLsd1ry7dRY8Ox5u2+8mhsmcKePXYtt94436TMWUyxoXVnbhnS3qr6ve//44xfm8cx4xUf9n9oMG8rEvf8Maj7WRX29WOObKXnuTitm6j1P5evxtX37jHaYfvyOYiubHKm4scKnsu5YSfV3Ucf726Okx2NY/XJ3PHyC3k9Jt0rPLK22rslr9vD+Z8XeLWju3pc9k28ObepXRVHrsnaw7b9lzB63NN5uytxoWU51btJ38ueYLsvDo3Rv7d23bTLw8m8koeb5L53+n/ufBzZQeMY7T4Wylemf52w5ji/l42GLXJc5e448zz9sq/1WuabBKVi/tq1b+Z6/Wy14Meq/ybQ2bKHpRdV6bLZZeX5dJ9t/Jv9TpZdoCtfVuYrOPX5fkA2YP/VnHS3Uu2Q9WVaTvZRCQXd0OnvDem8Fz7vlD5t3p9QfZsnrr2myPrG23TbduvSn3Oq4t7ZJfu5srzfOXfNHaZpMdnwn4ru1T1TtW3397pM7n+upnybfBN2eJS7s1cv3LKW2qD2CFul3HQS3ct2WJqrrxrKN9Gf035mmrl9faxb8jebNBmTDlY9hyxXH8+z8nzyrL7xuvq8beyvpzLc2lc2FP5NxTeKGmXzPj6v7LL+nPHjA3lv0VyK6euDpQ9GyvXRrs5cV8u63e5RYA3KL/vP0PWhrl0Zyq/wDBbNjlu076lPrmBU88LZG8lyZV3O7Xbj7ociz4ruwK7TXlK/cYb90tjymSNC49y4n5b0oaZ/e+vspP5cRwzJHuwept52TjnKbsoP6f7jey2vFzcHZ10S210ifJ9cnXZw2rH0Tdu03jmIp+QnbCO4zyjy/j7306evyJ73mauvCc4eZ4u6eXOsep/nLh/kz1LqM3Y/ZDsbZC5OdDXOsT9sPLHmzsHdZXpVz9omW5p7O4yLxtX3NK5gjculObsZ6n9uODNF+6U337eXPIwSc9z+vpNTtzsm7KXEBs+vKf0IzuRX7Pm72vJHtrrhd8vacWasJVSxY4zbpc8T1Z5vXSvyLRPaJJnp33vd8KuSD+5MpXSndMy3ctLeW5TV03jFsrrte/I5U3tN6djum37Vae6KJRnjqTpTnlyYX8rtV+hv7btc13bYJzt1zrdQnlLbTQVyzu2MaXQn0t59vpz13FhjZrwNQrlze5HadvF8np5LrWvE3eB7J714b9vIXsOUGns9tK91Nn2Ei+BGLF93X3Bq+dSeVvuR532ky7lKdRjlzFlssaFUl2tUfP3wYny2I4ZTp4mc56yVONW2qi0j42rb4xtLuL09c7nGU66pfG3bV0V8+zE/VubuGo4djvpdo078vGm0q/apjvOedlSHcsmYFxocuyd0PlCtf1a5vlvhbjZsOGf3IOI2giqfzXeQynMC5cWXdZXtWEl/rjidsnzZJXXS3d+COFpNeFPS/G8uNeEEN4fFj2wWSGE9UMIh0iaF0J4WQhhhUrYCiGEV8guJ33IKVMpzyeGEE4IIbwihPCM9POKEMIJkm5y8nRtIc8PFNK93SnTwkJcr7zRCXtI0nkhhK+FEHYKIWyUfnYKIXxN0n1O+83vmG7bfuWFlerioUJ5jpY9AP2QEML+6ecQ2befpzphR8lvvwWF/uq1wU1O2KxCeUttMM72a5vu/EJ5vTa6c4qW12vf2zuMKQsK/dnL813y+3OXceGTkmaGEL4eQvhg+vmG7FuoPzrj60nyjxkLC+mWxl+vjby4C7XoW7Wq6yWtqPLY7aU73dm2OrSvCumWjs1eedvuR12ORfM7lKfUb7qMKZM1LnhxZym//31S4ztmLCwc5yZrnuLN6e4qxO3SRl6fdOcpHdMd11xkgcZ3ntFl/PXyfHehvF6e7yscq7y4scPYvaCwb3eJ6x1vFhb6Vdt0S2P3ZM1hu5wrdJmzdxkXurSft4/dVOjrXtxra/JTayJv1zpAdlnayZUMbCa7rOzjssbPhR8ru1RyzlDYY2VPcV9/THFPlT0XpU2eu8QdZ55ny+5prXur14myy9NycX8tu5fzhbJ7ACV7qvtxsif5fzClfUcKW1N2qf+hsstCv5Ip07Gy+3Nr040xfifUv9XrONmlyLk8fSbVcy78Gknvccp7etpGXZnOll2Wmot7k1Peb8tuJ8i176myWxmq5b1OdhnzebL7S+va762yW8japtu2X5X6nFcXX5D1udryxBjPCyFsLXvT2PD9sJcUwmYo335flj2RP9dfr1e+Db4ne/tdXdhRssuc27aBOsTtMg566b5T1ia15Y0xLsi1Q9pGbruTWV5vH/uF7BbRNmPKiekzuf3zSU6ePy4bV3L9eSUnz+64kPajtbT4Gwqvlz2r4I7c+Bpj/G0IYXvljxlflt3rnivvlU5dnSO7Lz3XRn914i6Q9G+yy6UHcTeVXUL9U0k/Vn7f/63szV65dLeT3Y5Qt+0/yy4Lb9O+x8rvkzc79XyOpGc55Z2ldvtRl2PRtbLxu0153H7jjfsqjymTNS7c48QdPMMvt//t6ZSpyzHj47LbgdrMy8Y2T0ntm5vT3aR8v3mrpAuddEttNMPZ9g9kx7px9I3VNZ65yALZvHsc5xldxt//cfL8+5S3XHmf7eT54ykPuWOVd575Pdm+0Gbs/pTsyo3cvv3KDnHfrfzx5jgtenZOXb/6t5bplsZuaXLmsF5c91xB/rhQmrM/Ue3HBW++UGo/by75GdnzHXN9fS0vbmz4YOmJfvBydpJZCk+rvjsOhZ0TF91fN664XfI8WeV1003xN6iGx0X39BXjloTMm0O8Mk1Eum00TbeuTA3a1yuv274N8l3bfl3TbduvutRFqTwTIdcnS2Ed0uvSBuNqv9bpjqsuJrO841TYP8c21o1zPyqUqVW6XdrIW+Ad+lzd2F3qV+6227Zvk/I6x+ZSnlrtRx3boHV5SmFd0p2q44JnXMeMyvbbzMvGNk8ZZ9y2214afWOi5yLjPM8opNto/C1sI9cnWx8jG9THWI7NHeO2rsu26Y55Xja2sWwqjgsTsS9MmtL9XPwsmz+qv8dw3QbxtpI9MGrVob/vKfu24jE1cbbpmNdpkt4kW8V/xlDYh7w8lfLcIO2xlKlBunvIVqU3H/r7v3dpv6n6kytPqv9PS/q+pFcNhX/TCftaqf1Kbeu1Qal9+vZTqAuvjb422XlvWaZOY0qb/bNJPbYdF2TfLB0j6U+yb35XrIQf642vld+zZSqEdRl/p+TYPc7xd5zbbpmfTmNdm34zmWNKx3EhF/c93v435vKMcz9oOx65c7oG/aZ1G5W2Pca+MZa5yJj7TpfxtzRnGLlPNuk3DfI14W0/5rhjaYNx9ptx/nQYF4p10bZvdGk/J3zvUl/v0jce/uwENkxpkumFnyp7+vW1ko6UtFYl7Owxxv1dhzx3iTvOPO8muxztVtklfjMq4RcW4r5d9rCoYyVdLemFlfArZW+1OF/2dpmnVcJmyg5kuTKdX0j3W7Lbwd4puwz485Xwa508zSzkuVTelztlKsX1ynthoX0/JekM2ZPi/y7pbZXwK5z2K9VzKd22/arU57w8XVoozy9kt3S8SHYZ4i8kPSKF3+GEzSy0X6m/em1wkxPWtQ3G1X6lMcVL94ZCeb02umSKltdr3y5jSmn/9PJ8g1OPpT5ZSvcUSW+WtK3s9oAzJa2Twm9VfnydKf+YUUrXq6tS3/Dini9nEUD+vl9K11tgOLZD+5b6pFfPpfK23Y+6HItK9dil33QZUyZrXPDi3qX8/jerQ/uVxtC/qf28bJzzFG9OV4rbpY28PlnqV13SHddcpDQP7bIvdBl/vTyXyuvl+Wr5xyov7p+dti/FvdwpT9e43vHmT04bdEl3nPOyccUtnSt0mbN3GRe6tJ+3j5XmZV7cmdV8eD+NPtRoQ/4kc1Yh/B7ZlSJrSnqvbGB4zFKIWzowjyvuOPN8jqQnpv/vJ7vPcOeGcS+UtFr6/wzZKxjfkf5/n+wVoZJd1naZpBdX4v7ZKVMp3dmVfjRdtqP9UtIjJM1z8lTKcynd850yleJ65S2174VKbxZJn/mtpC+k/9/rtF/XdNv2qy51USrP+UPjyGGS/iJpHUn3OWEzC+1X6q9eG8xzwrq2wbjar0u6pfJ6bTRVy1tq37ZjSqk/e3ku9ecu48JwG71mUCeS5jnja+mYUUrXq6smbZSLe6f8BbHzld+/S+l6Cwxd2reUrlfPpfK23Y+67CddytNl3J/K40Iu7vC+Xd3/urRfaQztMi8b5zzFm9M1GVPatpHXJ8fZN8532qHLXGSc5xldxl93XyiU18tz6Vjlxe0ydpfmQF3iesebUr9qm+4452Xjitt1XPDaoMu40KX9vH2s1Ne9uLOqxxvvZyIXebxJ5sxC+PABcrdBIyzluF3yPFnlHU73gqHwJ8pWA1/UIO7FQ+GryZ7y/flqh0xhG8pWH9+eSbdaplK6l9X0pw/LJn0LnDydP2Keh9O90CnTqPXslXe4fS8dCp8mezjYzyTNd9qva7pt+9VE1sVweS6VtMLQZ16ftv+AE3ZNof1K/dVrg+E+Vw27uGMbLK32GyXd4boaLq/XRvdP0fKOso91GVOG+7OX53lOPV4zYp6H071Y0iOHPvNc2Tf9D1b/nsIG4+ucmjbyjhlLpDtCXQ230Shxl1gQc/bvUfuVt7A8SvuOug969Txc3rb70UTuJ13KM8q4XxpTJmtccOMqv//d2KH9Rh27u8zLJnKeMsqcbom+0aGNRumTE9k3xjUXKc1hu+wLXcbfUepquLxenheLO9Rv5oxY3pGOzU55Lp7guNW6HI473K/apjvq2L205rCdzhWc8o46Zx9lXOjSft4+VurrXtzzh+Pmfhp9qNGG/EnmjYXwByStMRS2TSrobWOO2yXPk1VeL91zJW0wFL5J6nALC3FPlbTtUPh02ZPLo4busZU9qfwPsifxX+CU6cFCuj9QzT2Gkt4oe4VdLk8LG+TZS/dMp0wPFeKWyuu17/GSdqkp7ydSnnPtd3fHdNv2q1KfK+XJK89nJT23pi72lHS7EzanQft5/bXUBrmwhzq2wTjbr2269xfK67XRgila3lL7dhlTvP7s5fmeQn/uMi68KxN3O9k+mhtfH1D5mOGlW6orr41Kcb0FsdK+76XrLTAs6NC+pT5ZqmevvG33o67Hoi7laTvul8aUyRoXvLgPZcK2k30bP65jxgPqNi/rUlde+5bmdF7cLm1U6pPj6hvjnIuM6zyjy/hbyrNXXi/P85x+80Ah7v2FfuXFne+U56GOcb3jzfxCv2qbbmnsnqw5bJdzhS5z9i7jQpf28/axh+T3dS/uwuF4uZ9GH2q0IX+SeUoh/EKlS6eGwjaTPXx1XHEv75DnLnHHmefnSnpKTfgakk4oxN1Y0vqZ9j1A0mNr/r6ipFdL2t8p0/8V0t3I6Vdenp5ZCP9iId2nOGX6fiGuV95TC+37KA0N3JXPvMJpv8M6ptu2X5X6nJenEwrlebrSW/5qPpMNS+Fe+32g0F+9NtjSCdu4YxuMq/1KY4qX7ncK5fXayNvuZJbXa9+nqv2Y8o5Cf/byfHahP3cZF16ldBl3zWey42sK944ZRxfS9erqo4U28uL+UP6CmLfvf7WQrrfAcF2H9i31Sa+ezyiUt+1+1OVY9NYO5Sn1my5jymSNC17cg3P7X4MydTlm/MLZD0rzsnHOU7w5nddvDuvYRt62fzLGvjGuuchHnb7e9Tyjy/jr5fl5hfJ6eT4j12/SZ7y45xX6lRf3VKc8G3eM6x1vriz0q7bplsbuyZrDdjlX6DJn7zIudGk/bx97YaGvu+e+XtzFPtv0g8UNOZPMUrjsgVLbTULcLnmerPKW0j1S0oslPapF3PNkCyN7Du8wsofvvkvSVqOWqUG6v5U9+OpwSbsq3VtZylODPJfSzZapQVyvvKX2PVf2MK03q/IAsFL7TUC6rfpVx7oolefrsksij5Gtjm/QJKxB+5X6q9cG2bAJaINxtV+XdEvl9dpoqpbXa98uY0qpP3t5LvXnLuPCIbIJ1p9kJwY7KZ1EyxlfS9tukK5XV6U28uKWFni9fb+UrrfA0KV9S+l69Vwqb6v9qON+0qU8Xcb9qToueHGz+98EtJEXt8u8bJzzFG9OV4rbpY28PjnOvjGuucg4zzO6jL9enkvl9fJcOlZ5cbuM3aU5UJe43vGm1K9apdug7SdrDtvlXKHLnL3LuNCl/bx9rNTX3W03/RlMAjsLIRwie4XZirLL8k6UdHZMCXjhIYRXSNpLthp+QQo7OcZ4x5jjdsnzZJW3lO5Oadu7yy5fPFnSSTHGCxrEnS7pWbJOtZvsUrXfpc/dlf6+p2zV9K+y+wN/H2O81ytTKd2U9iNlHX0v2Qro3LT9UyRtXpenGOMVhTy/uFDeDXJlkvSfhbheed32TfFnVNLeWPZAshNlD617bl37dU23bb9q0G+8PGX7oypCCFulz+0hW10/LbXFXyQ9LhP2N0nPz7Tfo3JtG2O8t9AGf5TdR54Le1GHNhhX+7VOt1QXMcYFThstkPRo2eWtU6a8hTL9WfZAyDZjylpy+nPDsc7r65tm8uyOC5VtPyp9bs9UxkvTtk+XtLWWHF9PkvX13DHD3X8LdbVdoX29uO+SnShfMchnjPGmSjm9sfsFhXS/ntt2g/J22Qe9Y3M2Tyluq/2o436ynuxb+Tbl6TLul8aUSRkXCnH/GGNc4Ox/j5T0jDZtVGjf7H7QYF42tnlKipub090kaftC3FZtVOiT4zxmeONRl7nIDqmex3Ge0Xr8LeT5MknPyZW3wXwy129Oki165MrbeuwulOePsjcgtY17RK4uvTZI/aptnktjd5d52bjiFo8ZHebs2+a23SDP3nyh1H6lcK+v3+DFVUMTtsjz8AbzB7nfxRj/0SB8uxT2fNnDk34vq9SzxxVXiw5YI+e5S9xx5jm1xTppu3vJJkwz02dOLMVN8TfSop3msZLOijEeHEJYQdbpBzvNPNlO8dkUr7ZMKZ1iumkbW6Tt7yn7lm9HL09enmXfspXqqrZMsm8cS3G9NsyGVfK8oqR/TZ/bVdItMcZ9cu0XY/xpl3Tb9isvrGFdVMvzZNkT5B8uT6U+VpYNantJenqMcYdSmNcnS/3Va4MGYa3bfhztVxpTSumWyuu1w1Qtb4M2HHlMSeNgtj+X8uzVYynPTfejtI3Bws7zY4x7VP6eG1+zY06TdJ26atJGdWP3l5RZEIsxLkzxvH3f61dbedvu0r4N9oXabUua3aC8bfejLseiVuVp2m/SNkYaU6bAuNBknFxi/xvjMaPVvGyC5yle+y4x5jQcU1q1UWEsG1vfGMdcRNIrNabzjEq6rcZfr64KddH0GFnXb0rl7XRsdsrTJa57vMm1QTp+dkl3LPOyMcftOi54Ya3GhS7tV8lzKbx2XtYkblZseQlQ0x/Zt4fvkXXGkcJl76d/qaQjl3LcLnmerPK66abPPFXSYS3jrqDMfYCS1pX06kxYtkxN0k2fW2nUPHnhDctbW6YG7euV123fyuc2HqX9uqbbtl91qYtCf1zbqZuDvbpr2CezYaU2KLRPlzYYV/u1TjdXXtkB5qWStnbiTMnyNmjDVmOK15+H86z0ED9JK8m+0c7294Z5fjhd2Te/L5a0rzKXy9fErx1fG5QpG+bVVcM+t0RcSStL2lv2Ktlznbi5sdvrc8VtN23fluVdYtsN89RqP+qyn7Qtz3CY7JkHa6a/zZC92vZJzjan8riwTS5uIb2xHDO8/WCcfaPU9pXP5OZ0TeK2baPcfGPcfWPC5yJeXy+FN9x/W4+/hbry6qLJvDzXb0r10WrsblCeVnGb1KXXrzqkO8552TjHstbjQoOwkceFru3XMNybl7lxqz8TfiXPQAhhNdmlelfGGO8MIawk6YGYEgwh7Cab4F4iuxTt5Bjj/BG2/6kY4wdDCPuW4oYQni3pHzHGy0MIz5TdY3dpjPGE3HbT79k8xxhP9Mqb/raBJMUYbwohrCdbWbw8xnhx+vyessvzF8ouBTs5xvhQTZ4e3rbsago3TyGEPWS3lGycNnG9pGNjjL/zyusJIRwpe8jfJpL+EGO8uhL275JuldMOhbrYVNLnUn5PlPS5GOMDKd6xMcYXOXl6i+xp5JvIVlz/Ugn/kKRv5dItlPfDslscsv1mxDb8Xozxden31WUP49tEdundjyqf+5qkX6t5+20huy3iElnfuDnGOD+EEGTPOhjsY9+MMT7otUPNtmv7Rl1fd/L0fEm/ijFeO/y59NkPxRg/kX7fWnZf7YqSQvp9bvXjsnr7VPr/lyQdKDup3ahaV5KOHvShmjQ/LLuENtcG35T159r2ifbNyo6SYozxnJTvPWWXKf9e9q3bDTHG34cQ9pddpn+p7GCxRJ6G+kbtdmOMv82UJbv/VrfbZtspzomyWw1eFmO8NYTwWkn/JXtQ7E6yV1R+ttDnGu0n1X4TY7ws/a22v8retuD29UKZjlVmzBj0x0zcI2X3UL9kqDw/jDHeXTjOPULS/8reqvBm2b3g90h6vKS3xBh/46R7iaQ9nP1oF0n/I+lO2aTlL7Jbyx6Q9H5J75YzvuaOGSlv2f3XE0L4nezhgo2P65W4R8YYD3LCpyu/758i2/9G7htp249Wpn1rPjs8z9lK0gu1eD0eF2O8NITwdrWsy0w+F9u/K3+vjr9XyhmPZJPV3Dj4Ddlbg7JjWa6uJL3BK2sI4VBJb5LdmvX/JL1X1md3lnRUjPHzXlmbzunqxhSnPk+MMe6VCTsy5TFXVw9J+rvsGUM/jjFeMhR/MznjVfq9dmxOY0quDY+SvRQjewycyGNVta5kD3fNjYPunE42HjXax2rSPVbO2O3Nf0eZs42SruyYkBuPvqtCGznpniRpr9x8f6LPqyrpuuNvIe5Jkn4lv0/W7r+yKxndcwFnTrC7RhxfK+eR7pw8Dl0xUZoDVz6XHVMa5O3IGONBo5y/VtOV9DI1Pz+pHjO2lH8u545lw8fXofmtN5YdmfKaG1NGaqNqXcQY9yqMCyPPjUsanJ9+VvZFx0jnvYNtN90/J/KZPA9XcgjhWZJ+JDvoPVZ2MP+0pF2j3Xv3PtkA8FtJu8gup/qnrKA/lq1OVi8F/NJwcpJeK3uV2MGyiW0u7hGyy9umy75F3T19dhfZJPgvme1qkLdMnteOMT7VKe+mkg5N2/yMbEe4SHbf3WmyifhsSbvJJlIryC5Le7Vswp+rywckPTWTp3Nlk7YtUxmuS+XYRNLrZAPuGU55P6p6QdJVstfNzZT0b5KOiDF+OeVxpqQnSLpXNe0QQniTUxefk+30v5BdHnpgqpt/izHeFkKYLesfdXm6QHa53CqyN9e8VnZv/LtTunNlA0VtujHGozLlVQjhrvTZun4zS9I5sklfXRveJjsJreZ1N9mDGSVrwzmpvP+e/r9/tHv6b5a1Y137zZG0+WDnDyG8ULZYcbpsoFxV0pYxxvtCCJ+R9BjZgfU5aTt/Vb4drpMN0tU8D/rGrjHGbVKadX39ICdPm8r2z7/L+sXPYoy3VOp5Zoxx+/T7CZK+kiYvO8reyvZz2asKQ4ryzrR9Sdoqbfu7Q3V1gGz/fIVqpH5xjvJtcIfsZLwubKZsEW4vWd84RbbYcZrsHujVZROOVVLeVpP0S1n/CbIxZ7HsaFHf2DLFqdvu7yStXxN30EYvkLVl3XYle4hbLs+zZW/DWaKqZK+tvC3G+KRUd+dI2jPtm6vIXnO/ttPnTlJ+P7k1xvictN3hfvNp2aJIrr8+StLjnHS/UlOeQZn+lD5bN2bMlF0WnYv79xTvDNk3ObNkbfZi2bHoi8ofM54suzd8ZdnY9bQ0cdtcNv7lDtpB1l9vUn4/miW7JeSWNGH7fIzxxSGE58lOPA9T/fg6S3bPeu6YsbtsPMulu7aT51tT3Nyx2Yt7saSrtWgCdEhcdI/82Sk/d6p+399f0oZO3/iCFr1dZnjb18j231z7vtw5Np8im+weM5SnV6a/fUB2jFyiLkMIT3bydLas7YfraLB/Py3GuGH67PB+dLtsoTw3Hq2m/Dh4eypTLu55snGnrq42kz3HL9dvLpZddbaKrJ0fnfruqrJXQ5+eKatkC1e5Od3mMcbHZeri07JxqE6Qvd1l60zYBbLjZ66u7kt5epXszVP3pnIfE2O8OoRwkaQdM31yW9lzInLj/tYprK4dnp0+U3sMlB3T2x6rvujU1ampPnL7yWHKz+kGc41c3LucdEtj9xnKj2WSXUmSm3ev2CHdy5Ufj/aWHQNybfQZJ92zJP2LM9/fW+3Pq7qMv2924v5Z9sbOXHlvVH7/faxswSx3rPqG8nOCzeTPNb3zyL1lc83cnO8sZ9z/rBY/j6xu/3jZF525sf082b5YF/eClKdcXV2v+n00yBZw5yjf1z/uzNm3kO2DuX7jjWXPlZ0nVvNSHbvvVn4se4Ksv+bGhbcpP/5emspVVxfHy96glRsXBvtBbvw9Tu3bzzs/vUv2BVyur+9es92Htx1j3CQTvrjY4HKfJj+SZlZ+P03S9un3R8sGo4sq4edKWjn9Pl12n+Zakv5D9nCpf8h25l3SZ66V9ANZgxyQfm5J/15TiDs4QVxF0h2SVkl/X1HWSXLbPaCU50J5L0xpriP7tnaDFL5WKu8gH+sqXXInu+T3zEJdznPyNFvSFZn2CQ3Ku1A2gbqq8jP4/0NKT/+WtKbsQPKF9P9Z6ae2HQp1cb6k84fy+prUbo+RFJ083S9pdiXedNlq8C9lJ4jzCunelfm5O6Wb6zcXpbrOteE9qZ531aKD7Y3p911qynuY7CCxjqT5TvvNkTSr8rczJW1RycP8Sth5SreFpP9fUGiH+52+cXWhr3t5mic7uDxf9q3jLbKB7wDZiXq1r88aKvNFsitFPlOp6ysr4bV9PYUtdNr2wUIb3OeEzUz1OC3V5V2SVk+fW1lp/5T1xX9ImlZpv9kpfq5vXOlsd7b8cfBqZ7uDfTC37Sg7CJ9W8zNPtm9vXGn/R6bfp6nc59z9xOk3pf5aSnehU6aHnDFjlsrj4KBNV5F0evp9sxS36THj4c8Njp+lPMvfj6rj4DQtvl/NG0qrOr7OlH/MmF9It1RX3rG5FHdP2bHmvYP8Vo433r6/oNA3/uxse16hfb1j83xJK9bkZyWlsdupy/8rlNcbN+Z4429hPPLGwVLcC526us8p68P9VdZXbx5qo3lOWXeRP6eb59RFaVyI8ucaoxwzdpT0edkJxZmyKy9yfXKe/HF/ttMOC6rpDuXhCnU7VpXGI28/8eZ0pX2sy9jtjWUL5M+7Jzzd9Pn7C23UNN26+X6X86ou42+jPGfK22j/zRyrvDlBacxxzyOdfXum/HE/OnUxT/7xpjTmeHXlpfuQ/L4+yztmyO833lh2n/yx2xvLSuOCN/6W2qA0Lnjjb5f2885Ph48Zw33d2z+zY8oSZWz6weKGFt8JzhsOSx3pSen/J0laK/3+SC25Y28g6e2yic+1sh30CNnq6UbpM1cOp5uJe1ElnTu0aBCcJrtktXa7lc5fzHOmvNX6uGAofJ4WXUW1shbf4S4q1OU9Tp4Giw9Pq2mfHVMH8so7R9JmmfZ9YOj/02QD6c/Sdr12uL/y9+G6mJXiD79e7rmytyc96OTpWtkldcN//7Bs559fSHeupPW98mb6zSWyg43Xhu+SrQpvW1PPl6oyMKa/vT7Vw/1O+1041DfOHvrMXZKek37/hexbTckGwQsKffKCXN8o9Mfhvj6cp+GBbEXZ80J+LDvA3ilbKf9N+v8q1XpM/74wted+Q/V4luyS1OpBZgXZN6kLnLa9ttAGDzhh1wy19ayhz82TndStJVtQWrvSjy5N+avtG4Xtni9/HMxut8G258muisnV1a6p7B+TXSFzpqSPpLQuL/Q5bz+pjqHD/WaW/P5a6usXOWV6oOZvgzFjjvxx8H5Jj0i/r6XK/dgpTfeYMehXsm/CqmPpRYU83z/0/+H96GjZePxq2bdWn0+fW0W2L+TG1xvlHzOGj83D6bp1NfT/4WPzKHF3S5/fWTbmePv+nYW+MdyXqtueV2hfbyycP0hr6O+by/aT4WNktS4fLJTXGze88bc0HpWORV7cC526KvWb78jGsV+nv31f1nePkvTTXFkH7VDJx/CxuTSmuOOC/LmGW1eZeEF2cvM75ftkNc+zhuKfn/Kca4d5yu8Hf1W3Y5U7Hjltf5H8Od0Dhbhdxm5vLJsvf87WJV1vPLq70EZeugvkz/e7nFd1GX9LeXbL6+y/851+c6P8OUFprunNn7x9+xr5435p/uQdb+Y7bVA6f53vpHu/mp9jlubsw/3GG8suUGHsVn7MmS9/XCgdq7w2aDTHUf3426X9vPPT0rzM2z+vrft77WebfrC4IVvBG3y7c7cWDTYrpAbaJnWA76Wfv0v6tmz1+Wpnu5tXfn+qbGXuvYM4w40yHFd2FcCfZJe7f052MnmY7M1J38htN/3dy/OCQnnPU/pWT9ImlW0+UvbN1e9SPv4k6YMpbO3UYb26nOPkaX/Z5eJ/lS1EnJx+LpUdhJ5aKO9bJT0lU5cXKa3kDv39E7JVY68dLnTqYjAo1G17u5T3XJ7eJls13rMm7I2yVVYv3U+ocrI1FP8sr9+kfpVtw0GaskWwr0iaW9n2ZyU9tybNPWULT9n206IrVO6WDWwbprgrpc+dJrvc8Teyg8Jpssnt7vL75AXOPlbat708zaur3xS+ihat8A9+Vkth60t6a+Wzq6Z2OKPytxmyE9pbZN8QXSHbt34ieyBarm0/U2iD252wOal9Bt+SVCcya8i+ub1SNjF4u+ybkG+muvtI5bNL9I3CdqsH5dr9t9DnvG1fKenxmbp6UeVzb5Hd6vJl2RvrtpLdjuf1OW8/iU6/mS2/v15SSHc/p0ynKz9mPCB/HPx5yts3ZV8SvCH9fb2UF++Y8SENHdQr/fg1hTxfWff3yn60ouyS5q/IvoEbfCO2smxxLje+Dm4xyo05S0xShtL16io7EZEdm72410taY+hv28j2v9vk7/vPKPSNC5xt31toX28svFo2QTtR9o3dkbITr7/Jxo5ZTn3M9spbGDe88fcGOeOR/HHwlkLcdzh1dY9T1lVk32q+SnYr2/TUZl+RXb6+amEs8+Z0Dzl1MVv+Pva/8ucaXl3dlCtv+ow3Tl4qZ9yXzY9y7fAF5feDLdThWFWoq285bX+G/DndZYW4XcZubyz7jvx5d5d0Zzjt8KxCG3npvkP+fL/1eZW6jb9eng8qlNfbf//i9JtT5M8J3Llm5fe6Oa63b8+RP+7PderiRfKPN/c4bfC2Ql2d7KT7S/l9ve2cfXMV5nyDtlH92O2NZb+VPy54bXRjoQ28ceFC+eNvl/bzzk8Xyu/r3v75tlwbDf9M5DN5Nh/60w3RHrC1rqRnxxh/GUKYJruUbkvZgf06WUfcNsZ4esN0gmwy+/QY42tCCLuW4oYQni57qNJZIYTHyO7xmyvp5zE9hGp4u5W4uTyv4ZVXNsjeEJd8CNXGsnsPV5Lda31BjPGUFLaCbLK+QWHbv67LU6w8ACw9nGzj9N/rY4yL3dOfK29OsNebKsY4ryZsY9kq6umZuJvJqYsY4+9L6bfRNd1Svwkh7K1MG8YYF1S2s4/sSegfHCHvbvvVfH7NVKb/CyE8QYv3jXNSfhvVR80+Vty3nTw9P9a82nmiBXstomKMty2FtB5Rbd/K39eVtKFsEqQY4w2pDp4rO9CdXRPn4b5R2m6M8cLK39z9d7jPjbLtNnJ9LoU12k8q21pTNkZer0J/9dIdlxDCE1P+Loo1D3PNHTOi84DGBmluGWO8om38hmksMeZ0SbfJsdmJu79sYeusob9vJum/Yoz/Uflb7b7vjIPutmXf9ta2b2kslD2bYEct/nDHc6K9kj1bl6OUN/29eEyp7EfXSM3Go5ptbOTFze0LE9lf68raZE43tI01lY6PE5Gntur6pPLj4MNjc6kd0ueX2A8m8lhVsw13HBxX3Ibbr50/jXosapl2di7SZp5SOp5MxHlVTZojjUfOdnJj80j771D6uTnBc2OM322Yr1HPf1rNgVPcTnXZoa5G7utpDNg/xvg1L0/ps8W5V2bszo5lkzEuNBgjn6wJ2Bcmy9jeroWpJ4SwVdsdJ4TwvMFAsTSFED4cY/zY0k53soQQ3hBj/HYmrHX7LW+8/ko9Lt+8faxB3EkZB8elNL5O1r7SpZ6nYhuFEFaLMd4z2flAXuHYO+X6VMk489xxDJ2UOV3H+e9YjhnLYr8qGdd+tLydC3TRpb8ub8Y1x5kqfZ1FnuVICGFujHGzpR23i8lKd7J45V3e6qIL6hE5y+I4OC6l8kzFcT+UX6/epX1bvzq4sN0plycsrm/HjHHmeVkcQycrzz3sV63H32Wx34zTVDzeLG/GdWyeKn19+kRsBFNHWPI1gQ8HyZ4O7sU9zom7TodsuYK9Si6X7srjSneyBHstfG2QpI0ybVhsv+VBCGGDyqXXXn/dkHpcfhX2seFX0Q/HXWrjYLU/T7TBtkvja5djRheleg71r/gNkvbu0kaZ7T68bS9uYbvvdra72mTkaVkyzn2hkoY3Lmyc6Vet9vulVJ6xjVUdx9BJmdN1nP+O65ix0UT2q6WhNB6Naz/q47nAGI83rfvr8qbjuOC132vTLWB1YVOir491kad0kPPCQwjbxxhnOnGz4WOO6+W5VN6lke4bJL1H9mDoYa8qpPuvsgeADl9WHmTPGRiOe1CM8Ugnz03Le6fsyef/qPnctTV/+2iM8aNOutnwBvWcLVPHfvWCGOPx6b/rS9pD9sCyxT4meyjZRWrYfg3SHcu+0LGvV+uiLnxmjHH7TPBvZQ9Rk/z+uo9Gr0dvVb707VW2TA3K2yVul3r20i2VN9tGU2Ts9vaxM2viVseMUcfBUj17+0q1P9fF9fqkm25l23fKH19HPWaUytt0/PXq+QWy59qFyt9j+v+/FOLWtVE13Vtkz6nJbXs4btP2/ZTs4ZgP1nxshUzcwbZHylMpXx3HhdZ9rstYJmdf6DgONh0XrpQ9fLlRn0rb9sbJ0r49EWP3SPtBadsjzFPqxtBq3Ds12pyuS5+sjjdd5r/jOmbsownsV2M+rxqUqTQeraiJ3Y8G+bpTI/SbUpk6jhulOZBXz9W4ox5vSuc3gzyP2l8na142zvlv0zl7lzmO136P1Oh9fdC+d2r0vu72jVqx4ROa2/xo6JWho4QTt11cSadKekbmc1cV4p4oabdM3DNGydOIefbecvWZqVjPHct7lKRnZT530yjtN1nlHXM9zmoSVuivdy4L9bgMx/XaaNLzXNjHflSIuzTHwWw9TlQblcZXdThmdGwjr57nyX81aes20oivJm1aXtnE+qlNtzsUd+TXpbbtG1Nh/8yEzxp3uoVx4YZR+lSDdLPlmah6HnU/mMC6Ko2hkzKn6zKWdSyv1w63j6uNxtiv3PFoXPvRqP1mKtRVKaxUlx3aqHV/XRbrsWMbdBkXvPabN1X6eu5n3LdrhQ7hxG0Xdz9J8+s+FGPcwosbY9wrl0CM8dkj5qkUXk33Q066h4wr3cmKG2M80Pnc1hqt/RqnO8Fxx1mPJzhh3xz84vVXSY/W6PV4s7M9L0ya4n2uRXipvF4bTXp5vX0sxrh/Ie7SHAe/6YRJfjuU0v2mVB5f0+XIrY4ZLfLVqJ5lr7ddS/YWkWGfjTF+ORexQRsd4W27ELfOIPwNSm8rqrFDIe6oeSrlq8s+1qXPdUnX2xeWxriwkRNW16ckv65K+3bncbDFWNU43Y5j6ETP6Zr2yS7z33EdM3K3e7TtV0vj+HqE2o+/bfajQX8etd88HLdFWCm8y5yvGvcIjeF406W/etttETaZcZvO2VuPC/Lb7/0xxtMy213afT27sbH9SDq4bbikFxXiZsPHHNfLc6m8k5Ju2zw1iLvJuMpb2O4KbcMb1HO2TB37Ve2K7UT8TMa+0LGvj60uJuvHK1OpvB3jtq7ncbXDVB27C9t1x5Qu9dhlfJ6M9puA8rYef8eY5y59Y2zt26UNC+NGtrzjSrNBnsaZrlfe1m0/zp/JGrsnq43GGLfL2N26b3RJt8tPg7lXl/OqySpTl3bIxu0ybnRthw7bLZ3ftMrzJM7LJuWY0bENxnm+1mW8Gjkub9cCAAAAAADogdqHAQIAAAAAAGDZwiLPciDziremcbNvhxinEEL2qfZ9FEJ4gRPWuv2WRSGEdSu/T6/8vloIYQfnlYZuf13e6nGcqm20rPD2sQZxJ2QcHLU/j2vbpfF1svaVLvU8WccqtDPOfWHEfHjH3sZ9agqVZ2z7QccxdFLmdB3nv2M5ZvRxrJqo/agm7nJ1LtBFl/66vBnXHGfK9fUx3G+2vuy1kdtLWr9puOyBQjtJekn62Umy28kqn1lP0naStpG0WtMwL7xJuulza0laPVNmL6xLnrN1Warnoc9WnxTeqLzDcSWtJOl1kp6b/r+/pK9IequkFUvbbptu+v3RsgdxflHS5yW9uVrfXnghT26ZSnketUwpzlal8o4SNvS5JfrQcJhsYXeFSvm3l7R2Kaxme7V/T2GPlfRSSVuX6kLSXpKukvTntC9cLOnvkq6TvfnnNklXpM9dKekPsrc7vKprPUraLbX3ryX9UtLhkh6bwvaQdKCkGUNx/r1N+w6HKe0zQ+EbDvWv3WSvfdzL2ebBlfYqxs2ku65X3kIb7V5q+1H6VYM+3uX5J9UxZQ9JX5d0XPr5uqQ9m/adUdq+sn+9vtSfc32y1L5Ntj1KeWr2ldp+U6rLUdvey5ekj46S57o2aLptr7w1f9+3YZ/bZsT++tEOcQd9rtG4kNnGh726GGXbklZLbb/mqP11OK7Xr6qfGaGumr6hZd2hsNdI+pKkg0rlGSVfdeUdMbxRnxu1T3l1VcpTNW6bdKt9UtLLJb1MNv/aPbXBwco8r6LQvqXn23hxT10K/SpImj5UzzvIH0O98ahU3myZ1G38LR1vvOcIDR+LNquMIzNkD9V9UiV8B0kvlrSvho7Jubjp84Mxcz1J35N0oaSfKD2nM9cOTeLm6jK1r9ufS+V1+lUxnvLnxa3jltqgQRvVhsnO7Z6ZKXc2bIR+5ea56b4w1AZry8asN6b2PUzS8ZI+J2mtiYyb+5mwZ/KEELaV9A1Ja0i6Pv15E9mrjA+W9JAT/j1J75a9qqwa9tgU9zpZx58h63yzJP2LpD9K+pqkT2XC3iFpYyfusZL+n5PuRbJJ9gtlO/XgM0enn09kwj4p6XEd8ryFU1dHSHpnrp5jjDM1JIQwK8a4XQjh+Snt2vLGGE924v5Q0nRJq6S0VpOdhOwu64A/dLb9LVlHbZPu2yW9QNIZkvZOdXWnbGc8WDbA5MKPli345Nr3AKdMG8kWj3JxNWpdpnLNjTFulitvJk42rMm2B2GS3i7pf2X74pslfVDSPZIeL+k7kv4jE/Yl2ZtjHpKd9H9CVjcryQ5Qn5L0shjjrSGE10r6L1l77CTpyJh5E0PK0+1Kk2DZALZPjPGsEMITJM2UtKmkR0m6QNJ2Mca/hxDWl3RKjHGbUeqqGhZC+LSkDWQT8RfJFjGukLXtVbKTmJmS/k3SEYMyhBBmxhi9b+hKbXCApO9LemTa/kExxqtT+H2SNo4x3hFCeJ+sD/9W0i6SzpV0y/AmJX1AVv/vkR2Ec3FPdtK9KZW9tryyE6pcG50taYtc28tOcnJ97nDZhHZj2StoD4kx3pHSPVvSMU55N5D07FzcGOOONfU/GFOOkLSl7LhzXQreRLbgOyfG+I5c3OG/D31mbqqnb6l+X7k/1Uttf5a9sSzXJ9dKn8+17wtkJ9mN9pVSeSp1tZvy/WamrK1zdblQ0o6qb/u3xBh/k0s3k6fSvjfI84dijJ9If9tadpwfLNq/Isb419y2G5T3E8NRJX1V6ZgQY/xlrjwhhIWyk/9jJP04xnhJrizD5fXiFsr7gOwhkrX9Jsb4ASf9f6T4ubqYJmnXzLbXjjE+NX32WZJ+JFsYfqykN8kW8HP99eIY47pO3JWUH1M2lHSapB9L+kWM8U6vjlMaTY8Z1fb4kKR/TXkb7HtbZcpziuytmafX5SuE8LUY48FOeV/ghccYf+vk2es3I/XH6rZLeR7O01DckdOtbONuSb+T9YG7JD1CtrC8j6R/eGN3COHdw0FadDxRjPHzTtzZNXG3lHR5ittlLuL1q9VlJ5+3yc4Nvio7Lmwp6f2SFtTkazAe/ZtssaG2vLKFycZlajr+NijvSO0wFPdQ2T6xQHbu9l5Jf5G0s2y/31k2l39q+vtasjHstZJe7cRdJ8a4QUrjJ5LOkvQzSc9N8X4o6X9U3w4hxrhJLm6M8Xk19TE43nxNdu5X258l3ejk+ahcXRXq6ShJJyl/fnqVrG+0iftTSR9z2uDRqR7rwr8i6VAn7kxJ18gWl34iGztmpXLfkgvLqdTVLk6eXhtjvLYmbnZfGOqvv5Xtg6tLekL6/aeSnifpKTHGF05U3Kw4wsqX9yPpfEk71fx9Z9lBzwufr6FvkFPYFpIule00j09/21HSd9Pv/yHb6XJhPy/EvauQ7qmySYxkV2p8QdKqsone9U7YkR3z7NXVPK+eM20z+Lb/Uq+8mbgvSv/OTv9Olw0+09L/g6TZhW0vaJHuYPX8wkpaq0g6Pf0+GFy88FK/8spUiuuV93bZIDj882VJd2XK6z1h/uDK7+/O/LxH0n1O2O2pvjZIebyr0gc3T3FzYfdKerKkp0u6VdKzUtj2sgHxokr+zpEdMAftcatXF1p85fraoXLPq/x+w1DYbK+/NqjHCyu/T5f0l/T7Wqntp6f/ryk7cflC+v+sTHkGZVpQKO85kp6YtrWfbJFw55rynitp5Ur+Zku6W3YA+7Ckj6SfO9K//yjEddMtlLdpGw23/Wz5fe5uSXumNN8ru0LoMZV0vfJe48X19jFJV2TCg2yRxxsHvba/S7boldtX7vH6swp9stC+54+yr6j8ZsTBMcPrN7MKdTnfaftzW+y/te1a00bV/nqCFl3ttKOkM71tNyjvA7KFzqMlfTv93J3+Pbpmu5+opiH71viTkv4mmxcdqprjyHB5vbiF8t5X6Dd3ZX7ulhQLdXGRs+3quHCapO3T749On/X6aylu6Tj2AtlJ2W2yK+JeOcibNy6U+uNQe8yUtGr6fUUVjlWyeUptvobar668bngpz06/Gak/Vutq1DylsE1KeUrhbp+s1Pltklaq9udMuoOxzDuefKRQ3uMk/UC2kLd5qr9r0++bl/pOh341X/aF06CvD45x66d+5Y1HD3jlHbVMKo+/TfejkdpBlWOV7Di/sqR10nbWS39fVTaPGfx/C0m/Sr8/T/Yllxd3QSWN84bSP1+2/+baYb4XN1Mfs9K/F3r9uZDni2q2u2ODerpI/vnpPzvEvaPQBrOc8LtKcdP/t5R9mXixpMtSv7nECduyMC54eTrZa78Gff389G+QdH2pb2jxvj5S3Gx+mn6wuKHM5DiF/a0Qfr8ql8JV/r5SinvB0N+rB5j5Ttilhbijpnuek2417LKOeXbryqvnUht55S3EvSh9bi3Zjj+4PPGRgzw723bruZDuhZIekX5fS5UJRMqTF76g0L5emUp9wyvvQ7JLbQ+o+bm1tC8V6mO+pI9r0cGx+hOdsDu1+GTioqHt3tcw7NKhsJmyQXLj9P/TJD0y/T5N9m1+ti5kC6lvkvQ+2UHtXbKrMw6QHfQ+LVvhP1W22v7MVJ7fdazHCyrtvZmks6r9Zuiz02TfYPxMdvC42ymT2/Zaclx4ouybsxfJvo1+Uvr7SUqXZKb+eFHK589k34KvksKuTP+eWYjrpTuvUF6vje5x2v7ipn0u/X83pRPJ1K+88g6XZ7G4hbafLelpNX/fUZWFlkxcr+1vHSrv8L5yp5z+LL9P3ldo3+O8bXfZT5x+M7NQl9UT3+G2b3QL6lCcRq8P1eLH01lDYbO8bTco79NkV1q9pfKZq0bNV6WOPi+7AmqJxadqeQtxq4uHw+UtjSlzlbndW0NzjZq68MacatsPn/jMLPTXuwpxq/uYd6xaWXal6S9lx5Iftd0P0vYuk92e8NSafvJPb/8b6pPD+bq9UN6ZXniHPnePE1a7GJrZxyYyT2c27ZOSThoKO7+QbvZ40rD9Xyy7cnHfUeN26FelxcPseNSkvKOUSRP0evUu7aBFX8xOk3SzFh8jq4st04b66MWFuLfLrkBZOe27L05/3012hcr5lc8Ot8NtXlyvLrX4WLZEfy7keYlFnob1VDcfXOL8tEvcUhtkwktxlxhXZHdyfFpD59RDYaVzTC9PF3fZF2T76Fqpz/9Tixay11FamBpH3OrPww+KmwAnhhBOkF22Pbi8aVPZZdsnSXrICT9P0jkhhGOGwl4pO9l4Wgjhv2QHz5fIOr9CCCtKesAJW0HS353wfxbS3T2E8BrZyctLJF2d4gZJC52wUrqlPHt1eWmhnj1HF8rrOUp2MJomuzfwZyGEK2UnVcfIFkVy2z61Q7rfSnH/KruM9TOSFEJYTzYw/8IJv6GQ7nynTH9skOdc+FWyAfjM4cKEED5aKG/JTEnHxhjPq9n2B52wN6Z/V4gxDm4lGYRNs3/yYZVNDV/ev5Kk/5R0cgjhF0qLAiGE30l6luyybK8uDpD0IdkC1fNlt7v8Tnalxh6y1fR/yr7p2zOlP1dLXmo8qk9JmhVCuELp9pGUp/Uk3RpC2CXG+EdJijEulHRgCOETsufNnO6U6RuF8j4QQtggxnhT2vbFIYTdZd/GBUk/DCFcIDu4nhtCOEN2ZcinYoxzJb0shPBCSaeEEL5Q2fybvbiS3u2ku2KhvHsq30YHK9/235b06kKfWyPG+M+U7mkhhJfK9um1C+WVF3e47oe8XtLXQwiP0qJbjDaV9bPXF+KeI799V6j8aXhfuUH2bVWuPz9b+T55uvz2PV72LLGJ3le8/voY2a05ubq8xmn7lUbNSNpOE48OIRwn2582CSGsEmO8L4WtWNi2W94Y4zkhhOdJelsI4TRJh8j2iyaq46hijGdLOjuE8B5Z2+fyVIp7l1PeG+X3m61l39z/oya/txXa/pnOtlcIdotLkDQjhLBWtNu6VpC1/WuU76/TC3EfaHKsijHOk13e/tMQwhqyxakubpQtRkjS7SGEDWOMN4YQ1pHdquTt2w/fvlSTr5sL5X10Idzj9ZsrnLAl+uOQrcaUp2fLjvm5PnldCGG1GOM9McY9H96gPUT1fi/R0vGkJMb4qxDCyZI+HkI4UC3GsAyvXy0Idmv5oyRdFkL4H9ni4HMl3eiNR03KO0qZRhh/XR3bYWYI4Ueyq0r+IOm7IYSTJD1H0o0hhKNk5xv7yo6ZCiGsIpvjn+PE/YPsC7rLUzrvCiHcK+k3sluFvuK0w3mFuHV1MKjLmwr9+RInz95tjl49XSIbY3PnoAs6xvXa4K9O+PxC3MXGjVSPsyXNDiHsmQvTkvOwYecW0l3CCPvCp2XnmJIdq74VQoiy4+5/jzHuwybsmTySFELYS/aMmo3Tn66XdFxM9+d64cHuJd+3JuySEMKasvuut5Z923l4jPHudIB8muzEoy7sCbJKysV9guzAnEt3M9k9iVvLOvL7KoPvfrJnt9SF7SrbOVrlOdrzLry6cuu50EZPyMRtcj/2RpIUY7whtclzJc1NB2l32177Nkj3ibK2uijGeNko4aXyemVqELc2XNJNspXlwUR7woQQHi/pthjjrTVhz5DdPlEXtr5sRfjCGOP8obAZsoPR5zJhb5P0X8PlCSE8RtJLY4yfTX13f9nlktNlJ3y/lk3+x1IXXQV788mjZSv9d1b+vrL08GR8OM7GssuCa8uUtpktbwjhuZJuiTFeMPT3NWSLZYfLxoZqPf4uDj1bIoSwqqSPym7dfHb627Rc3EK675T02Vx5Y4zXD/+9ZhtLtH2M8bIQwtOU73Pvk/T9GONZQ2Gbyfrbf+TKG0LYX/btXzGuk+8NVNl3ByezhTil9t1X0u+9faXB9pfokyks276lfLdV6q8xxk+m/y9Rl4W2f1aM8QdjyvMuQ386L8Z4TxoD94sxftWJ26i86W8byZ6Rt0OM8dEN8rV/jPFHIxSlUdxSeWXP9xu53zSpi1yflD0zsOqGGOMDwd7K9+w49Oyioe1v7sWVfamS61efijHu75VroqU6eIR3jAshvDfG+P8yYaXyDn9pM0pdev2mS39089w2T22l48OqMcabR/j8R1U5fo6Y3lMkPT3G+I1R446QxjTZLUL/Llu4+Yrsi683yL5g+USM8cbK57PjUZPyLo0y1aQ5UjsEe4Pdy2T18XPZVWD7yxZT/1f2/JzBedXRMcaFaT73L7L5eS7uV2OM96Y01pBdpX9bJd3VZYvSbjvUxW1j0J9lX2QX8zxiPX1V9mVH7vz0SbJzhbZxn6J8G9wgu62rLnwjWb3m4t4WY7wnU97VcmElaXEql6d/iTFe02a7le1Pk621PJjaZVvZHOlGP2a3uA9vYyIXeTC1hBDWkrQwxnjXiPHWkz08c6HsROqe9Pcg2+GrixpnxwnoRCGE1WTffm2a0r1Cdj/kQ6V0u+RrnGUqpPts2XNULg8hPFP2DI9LY4wnpPD1tfhJU923Wsu8NHAdKPuWtdoGx8oOMO9LYf8iO+jcLFs8Otw7SUn9aX6M8cHK/7eS9efbC3naqm4xsRTWRyGErWS3J+ba6OgY4wOTkrmWmrTvOMaFNAn6gNr1Z7fflbYte4ZJ3YL1pZntrV3aT0qa7CvBvvlXGudXkk0Sr+6a9lQRQli3btF9WTDOsa7LvjBB6e+gylzDGQ8OjjF+reH29tMklaeSj8fKTrIujSM80LiwzRWHx/g2/TqE8L0Y4+s65mXkY3MIYd8Y43ENtr2SpAcq88rdZM9SuyTGeKKXJ0k3jdLGTcfXyZpvjJpuml9tKZtf3Zn+Vnse0WBbO8qevXROsC+H95R0WWzwJfY4dGmDccYNIWwT7WqV5V7DOd30NucDDdLeTHaL8Z3pi4YdZP31okK8J8tu07whxvj7YF9cPkP2+JMjvXn1SP0qNryvq/Qju6zpTbJngjxjKOxDhfCPyy5N+r6WfH3m12TfCh2eCn+77B7IS9PfNnPC1izE3bSQ7vSU5xNll33NTr+/WXbfeS5sxS55LtTzkV6YbDX0e7LLhhfKVl/nylbLl3gVaiXuibKVzN/LTurul/RX2a1H35FNXv6WPvet9HNS+tvzC3k+uVDPL5c9sPRbssuevy97QOFs2fMvsummn5HzlT7fOm6hvNnwlNYRsnvPz5b1/TNlDwv7farrs1J/+H36uSz9bfsufaNLnjts18vTibK3jXxddovcJuln5/S3G2WXH29QibOB7HL42geiVT53m0Z8/Xol7tw2YV3qcQrHnVtoo5+Mqc+NM67bvmMcF67t0J+9PJ8ou3oit+0rZFebHiq7TeY16ffB356ZxpuLZW//OkU2Dl8r+2a3bXlLeX6RFr1B5IWy480fZFeD/JtsEra7lnw9656yW4LOSnk8UpVXisoW49y+Ibta6r2Svii7VeLNklZv2+cqZbpK0p9lk7eLUz1eJ2n3Dv35DePYF7q2X4c8lfprdl/omO6RWvQ2ut/LHhJ6vOzlAafLnqvxbi3+woJbB/8vpDuvTXkmoI1uU3oFt+xq3Ctk49WFkt7WsY12S333VtkcbkYl3Htd9omyK5qrP7+RPR/qONni8jj65FzZ7SPVn5fKrqx+iaSXFPJ8gRY9V+p9snnZh2Tj4acL6T6Y+tSBGprDS/pQ5fetUxtdJXvEwxIvURmhvJ3mXqOkK7v9+t1Kxz9JXxsKmyt7dMW1svOi3HnEGoV058jG9XNl5wynatEbOw/r0p87xC3N+bx6nis7pq6e/r+y7Fab38geLZGtjwbpxlRfH5e0tffZEeuiS7/pErdL+5XGhderxflAGhfeLmnTTPihqW9fJnuD9GWyx3lcrPIx417ZA8h/Izvn/ZVsDP+O0sOs2/aN6s9EvkL9W7I3qpydMvrHGOO7U9hM2bNEcuF3yC61O0t2aeIDkvaPMS5IcW+R7ezfjemS+nR5+AGywfhzmbDdZTtCLu67Zc+NyKV7uexhmd/V4q+HPUD2uu7fZsLWli0wtc3zK3PVLFv4eHIm7AJZJ/5YjPH0EMJLZM+p+ZDsW7MnyN5oUBf3eNmlhwdEu7pkR0lvjTEeEEL4D9kDxbaJ6RWqD0cMYYtUD6928vxn2WQ6V8/TZW/tuC9d7vvDGOMeIYRtUpytnXQle5tIXfipsoN8rrx3doi7j1Pek2SXHebi3i77xnpl2TfqG6eyryi7fXDXOPSa3xDCzrJ9ZDcn3VLf2Ldlnk+QTU5y293G2e4lskG1Lux4SXfHGLesjRzC/THG2nvEQwiXy+ojl+5nZJPsR6n+lbanO3EPymw7yPbRXZ24pbbv0m/GFfcM1T8ba1Dem5w2+pvsipe6uKU+V+pXXeLmbhdo0r7Xq/248EQn3ZtijLXPhEn9+XdO3Deo/jkZg3TvijE+PrPt+2W3Mgx/G7+SbDJyh+zkZDXZhONFMcY/hxC2lz3H7d+1pEG6P+uQ55tkY8PKsjZ7Wjr2bC7pT7IT50tllyi/I8b465TvmbIHUX9Cdnx4Y0pr37SPz1b9PjroG5+VvenoDNlxfJbsWPBi2Vsyl3immZq1742yqyjWTJ/dJ9qt10+QfWnxRifu8THGDWsDQ5ir/PNkSvtCafzt0n5dxiOvv14tOylvk25pXLhFdqJ6S9qfPx9jfHGw55qcKHum18Xp85LdynpE+n0dJ92DY4y1z29I+/bTnbilNvLKe9ZgTAkhnCNpzxjjbcGeJ3GW8s/jatJG10l6fbRnMe0nO+l+berTl8lu4cjFvTGV61uyOXiQfVnwSkmPk50P5OJ6fbI0dq8sG0dv1qI23E92VfDaqn+WxSDd22KMT5KkEMK5kv41xjgvXW18k+y15rl0r5HNsV8lW4T+cyrvr2VvSdw+bfcESV+JMZ6Y5thHyBY0cuU9QPbWq7qwrnMvr54f7s9p/v9W2Uno82XHiJdXynSapPfEGGeGEB4tm4c+NXMesYcWvcK9Lt2zZF+gP0JW55vEGO9Kt878Vd36c5c50Awn7tWy88hc3Gtlr7x+MIRwpOzY9XPZud5rVXleV03cXZ10z5J9mfAqSa+QLRr8WPaM1NxzCZscx0r9pkvcLseMLuPCNbJzp7rzgT+p/px7kO4qsrr9u6x+fxZjvEWSQggXy67cWUXWDx6dji2ryvrrqU6eD44xTkvjy/WSNop2m9hg3z7diXtAjHH1TPjiH57ARZ7ZMcZt0u/TZVdorCvrgGfJXk+dC78jxrhKZVuHySZf+8pOyFb1JrCFE0E5cefHGB/ppLtayxPQKyzZ1nl+rKxThkrQ4EA5Q7ZyWBe2sewy3adUtndejPGp6fcoW22vxh3YWXbZcjXuzMpAfr/sSfgPDuV3JdmOvYXsYcV1294lxrhCJc5wPa8oW0CKaTA/M8a4XfrsAln759KNsucY1YUvKJT3ug5xV3LKu2sh7t9jjE8KITxSNhnaKE0mpsneDvKImniDE+ot1L5vTGuZ510bbNfLk1cXF8gWEH8R08PM0i0cL5MN2p+SLYb+I4WtLzvQP0/2DdLnZN+iDftwZZJyQ4xxo0FAOgncQvZN7YKauN+WfbNfF/Y/sifet237Lv1mnHHfpHx5/6Z8Gx2jbn1uXHEXqH373qFu40JuX9hc9s1Prj/v5OT5O4V0/yT79rRu2x+WLZRfM1SezWXf0N9XGW8vjTE+ofKZ0jHjwQ55vqyS7kWDE6z0/3my15reky6B/rns+U1fDCHMkr3donqs2k12pcZrJf2f/L5xuaRt04RqFUm/jTHumi67vqaQZ7d9B8e5EMK1McZNK/k7X7YAnz1Gyt5cMixo0fNu2uwLMwrl6dJ+XcYjr78e3jFdr+0vq8xDp0k6pzLHuUJ2PLpS0n+nL16ujOn5JiGEu5Wvq2/KvkzL7du7qf0x0ivvLrJvma9PJ9t7xRjnp7LNll0N17aNhueDT5Qtnh8iO+H34q4q6R2yed77YoznD+oyhLDQyVOpT5bG7r1k/efnMcavp3xfFWPcokG6syQdFGO8KNiDZl8V7WHSj5Sd5L3FSXdupR+tLLsS8ZWy9gkxxrVT2KzBmDf4v2y+7+2D45p7efV8VIxxesrjOZL2rpy8niW7rW1Q3ofPMdL/7xs6n6ueR1wqG8+K5wo1dXW+/DF010J5u8yB1pJfz17cWwbH1GpdpP8vlN+vvLnm8HnVjrI+93JZ32h7HJsx5rht26/LuHBdjHFbqfZ8oDTHuUz25rvnyhbT9pV9EfRj2dj2pDTe3ii7knMwR75INufL7mOyxaFVZVcbbR5jvD2NN7NkF43k4v5PjHHdmr8vKTa85Kf0Izt4Dv/tw7JLYecUwu/X0CvJZAfHi2Wd6WRJ71fltYqS1pcdbG5zwn5fiHtvId2zZCcy1VfIrSBr6LudsL92zPMcSZtl6vkBJ+zaFP81sp38bbITM8k68AJJj3Pi/lJ2aeQzZTvG0SlsRdk3YLNSHvdPP4ekv31ANkHNbfuBQj1/Rvbty2Gyyd8H02fWll3O76X7ASf8pkJ5u8QtldeL+5lUznNkixS/SWU/WXaZ9QmpHz0j/bwi/e0rHftG2zyXtlvKk1cXM2SXLN4iuwptTvr9J7JvxT8jG2TvSD+Xpr+tLbuc+qmZbc+T/0rbUzV02+hQ3FzYVR3bfirGnV8or9dGV3Xsc+OK26V9u4wL3r5wXaE/e3m+v5DuWs6299Oi28+OTD+D28/2VOWVqLKreIb7hpdulzwPFmskacdK2DQNvRJVdpXRSbJbq86XnYyvMfSZbVL9Lyz0jQtlD8pVqrdzRyiv177zZZP998lOsN8lOw4fIPtm3+vPC2VXLG0+9DND9rDKtvtCaVzo0n5dxiOvv17aMV2v7Y+WTa5fLRu/Pp/CVlGao8puHfyLbL+5shLfq6vBPCa3b3c5RnrlvVk2j/qY7Fh3puwYd4rsdsQubXSuKrefpb9vItv/Fnpxhz7/s5S3uelvXp46jd3p3xVkC0ynya4yvbJhutvIxpXvpZ+/y04ez0117B0zZmXC1pCdZwxuWbtF6bXhlTx55R3n3MtLd4FsH11HlfExhc2SXY0yWzaW3q1Ft7mtIHtURO484vJCOyzQoteqV8+t1pBd/TVZc6DSuO/F/ZnSLbepP+2Qft9SduV+27nm/Zm/B9lCddvjWKkexzWWdemvpTndccqfD9xdSHfm0N9WlC30/Di1/Y9kV+z9WHbb1atlx5ifFvJ8W2qna2S3hP1B9mXBhSlfXtyr6v5e9zNdE+fcEMKeMcaTBn+IMX4shHCD0rMbnPCdZa9n+30l7DshhJskfVl2knuopD+mb0ckm2wfJ7tU6s2ZsJfLVhhzcY8qpPtK2UH6a8FuKQtadBvWXrJFlLqwV8ou/26b51fJBti5NfX8Kyfss7LO9v+06JkL/5nC1pb0JS3+it+qt8kuD/ug7CTnAtmBUrIJ0L9p0ZvIBpceXy/p1dHenjXH2fZv5NRzjPGQEMLessusPxZjPCV97E7Z84sek0tXkkIIv64LT9vLljfGeGzbuLJvVnPhn2+Q7tNlV3udFezNOy+WXdr8c9kliy/U4g9J/Wq0N6u9Ve37xo0t83x0YbsPOeHfc7b7tmi3xLxCkoK9mU5x8TcTXCA7wV5CCOENsoGyzpNk+9I/Vf9K2wWyAbrOxrmwaN8I7ueUyW17deg3Y4z7RqXXYA6LMW6Rfq1to0J/LPW5Ur/qEveHatm+khRCOFa2D446Lmzs5OszMcYvK9+f93PyvL+XbozxjrTd3LZ/qSUfJH1OtKtZVgrptdsxxmMrcR4jm6B65T2jbZ5THlaSLeicXQnbVNLfQwjbxhjPl6RoV/S8QNbuT5ZdsfME2RcxSp+ZHewV3z+W3zdWkL1O96+y25k/k8q7nmzS1bZ9Pyl7UGuU3dbwKtmC8jWyt3c80dn2qbIrh88fDgghnC77AqbNvuCOv+rWfl2Ogdn+mq4caJtuaVz4hqwtni6bjxydwqLSrQIxxl+HEH4ve47hdZX42f0zxrh5+jW3/x3h5KvURl55D5ItZuwvuxXhvJTHt0V72OjVTtzSMeMe2ZePNw3+GGO8Ltjb3L5eiPvw52Wvy95HNn+UrF7b9sni2B3tm/QvhhB+pkW32hXTTePH9lr0trgLZO3/rhTPmxO8NxP2zzS3rRpcqbK+rB4HJ4t13qkxzb3k1/ONsr4UJMWw6LXuq6W/PWHo84OHKq8tu7VrG9WfRxwgW/jL5evVMb2lLi7+muoVU9zHO3HHNgcqzHM+Uoi7hqw/fkj2fKv/CyFcK1tA2KcQ15trfjkTL4YQ3u/EKx3HSv2mS9wuc9jW40JY9Ha0wfnAHrL+eY0W7d+5dD8ytL0HlJ4tFkJ4lOzW76jF30R2uexNZI9w8rVOWPztzt+TXS30zWhvd17bK1Mmv0vg7VoNZU5Ai2F9lDqf4gS/ASUU3ihVSrdLvsZVpkKabnmXF8HeTjG8qDV4BfceWvKtTr+uLhZPQPrZtp+MfjGZcuX12mjp5nBiLe32bdqf2+Srzb4SOrx6tGZbE1aXIYRNJD0Ya15rH0J4ZozxLx23/0TZicpFy3ofnihTdV+Yiurqalkuz9I0ypgzFY/N40x3qpcp2O2t68cYr1oqGVs87Qk7VhXSGct5RFpo2EK20HHdqOc3WGRpjgshhC1jjFdMwHYa52u4r3fqkxO5yJM5EXj4Na1eeOkA6YWPOa53Auqe+Iwh3UFdeWHTVf+6419r0ZVLuTytIVvdfKHsG5yoRa8B/YHsnvPnyFZDg6TVZd9AHhpjvLpteUMI28q+YVsj/V2y1f47ZZchvy6XruybjM864Y930t2sbdzURuMo78ExxrqHEiqEcGSM8aC2faNjnseyb4cQDpF9432MFn+A+Stl3w7dJft2oBr2OklzYoyDb4jq6urbslv9XqT6V0qvLmv73WX1Xm37L8kun6wL69TXU96mVFzZs61ydXGo7CqeXBsdI3uVets+16W/unFzgj274h+58sahBy4PxT1R9u1wbZ7SZ2rzJbuVZ0tl+rPsEmKvHbyx7Ahv27l9JYQwN8a4mVPeI2UPo82lOxhDR85zLs2U7okxxroHOBYn+ynPn1e7vrGa7DLubJ6d9p2j+mPvsbJbFh7oshDXdl8oxOvUfh2OJ0fI3xd+2yHdtuOC1+dOlO2/ubq6T/ag/+z+N675r1OewXyh9THD2XZxHHTizpVdTZXLk9cni8dmJ113LCvkucsx48gY40FOnj7hlPdQ2YOIxzH3cvf9XJkajL/eflTsk85258YYN5uMOVCa8+XG/XtLcZ0ybSW7wqzVXNPZbut5SsPxaKmfy0/RcSG7LzQ4Znj72FzZM0db9avFtjVRizyFk7VjZCdZrU7mUtzchGBD2aWF44h7g5PnG1P8XHk3mKR0n6L8G8GeI7vPOJfuVsq/EewDsg778xjjwhQ2TfZconfKLptvW95dJL0p1r9R6g+yt7vk0o2ywawu/Auy+4dz6e7YIW6XfuWV91vKv9HkAtklmku7T64ueybGOPbtvSQ9Mda/+eeeWPOA8hBCkD0bZqeaehrU1fWyyyyH+/LrZfvBo5Rv+2/KLt8dR1+frLHMi7tdKleuvGsr30Y3pO216XOlftUl7smqF2QP5n2tU96DnbhnyB4c2Gbs3jjGuN4SG13Un29V+/For1jzkoC07Ztl96PXlecw2YM/c+W9Wvb8sHGMod910i29bWpbJ+6Vsvvwa/tGjPHwTFyFEO6SPT+nTftK1rfqjr1ry/bPVgtxstu12uwLpfF3so6BXn+9PdVjm3S7jAsnyX+7y9XK19W3Y4wrZ8ozeK35OOa/c2W32Nfl+QLZLQRt28jbP0vj4DVO3E/K5plt+mTp2Dx8a1Q13avlj2VeeUvHDC/d2fLfenqtU97PyvaHccy9vHp+Z4xx59oCdXvbX6lPriZbFK+Le1iKMxlzoF8pX89ryZ6xOlI9ps8tSOm3mWveKXs0R11ddZmnlPpNl7hdjhmTMi4Uvky+UfVvDGtyzDhctjhVF/cw2S1fubhuv1psYxO4yHOF8icCF8sat+3JXHQmBAvGGdfLs/zX0k6pdNNnat/qVUn3odjujWBzOpZXMcbHtUx35Lhd0p2gfuWlG+W/TeFqLf0+uaC0XS9PhbpYKGmPWP/mn8tlrzE9ZyhsR9lVaVvLecp/jLH692r8y2UP9Wvb5yZtPFqacSvl9dpojjr0uTHGfbQavpWiprwjx204dt8t6VlOf35kh/FonqQDM9s+S3Zi9WDNpt8lW/AcaT+aoDHUq+dnqf75JoMJ0BpeniWt5PSNr9flN8X9bKx5FXbTY7OzHw3qqu1C3K0t94XS+DtZx0Cvv/4p1rxhsmm6aj8u7KrC2zidulogf99+hMYz/31IhflChzbqMg5uqgZvvszE7TIffLTaj2VdjxneeOS10TVeeTW+uZdXz7fIH4/WUPs33Hl9cqH8Y9XNkzQHajvuz1GL40013cK+nxuvusxTiuNRl7iTdJ7YZVzw2u//qf0x4yH5ff0WJ+6cXNiw6U0+1NBDkjbSkiv4G6aw6IWHEJ42fICU9DTZg4eiE75wjHFXdPLslkfSgklK944QwstU/7rjBwvp3hjsgV11rwG9PYTwNdm3HdemeJvKvqWcJWmrDuU9LYRwgmwltbrt10m6upDuQ074fYV0L+4Qt0u/8sr7T0m7xhjnDsVVsIe1efvZuPrkOPft90n6QxqIB3WxmRa9VvQrwR5uNlhh31RWR6+XfZOwe6au5jt9+VpJtzptf9MY+/pkjWVe3PsK5T1a+Tb6h9r3uVK/6hL3UtnVcnOGwhVCKJV3gRP3/g5j943y+/P7OoxHr5f09cy2L5R0bIzxvJryvFH2xpfcflQqb5cx1GujKPuGtG4CtILsap1cnh+Q3zc+pfwJqDq070Ln2HuHpJWdba9TKO/8tvvCFD0Gvl75/jq3Q7pdxoUHnLBrJZ3n1NUf5e/bP/Ty1aG898ufL3j9ptRGXl2VxoWZyo85h3Xok6Vjs9R+LOtyzPDSfUB+G3n9ar7GN/fy6nlt+eNRaT9q2yfnyT9WdenPXeZA2yhfz/MLcb3jzcIOc81xzVNK/aZL3C7HjMkaF7z2e0jtjxm3y+/rXtxZw3FyJnKR553Knwj8Z/p/25O5qPyE4I1jjLuek+ePFcp78ySle5nybwR7eSHdK5V/I9hTJL1E0n9r0X2L18nenHWU7M0hrcobYzwvhLCXat4oJXsDxoFOutEJ36NQ3gs7xG3drwrl/a38tynM0dLvk+8tbFdOuLtvp7rYUpk3/0j6arDbrB4Oi4tuvzrCqasPy06c6vryy2VXPeXa/v2yS7MnvK9r8sYyL+4esrcC1ZY3xrgg10aSnqf2fa7Ur7rEXU35Nya8TjbG5tr335y4h6r92P3maPeW5/rz69RyPIr2HK+d6rYdQni8bEJRZwfZW4Ny+9EXCuXtMoZuoXw9Xy5/AnSEk+dvyu8bH3a2/ZZCnt321f9v78zj7aqqPP9dEWS0AAFBUISyFZSW0RG1AAWNQ2tK7YpCOWC3VjmAYytVsVQKtUCc6LZBUQFnbbSUSYZChkJUAiSPBAxJAMNgEANhzEQIu//Y+5Gbm7PXOvfse955w/p9PveTl7vP2nsNv732cM/ZJ/oy98bN7Wi+EfcuRVbrC9bcqqsxUOPrAUq9VrsleeErStnRxLE556uPpDyZ69sfVvQqmf9+FX2+cJUia40ZWv+08uDD5HPOaw1ZjZPW2Pw/FX9YuUyz1xoztHZ/oZR9EfimYu+RtLeu0vw8Gz0ffZbmb7jTOPn2jBzEsWpXRba1ORBwKHk/H5Hqyclehu7L+YqsNtf8NO3MUyzelMiWzGG7ygv/h3z8jqb5mHEK8UfSKjyf+MOQtvathWEfvDyN/GKtTnnlANlTf7a8LVlNZ8ueLttNdWwPG7/1y/JVCUpi1BZK2m2Tk03RBSfb7tuGvZuGjW8N3SGEcE/dOtpAF/moTdmmKOFc27JtoWnuTuWN+Vwjvq30lTZzaEZmT2B5CGFZRdlOwXgToZEjzbpL4puuqRx7U1l2I86ytyA/j8sxUONr03Y7zguaPa3Nf2vo1co8pSvZEnTVblN0Mfcqzb910BWfm7bbNK8Mw5cFOpfMU1qRrVH3uMoLY9EX2sS4eoW6NUE1BtDWZNuyqcUJ+V7ob/3SdLJOPn8acEnoOZ9DRN4dQji9qb3AWvJv9TqBeMButl1Lrxr2NpJt0d6dafB2kLroiJM5X+wCnEa09QLgkyGE+1L5AuJ5IZsTb/9+b0gnyovInBDCARmuD3LKf2Xs07VD53rXuUyJw4GKL64lH6PZIYQXYqBwY6ORbEkuq8GdgXUSkUOB76PzuVE+Ih7smat7hHio7Awq3jQXQrhf60eWvUPIv1k/a7B0LkEB59Sxt6TuQr3G2xio8XW0LzRu1/BF6dt5qnz1ReIv+ll7NJ3q2KP4cgeMftB0zGiaB1k/x5lBPuc04iTG2DyEXFZpb41+os1FLJ3MuXVTlPR9o96iN9xl9NqD+IKXGWR4U8Omoc+BavqiNVlD5xkMcZ7Sc11rsoX5aMzzgmFr0zHjA8Q7hmaQz5HleSGEMJQP8ZnF3xNv3zoN2K6nbLZRvoB4G9I9xLcf7N5TNgc4VClf1KKspvN8w96u2v0kMEK8Xe/v0+fY9N1pRrtfI95e9lbiwZcvS3//ivhoxn+ma24Bjh6iny9Keu/c8/3OSe9bjXa/oJRb7ZbItmXvIiV+x9INJ/9g1FvSt38DTCc+1vBx4mGCz0zlK4gHvEF8DGIx8OL0/7noXP8NeS6fbMT+z0pZl/moLVnLXi1GC5TYW5yzeFUi+zUl/lYu02R/bvhZ6wsPo/O5JB9do9T9INX55pOprpIxo0Rnzc+nEje8byI+9nEvkWsnEHmo6fw1JQaziYeG5up+fUF871B0OhadzyOGvU37gpV/uxoDNb4uLmi3JC/MVcqsMcMaq9qa//6J5pwr6Z9WHszNcT6ZYt+Uk9ZY1dX8V2v3AiNGmr1tzr20dkfQ85Hmq98Y9mqctMaqruZAmp+XGrLaePNlQ1bT+S9KDErmKRZvulrLd5UXtPidqsTAGjMsrmuyc0b/tj61LqpVkb4QmGuUWwOkNiFoU1bT+WHD3q7aXQRsWhGfJxIPkdLaXZSJrRAP+dok/X9bIom/OiR7Fyq8stqdr5Rb7ZbItmXvI0r8Fhdyo6nOVr0lffv6PjsPHb0GWNlXtjfxrI4ZxOSrcf0RhcuLjdivUsq6zEdtyVr2ajEq4VybsiW5TJO1cqjWF1YZfC7JR/0x6q17tZJvFlI2ZpTorPl5BfoESNN5lcENbQH6QEF8Vys6LaZsI65pXxivY6DG15J2S/JC0Zhh9O225r8lnCvpn1Ze0OY4qwzZkrG5q/mvOhcxYqTZ2+bcS2vXykdqPzLsVfms8GahIdvmHEgd1w1Zbbx5yJAd2FeUz1NK1qdtjhld5QUtfiuUGFh92+K6Jjs3J7tRXXUvNCvSFwJzjHJrMadNCMZSVtPZsnes2r0JeEZFfJ7RT6qKducBL6iQfWGF7BOIhz+dRezkJfZeTDw4a6eea3aiohNVtLtAKbfsLZFtzV4lfgsLudFU50HrHahvA9v0XbNPkn+UnsSayp5G3H1/CIPr5Lk834j9mha5Ph5l+xcoG9mrxWiInBumbEku02StxZzWF1ag87kkH12r1P0o+XxzCWVjRonOmp/X9H/fU75wQJ37uaEtQAfN+711r1Z0qsrdg2zENe0LVl7oagzU+LpuiO0OkhdWKWXWmLFKsechgzclubuEc1a7JXlQm+M8VMBJa2zuav6rtbvGiNEgfXCYc6/afu67bqHlqwJOPqjw5hJDttU5kOJnS1b9EXvAdjfQWYlByTxlmOvTYY4ZXeUFdb6gxMAaMx5G57ome2NOp410qXuhWZG+ELjXKLcWc+qEoEVZS2fN3q7anQ7cTLxF9LT0uTB9t8ho9wDgauItohenz+jjGFcCB1fE/XPE18iV2Lsd8Y1go7fDLU/tnkjcRdXaPU8pD0a7JbJt2fsWJX7TC7nRVOd1Rr0lffsI0q553zW7AecD+1aUbQPMQuf6B8hz+cAasW+L6+NR9lHDXi1G9xZyri3Zklymyf7B8LPWFx5E53NJPjpMqft48vnmyZSNGSU6a37+HfoESNP5VoMb2gL0wcL4arm7ZCOuaV+w8m9XY6DG1zsL222aF45Uyqwx4zHFnlkGb0rmvysLOGfFqCQPanOcuYZsydjc1fxXa3eWESPLXo3PJbyy2tXykearDxr2apx8SOHNkw3ZNudAmp8fMWS18WaZIavpvEKJQck8xeJNV2v5rvKCFr+rlRjUGTM0rquy/d/nPrUuqlWRvhD4llFuLea0CcHpLcpqOl9q2NtJu+nvacRd1Tenz4uJu4CaTrN6/r9zIuiBo+QnHYCbif2uJfYavLLa1cpnGn4ukW3FXi1+we5nbXHyp0a9JX37n4H9M344Dfhb4ElNfJXjcg1ePbstro9T2eMMe7UYWXlfa9fiVWNZLf5G7Hc1ZNUcavhjgcZnQy8rH5l9Rfvk+lENexvrbPhZWyQ+2dDZ4qRW998WxPdbOZ1qcMfaiGvaF6z828kYqPG1BudayQtWmeGrH+TsSeVtzX9nFXCu1jylyh+WTlU+GCC+jcfm9O+Yz3+1dmuUaXV/QONzIa+0dp+LkX+NvtKUkyXcaXMOpPn5TENWG292M2RNX2X4WjJPsXjT1Vq+k7xgxG90LtJkzNi16vthyG5wbd0LzYqUhYBVjjFB1cpbltV0tuztpF0jRrUWAlQ/uzgC/BL4R3oOphqGvemavYBXAlv1fb/IaPfaXHkNP5fItmXvdCM2Y87Jlvv2TOIgOTf9O5N0kBvxrWqfJf6K9mvizvm+A3K+iss7GLHPlpXGfpzKWvZqMSrhXGuyRvxHNHsN2e8aftb6gspng5NWfK26m+ab1nKo4ecdrNgq9bU2RrZZd1NZg3PjcgzU+FrYbkle2EErM3xl9b9W5r+FvCnpn2oeTNfkcs6vCjipjlVNfVHD3pGm7dbQS7O3zblXY18avlJzdw29smNVCZ8NWWsOpPm5hJON55pGDErmKSXr0zbHjE7zQpN+UCO+GteL+2cIYXivUBeRmcBrgH2Jt3NdAFwc1r9qN1suIi9KZa8k3vp2MXBhCOH6JJstb1lW09myt6t29yH/uuMbic/z5do9FOW1psCbiOSbnur/TWrjCmC/AnuPIf5isSDV86EQwtl12g0hrBGR3TPlK4m7tJXtpvobyRbGV7P3D8Tb/qviN5t4Gv+YcrLNvt0LEdk/xeFVxB32S9K1s0Vk+/T9a4iv351LvEXyLRlfLcB+/Xou9lcAT1XK9iuIfVe5zCrP+iKEsEaJ0Z+BLZPMoJwr4aslW5LLDlJkbwJ+ovhR1avHj1V8vpD4xpRGuUypew3xV7bZVOfXd9FwzEjX7N5E5xoxOiLV9/sQwoqe9qYT32iS0/nmpEM2Bul1qlV1f4j4y12TsVkbe2cDR6P3wZxO04H7crKl+beLMbAXfXzdh/jWltXEX0cHbbckLywi5rJGY8ZonqywZw7xQO/tmsTIsLcx52q0q/nKyoPaHEeVTddk/Yw+Nu+p+KPN+a/W7nziozWVMQohvFCxd0fgcFqaexl+3oN8Plqj+Mqaw2qctNYC71NkW5sDEc9n0fJKVjatUbTcfpPS7n6KvSX9s2Q93slavkaMWskL6Zpc/D4BHJOJgTVm7E3cwKnket3xxkRouDukfYD9gX8CLiO+AuzTwAvrlAPbA28DvkfcPT8d+Lse2d7yub3lA8qOKLJzK2Q1nS176+o8jHZHUE7jN3S6GeWU8b4Ybwq8AvgicfFwfoGfbwe2TuW7E3cwPzRou1q55ecBZEf6ZRvEV7P34Trx64qTNept3Lf7bPsr4i2Vp2XKDwSWKL5ST+qvqE/jc12ul+SjQfNCK7J1+lguRjW4UcKrQWX/UDf+FfbeX0e2hh9Vmyr4PMvQq1Y+qqh7MXBcLr9ivBmzTl5vqLM23txJPPzwl8R+/saeNuYMoHNVDL6k1V0Q39uIEz5Vp4w/fk/cuFJ1KulHLcRvKPMyrS/UiIE21xg0LwxtzND69gAxqmPv3cDnGZxzdWJUaz6YqbfWnM6y1/JzRdlyupn/au3WntMZfbDVuVdfu7clvX9Jdf69RvHVIHPYfr2WA2+3eFOaczTZGpyz4tAveyM1xpsa7fbbtAz4aMP+WXeNaflxmLms9hx2jPPCGUr8SsaMlcTNJDC4btmrfcwLSj/Yi7U6i7nsc5paeVuyms6WPWPQ7r193x86Sjz6EkpFu3f1fbc3PaeMG3HOPiNYw967+77bmvir9leAkabtauUWN0pkC+3tPxW/bvzGnJPD6tvEk+hfkL57LvBR4LXp/6O3M27dJzudglP+tbjX4HMJ18dVLqtZvpG9wPcM/zXm3JBk+/PgILnsxiayRgysvnBUU06y/oC/p9e0Z4P8avSjRvbW1Fkbb1ahLBKb6NwTg+Va3QXxXdIb37p+TNeqG3GGbNP83OUYeCrwV+n/WxDPxDiXeM7BNk05V8MXWl4Y2pgBvIw4jh1uyJTOfxf1lg/IOStGjeaDFMzpSjiZyvpz3VjNf7V21Te+DcKrAXhTyqv5wLPS37tj51+tHw3CyVv6+DzIWmBM50B1/JyuWUCD8aYG1/v7/ljMU1qRLY1fDV+V5IU/K/FT32Jm6HsjG44Ztblu2bvBdXUuqvtBWaxlrq9cKFAxQKIs9jRZ4rPS2clE3XqrdB7U3h65H5KZkDepu0+n69FP49cWzdap9/9GvD3wiL5rTqkTw4zuRxEPDN6v7/tNiLup6xTZC4iJpbZeve0aev3W4M0xWgwNP2v2Bi1+JdyoEQdNZ7XNujr18wL4DPFX7GtTHC8F/oX4q8B56L/ma1y3TvnXePOtJpxK5cdrvLG4YfHViNHA9Vp9gdjHzun7nEv8te4c4ByNc9j9pGkO3UjnvnYb5zJDdrVmT9M+CNxulF9g9KMHiHeCXAm8H9ix51o1vxr9qH9RXCuv19RZfdNG3/cbbUzV1bmCG9qm151WfHOcbaDT4/4wdBpJ3w2cn7HnP1oe/Jkhq/ZtI/Y3Apukv08Dvpau+Qzw74atlk3ajwYlb3fRfHV3z9/vSTKfAa4Cji3IC0cZ9s4fhHN916ljleErNQ+i55zH6vKmot6LlRicgt4HVxg6l4wZ1lykaYwuqPjO+oGl9rpKqaP/Nff9+bfkDXcan69QeJNdC4z2Fcte8nnlTVp8078Dz1WI8ycztyuymq/mKjEw5yl17anDGzYcX5vm7k9oOtN8rXcBA47NvZwy4rdSiYE1ZtxZwPWN8kLuM8wzeT5DfJ5uE+A/UjAvI05gLkr/30CEuJt2KfDyEMJ2qZ73EJ/J/AXxueZzkyNzz2muCCFspci+nXgA3qMiclqq62dEEr6J+Cxd7vnPOxWdn028rb/S3hDC5xVfPUbcHbwF+DFwVghhWU1f7kgkZpVOEJ/DvDWE8Pu+NndLZdsr9n4CWBb6npsXkW2Ik5XziAvydwNriaRdk2QfDSG8MF2/URxCCCdkfHE78JIkf3dF+VHEDrpRUdLnt8kflXqFEA5Q2p1RVZbq/j2wRYY3+6Z/V1ARwxrPFf83xd7PEm/hq4rfvxA52YgbIYQ3ZOxFRJYTb/+s0nkp8fbrXN/eRNFpjxDC01M9Vf3zyNTeZsQ+8bQQwoMisgXxF/cdQwgPp2dTfwZ8P4RwsojMBU4iz/VTgX/OcPmDxFeA5nhzH/DNTFmWU6n+R4AtFd5cjsINg69fUmTvSG0NVG8qvwt4XVURsY/dRXzM4dvETUghcv6twBeIE7demd58dDD5fqKOGUYOXUk8synX7v+meS7T8uDdRF7mcvc5/ar26HUw8Tb4jcwhjicvyZkL/C6E8MTURlU/mkn81emw9PcbgOuSjr8DHsjkm5cCzyDfj64NITxFaffiAp2vJe/nOcCbQwgjPd9vQrx9+kjiuJ7T+Uo2HDP6ubE18Tb3qrrfTuR7k7H5LuCrSu7eVxkjdwLeotj7EfJ9X8vPexJ/8cvlo0A+D64iHkbZZAycrc0HgHeGEJ6TyjfITyJyZ6o3N35uRn5ON5N4HkhurLqaPOe+CpzccMxYGULYMl1/DXGxtExEtkrX/5ENUWtsTnn/IcXe1wHH5DgXQnhPVb3pGmusOkXxlZUHdyU/x3mYGKOcbG6sEuJjmieTz91fIp8XbgbuUdo9TLHXGjO0ds8kzkVyeeFUxd6r2DDH9ueyKpm66yotd/8WeJGSj15N3lenoefBg8jz+UXEzZrKsSqEcFVGZ0RkTQhhM8VebR2pzvmAs8nn/XnJL1V+PC+1lxtvjgReoMguV3x1GPDBhv1TG8esOftBFbqOcm4P4IkZH1u5+1PENUhO55+Tz78Lki9zfvwY+f6ZzZMp/96MHr8DGo4Z84HDlHnZqiqdRm0KITw1U74hQs3dIOtD/EXhCcSD6x5kw926ecRJ2w+AQ4iT3UOIk6KDgcU99VxD+hUS2CrVO5/87VIrDdkFPeX9zz9at4RrOt9q2Jv7zCf+kjGN2Gm+QyT2hcA7iYfFar5cpeh0MPrJ55of56KffD7S9/9ZxAFo++SnuUocVim+WENcjJxM3OndvK+ddcTkcVnFZ5Whl9WuVvdjCm9Gkr9yMbzR8LNmbzZ+NfqZxQ2Lk9lbEpU2R+WzOhn9s5c3c/ts7b8Vsv/XJI3rWS7X4HP/7cb9XFf9aPBG64MWXy1ZjXOazgG9j00jLjL/g/TLA3HABD1HHozdT0pyqNZuSS7TZDV7nmT4Yzlx4vOMvs/uxLtw6uajqn5U9Wz/G4iTpbVk8o2Vc9Dz+vxCnTU/7wrslNHppYbOFie1uhcZ8dVy3V05nWr4coFhr9X3czqtNvKROn4aslpfuF6xdT7xoMvRuxPPAJ6f/n42ceKv5TJrTqflFI1zRWMG8WDl7Ykbo/05Q+PkLeh5X7N3qcG5krGqJA9qcxxLtlZOqYjBHIxcZrRbMmZo7VpzOtVehTcHG7yy1lXW3FrLR5qvLHs1Pq/M8WZAPjdeR2biq+X9YPhRG2+sGGi+ukeJgcX1kjm7tS5umrtXGjprfdCKgdY/NU6tMeJ3di4GNfKGxXWVG7n+tVE9dS80K9IXayPoC4Xr0QdI7XapVYasNpmwFpGazpa9d5Of0D/Sd33vhHxZjbordUp/zyT/umPrbIYXkX+t6QJgWp/8u4gLtduMGK5VfLGUuJt8CHAC8Ze2XwEfSjG6gfRscAXn7jD0Wme0q9W9kjxvrkFfVD1q+FmzNxu/mrzTuKFxcq2i80qjTU0nq39eTfw1kd44Em8Xfwj9MRON61ku1+DzWqXsNsOPq9B5o/VBq5+oedDgnBp7lD7W8/fTiPn066THi1ByZPpb3XwoyKFLjXZLcpkmq9mzTPMHceLysoyff4Sejx5B70dzq+RS+ZPI5JtUrvUja2wu0Vnzc3aRWENni5PaAtSKr5brluR0quFLa8Kn3jKu6HQ/ej7S+sIKQ1YdA43Yb5N8dAuRk2uJC4QrgJuNXKbN6VYYOUXjXMmY8WjS/4/p36f26D6CnhesPKfZews650rGqpI8qM1xLFktp1hjs5YXrHZLxgytXWtOZ81xtVxWsq6ycreWjzRfWfZqfL4mx5safF5r2Kvl0NVGfOf21tV33Sojftp4Y8Ve89UflBiUjGPWnF3jnLXGrJW7MzprffARw49a/7Tyrxa/kjHjNnSuq9yo+r7y2roXmhXpi7XeN1ZULRSWoA+Q2vO9wZDVJhOzlXrXGTqr9qJP6Jcrftyyji+rdKqoa382PPn8VuBIy970/fZseMr4POD4ijamE29H02J4r+KLH1V8twvx1rb/l+K20TXpuhnEk8YPy+j1gNYu8TT0PTPlRyi82Rd9UXV5HV5l7L2O9c8A98fv08SO34gbBif/rOgctDYNvq5ReDECbJbRZwfi7ag7Z8pfanD90+in/J+t8Ga5UrbY8ONZBm+0XPaYwVcrD2Y5Z+h8Jfl+MKPiu9cBX+j7Lsc5rZ9cY/BK3RTR2u27dqBcZsjeS/6NcFta/tA+6PnoL+j96Nl12kgylfkm04/uA/6ktNtYZ8PPZxAnT5UToDp9X+GktgDV+FprbFZ0WmrEsFKndI3V93M6jaDnI238vMWQ1Xx1W53YE88s2Jf4qOFONWxdhz6nm18nPhnOnY7+dhdtzFic8cOWxMcfsnkBe/NXs3dfg3NnK3WrY9Uw8mAm56wkc4ZG8peWU/69bgwq/HEX+bcbbtn3/5IxQ5uLVJUdq9g7I8ebvuuarKs0P78JJR8N0I+q7D10AN71j1ULyPP5YcNea+6lzfm0vH+rFj/08UaLwQzq9/2B+qdhjzpnNzhXkrsXVOnbo7M2Vt2l+dHon9cB78nI/kiLX41+UHvMYGOuX1jXJu1T66JaFemLtedVfL/RQiET2D0SmWot9vple/5fNZkYqN5enQe1t+8adUI+SN11/Nhj/3uIZ5rU9mNP+YEYp5vXiUMD+WmWbm1+qnhjxbAJXy17WX9y/beHzY0aOh+itdmkL5TyokbM3kzBW2Va5E0JNzTZGU3rHbLdG3DO6CeNc6jVrnFt4/gTb82tLTuIXg31aS2/av2opN06sv0xQtmYsnS2YtBX9w25utO1TXKdlY828keFvd9tmp97dNgoH9WM18BjYGHsa+XIKr1KcoqWF0pyRqa+gfPCIDG0ONe03h6ZgfJgn+yeuZzT1ifZ+ME6/hhm/I0cWjtGdXlTh1d1+mCFTK38q/mq395BeUfDtQAF68ie8mHOVWr7ss93g/hK7Z9N7Mnxhg3XxSW5e+DxpPTTsA/WnYuUzDOHtu4d2sHLjvEBEXki8UDUpSGES0TkCOJBWQuIRF5ryP81cRf/6cSd10XAD0MIDykyR4UQzijQeRvizuoM4gGUjxF/BT4bOCGEcH+Tdkv0KrXJqFuz98vEA9EaxW8qweI6kcMDcTnVm419m7wYj5jI9pbksiaybaIwl6n5lfjLeuMxo0TnhjGaBryceEv1sHWeBrwkKAd8KrJFY28bOpVgIvd9DRrnmvb7rnzVFud66m/qj0Zzuhr6qGMz8c21Yz7/Ndo9g3jHxsA6dcgrzc/TiC8JuIsKXxHvBGkUg7Z4U4I21xFabm9r/JyMaDsvKO1OI24SPYPBc+T7gd1owPVBOOmbPJMMIvJD4u1lWxKfx9+aeIvrK4nxfqciewzweuItbK8l3nJ2P3FX+P0hhMszcreHEHYr0Pki4m1+3w0h/Dl9tzPx2cVXhBBe1aTdEr1KbTLq1uz9ENH/A8dvqsHg+nOIj+sNxOVUbzb2bfJiPGKi2luSy4hvShlYtk0U5jI1v7L+DI2h5pwa+VmL0f8ibuTMoHpj6v821bnFBWjJ2DseFzcTsu9rMDh3CfH1v0MdM9pECedq1N0ohybZRnO6GjqpYzPx0eMxn/8a7f4N6dHkBjp1xas7iAvjGVTn33eQ99WfiI+8N7G3Fd6UoHQdQbzbvcmP2CXjZyfzlK7Qcl7Qxub7Uh1NcuQq4iPpA3N9EE76Js8kg4jMCyHsk17x9idglxDCOhER4hsv9lFk5xOfp1wnIlsCvwohHJJeM7eQDV/P/bgY8Ta7zQp0XhhC2DNTtpq4M1rZbtKrUtTSS0TmNZUtgWVvCGHzJvGbajC4PvqGlioun018s0BltcDexMc2qspa40VX6KoftImSXEbMNznZs0MI+7ekcytxMPLNQmBNwZjRWGcjRjcAnye/MbVzgc5tLUBLxt5OFjeTse9rqJEXmo4ZnfiqhHM16tZ8peZBK+fkykZtyhVhjM3Awi7mv0a7K0MIW+R0yulDy7yq4ed/Ip9/n4riK81eIwaNeVOCwnFMlSWe0ZnL7bOIZ980abdx/5yI6DAvaGPzLGDbpuuMEMK0TJsLiXfE5WRr54VN6lzkmFCYJvEW3q2Iu5bbEHfVNyOeVm5hE+ItZ5sRdzsJIdwuIpsSd+/v67tegN8W6nybiHyC2InuBhCRnYidSIx2dwJe3VCvEtkSaPY+Whi/qQSN64LO5R3Jx/4W2uP6eERX/aBtlOQyTbYttBUHLd/cAexckHNKdc75ebMQwom9F6YJ1gkSb79eW6Dz7kbdTVEy9ralk4XJ2vc15DhXMmZ05avS+Z6FpnnQyjkaNE5aY3NX8191LmLo9GTF3jZ5pfn5ZiMfPYLSjwpiUMKbErS5jtBy++com2t2MU/pCl3lBS1+x9F8zLjJ4PrzFNnaecE3eSYfvgPcRNxBnAWcJSK3Ai8GfmLIfhu4RkSuJt4qfyKAiOwI3EP8lWukX0hELi/UeSbxDQNXiMhT0nd3A+cQD7fS2l1VoNd5BbIl0Oz9N5rHb6pB4/ql5Lm8nHhKfi72S5Syy1uwo2t01Q/aREkuu1qRXd6izm3FQcs3fwe8k+Y5p0RnLUYrjQnQ+QU6t7WQKBl7u1rcTMa+r0Hj3J1KmTVmXD4WyleghHMWNF9ZedDKORo0Ti5Ryi4nPhbVxfxXa/cyQ6fdjLrbgubnZUY+Ope8r/5E8xiU8KYEJXnQkt1B8eXdBe2W9M+JiK7ygjY2L6H5mHEu8Y1cOa6fZNhUC/641iSEiOwCEEJYKiLbEl9FfXsIYXYN2b2J55ncEEK4qVVFHZUoid9Ug+Yr5/LURkn8pxp3uso5OT+LyHbEyf4bgf4J0IkhhOVNda5Td4E9404nx4bQ+vZE7Pdt9t2p5o/CMUObi0yoOV3N/Kv1owllb5toebyZcP2zK7Q1NhMfXRy3MfBNHse4hkzSN3zkMNXsdTgc3cHzjcPhGEt4znE0gfPGMVUwTK5XHvrjcIwjHNe1AmOMqWavw+HoDhMu30iLZ9S0WXdTjEedHI4CTLic41iPDvPRpOON5/aJjRbjNzSu+508js4hU+8NH1PKXofD0R0mW76RFl8r3GbdTTEedXI4NEy2nONYj5bz75Tijef2iY2S+I0V1/3gZcd4wFR7w8dUs9fhcHSHCZdvjAnQTuO17qYYjzo5HAWYcDnHsR4d5qNJxxvP7RMbLcZvTLjumzyO8YCp9oaPqWavw+HoDhMx37Q5ARqPC4nxqJPD0RQTMec41qOrfDQZeeO5fWKjrfiNCdd9k8fROUII/0MpO2IsdRkLTDV7HQ5Hd5ig+abNCdB4XEiMR50cjkaYoDnHsR6d5KNJyhvP7RMbrcRvrLjuZ/I4HA6Hw+FwOBwOh8PhcEwC+Nu1HA6Hw+FwOBwOh8PhcDgmAXyTx+FwOBwOh8PhcDgcDodjEsA3eRwOh8PhcDgcDofD4XA4JgF8k8fhcDgcjikMEVknIiMicqOIXC8iHxMRdX4gIruLiHlAoIjsIiI/S38fIiLnDajb5SLy/EFkSiAi/yoih7VY/0Bv5Gjisx7ZD4vIlk1kHQ6Hw+FwTFz4Jo/D4XA4HFMbq0II+4UQ9gYOB14DfMaQ2R0wN3lCCEtDCG8pV3FwiMjAbxANIXw6hHBJG/qk+g9qq+4KfBio3OQRkSeMoR4Oh8PhcDjGEL7J43A4HA6HA4AQwl+A9wIflIgniMhJInKNiMwTkX9Il54AvDzdAfSRdGfPlSIyJ30Ogsfv+Lmhvx0R2UpETheR2SIyV0TemL7fQkR+IiILROQXwBZVeorIEhH5oojMT3X8l/T9mSLyDRG5GviiiDxTRC4UkeuSfnuJyDYictvo3UpJlztEZNMk/5b0/SuTbvOTrpv1tL1D+vv5o69SFZGDkz9GktyTKvR+OP17SLpL6WcicpOI/FBEJJVNT9/NAd7UI/tZEfl4z/9vSP7dSkTOT3dh3SAiM0XkGGAX4DIRuWy0bRH5sohcD8wSkV/21HV48rfD4XA4HI4JjoF/5XI4HA6HwzF5EUK4Nd3p8RTgjcADIYQXpE2Oq0TkYuBY4OMhhNcDpMeCDg8hrBaRZwE/BrTHrGYBl4YQ3i0i2wKzReQS4B+AlSGE54jIPsAcpY4HQgjPE5F3AF8DXp++fxpwUAhhnYj8GvjHEMJiEXkRcEoI4RUiMgIcDFyW5C4KIaxN+yyIyObAmcArQwiLROR7wPtSOzl8HPhACOEqEdkaWK1cC7A/sDewFLgKeKmIXAt8C3gFcDPwU6MOgOnA0hDC65Lu24QQHhCRjwKHhhDuSddtBVwdQvhY2lBaICI7hhCWAUcBp9doy+FwOBwOxziH38njcDgcDocjh1cB70ibIlcD2wPPqrhuU+BbIjIfOAt4bo16j031Xg5sDuwG/A3wA4AQwjxgnlLHj3v+fUnP92elDZ6tgYOAs1I73wSemq75KTAz/f1WNt5M2RP4YwhhUfr/d5NuGq4CvpLuotk2hPCocf3sEMKdIYTHgBHiI3B7pXYXhxACyRcG5gOHi8iJIvLyEMIDmevWAT8HSHV/H/j7tMn2EuCCGm05HA6Hw+EY5/A7eRwOh8PhcDwOEflr4obAXwABjg4hXNR3zSF9Yh8B7gb2Jf6AZN3FIsCbQwgL++odRNWQ+XtF+ncacH8IYb8K2XOAL4jIk4EDgUsHaPdR1v9ItvnjCoRwgoicD7yWeMfTq0MINyn1rOn5ex32nKy33cfbTncaHZDa/ZyI/DqE8K8V8qtDCOt6/n8GcC4xVmfV2JRyOBwOh8MxAeB38jgcDofD4QBARHYEvgF8Pd3tcRHwPhHZNJU/W0S2Ah4Ces+c2Qa4K92V8nbAOtj3IuDonnNo9k/f/yfpQGcR+a/APkodM3v+/V1/YQjhQeCPIvLfU30iIvumsoeBa4CTgfP6Nj8AFgK7j571k2y6Iv29hLgxBPDmUQEReWYIYX4I4cRU916K7jnclNp9Zvr/23rKlgAHpLYOAPZIf+9CfMTtB8BJo9ewcYw2QAhhKfFRsU8RN3wcDofD4XBMAvidPA6Hw+FwTG1skR5n2pR4t8j3ga+ksm8THyOakzZklgEziI9RrUuH+J4JnAL8PJ2PcyHr76bJ4Xji+Tbz0gHIfySejXMqcIaILAAWANcpdWwnIvOId8S8LXPNkcCpIvKpZN9PgOtT2U+Jj5Yd0i+UzhY6ivio1ybETZtvpOLjgO+IyPHER81G8WERORR4DLiRBo8/pXbfC5wvIiuBK1m/UfNz4qNzNxIfnRt9lOx5wEki8hiwlnh2EMBpwIUisjSEcGimyR8CO4YQFgyqq8PhcDgcjvEJiT/UORwOh8PhcEwMiMgS4Pk9hwo7GkBEvg7MDSF8p2tdHA6Hw+FwDAd+J4/D4XA4HA7HFIOIXEe84+pjXevicDgcDodjePA7eRwOh8PhcDgcDofD4XA4JgH84GWHw+FwOBwOh8PhcDgcjkkA3+RxOBwOh8PhcDgcDofD4ZgE8E0eh8PhcDgcDofD4XA4HI5JAN/kcTgcDofD4XA4HA6Hw+GYBPBNHofD4XA4HA6Hw+FwOByOSYD/D2YAuzYiH0OW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795" name="Picture 3" descr="C:\Users\Bryan\Desktop\x.png"/>
          <p:cNvPicPr>
            <a:picLocks noChangeAspect="1" noChangeArrowheads="1"/>
          </p:cNvPicPr>
          <p:nvPr/>
        </p:nvPicPr>
        <p:blipFill>
          <a:blip r:embed="rId2" cstate="print"/>
          <a:srcRect r="52287"/>
          <a:stretch>
            <a:fillRect/>
          </a:stretch>
        </p:blipFill>
        <p:spPr bwMode="auto">
          <a:xfrm>
            <a:off x="0" y="1937657"/>
            <a:ext cx="9372600" cy="537754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180975" y="228601"/>
            <a:ext cx="9572625" cy="1600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Lato Heavy Bold"/>
              </a:rPr>
              <a:t>PROTESTS vs. PANDEMIC: 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Lato Heavy Bold"/>
              </a:rPr>
              <a:t>Pandemic years are 2009 (swine flu) and </a:t>
            </a:r>
            <a:r>
              <a:rPr lang="en-US" sz="2800" b="1" u="sng" dirty="0" smtClean="0">
                <a:solidFill>
                  <a:schemeClr val="bg1"/>
                </a:solidFill>
                <a:latin typeface="Lato Heavy Bold"/>
              </a:rPr>
              <a:t>2020 (Covid-19)</a:t>
            </a:r>
          </a:p>
          <a:p>
            <a:endParaRPr lang="en-US" sz="2800" dirty="0">
              <a:solidFill>
                <a:schemeClr val="bg1"/>
              </a:solidFill>
              <a:latin typeface="Lato Heavy Bold"/>
            </a:endParaRPr>
          </a:p>
        </p:txBody>
      </p:sp>
      <p:sp>
        <p:nvSpPr>
          <p:cNvPr id="6146" name="AutoShape 2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8" name="AutoShape 4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50" name="AutoShape 6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2819400"/>
            <a:ext cx="9105900" cy="58769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52" name="AutoShape 8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2819400"/>
            <a:ext cx="9105900" cy="58769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0" name="AutoShape 2" descr="data:image/png;base64,iVBORw0KGgoAAAANSUhEUgAABBAAAAKfCAYAAADXUzvHAAAAOXRFWHRTb2Z0d2FyZQBNYXRwbG90bGliIHZlcnNpb24zLjMuMiwgaHR0cHM6Ly9tYXRwbG90bGliLm9yZy8vihELAAAACXBIWXMAAAsTAAALEwEAmpwYAACh4klEQVR4nOzdd5wkVbn/8e/ZXZAkS5QMS5AoCEgyXFlMYCIoSjCgooiomAXz6vUq6gVREe8PBQQDmJAgGUFFEEm7S1rYJS6ZJUnYACzP74/nNFNTc6qqq7pnpqfn8369+rWzdfpUeLpO9amnq04FMxMAAAAAAECZCaO9AgAAAAAAoPeRQAAAAAAAAJVIIAAAAAAAgEokEAAAAAAAQCUSCAAAAAAAoNKkkVzYKqusYlOmTBnJRQIAAAAAgArXXHPNw2a2atl7RjSBMGXKFF199dUjuUgAAAAAAFAhhHBX1Xu4hQ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UmUCIYSwTgjhkhDCTSGEG0MIn4rTVwohXBhCmBP/XXH4VxcAAAAAAIyGdq5AeE7S58xsc0k7Sfp4CGFzSYdL+quZvVTSX+P/AQAAAABAH6pMIJjZ/WZ2bfz7SUmzJK0laQ9JJ8W3nSRpz2FaRwAAAAAAMMpqjYEQQpgiaRtJ/5a0mpndH4sekLRaQZ2DQghXhxCunjdvXifrCgAAAAAARknbCYQQwnKS/iTp02b2RLbMzEySpeqZ2XFmtp2Zbbfqqqt2tLIAAAAAAGB0tJVACCEsIU8e/MbMTouTHwwhrBHL15D00PCsIgAAAAAAGG3tPIUhSDpe0iwzOypTdKakA+LfB0g6o/urBwAAAAAAesGkNt7zaknvk3R9CGFGnPZlSUdI+n0I4UBJd0l697CsIQAAAAAAGHWVCQQz+6ekUFD8+u6uDgAAAAAA6EW1nsIAAAAAAADGJxIIAAAAAACgEgkEAAAAAABQiQQCAAAAAACoRAIBAAAAAABUIoEAAAAAAAAqkUAAAAAAAACVSCAAAAAAAIBKJBAAAAAAAEAlEggAAAAAAKASCQQAAAAAAFCJBAIAAAAAAKhEAgEAAAAAAFQigQAAAAAAACqRQAAAAAAAAJVIIAAAAAAAgEokEAAAAAAAQCUSCAAAAAAAoBIJBAAAAAAAUIkEAgAAAAAAqEQCAQAAAAAAVCKBAAAAAAAAKpFAAAAAAAAAlUggjCOzNt1stFcBAAAAADBG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FSZQAghnBBCeCiEcENm2rQQwr0hhBnx9ZbhXU0AAAAAADCa2rkC4ZeSdktM/6GZbR1f53R3tQAAAAAAQC+pTCCY2T8kPToC6wIAAAAAAHpUJ2MgfCKEcF28xWHFojeFEA4KIVwdQrh63rx5HSwOAAAAAACMlqYJhJ9J2lDS1pLul3Rk0RvN7Dgz287Mtlt11VUbLg4AAAAAAIymRgkEM3vQzBab2fOSfi5ph+6uFgAAAAAA6CWNEgghhDUy/91L0g1F7wUAAAAAAGPfpKo3hBBOkTRV0iohhHskfUPS1BDC1pJM0p2SPjp8qwgAAAAAAEZbZQLBzPZLTD5+GNYFAAAAAAD0qE6ewgAAAAAAAMYJEggAAAAAAKASCQQAAAAAAFCJBAIAAAAAAKhEAgEAAAAAAFQigQAAAAAAACqRQAAAAAAAAJVIIAAAAAAAgEokEAAAAAAAQCUSCAAAAAAAoBIJBAAAAAAAUIkEAgAAAAAAqEQCAQAAAAAAVCKBAAAAAAAAKpFAAAAAAAAAlUggAAAAAACASiQQAAAAAABAJRIIAAAAAACgEgkEAAAAAABQiQQCAAAAAACoRAIBAAAAAABUIoEAAAAAAAAqkUAAAAAAAACVSCAAAAAAADDOTJs2rXYd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Yx2ZtutlorwIAABgjSCAAAAAAAIBKJBAAAAAAAEAlEghADVzqCwAAAGC8IoEAAAAAAAAqkUAAAAAAAACVSCAAAAAAAIBKJBAwLBgrAAAAAAD6CwkEAAAAAABQiQQCAAAAAACoRAIBAAAAAABUIoEAAAAAAAAqkUAAAAAAAACVSCAAAAAAAIBKJBAAAAAAAEAlEgjAMJty+NmjvQoAAAAA0DESCAAAAAAAoBIJBAAAAAAAUIkEAgAAAAAAqEQCAQAAAAAAVCKBAAAAAAAAKpFAAAAAAAAAlUggAAAAAACASpUJhBDCCSGEh0IIN2SmrRRCuDCEMCf+u+LwriYAAAAAABhN7VyB8EtJu+WmHS7pr2b2Ukl/jf8HAAAAAAB9qjKBYGb/kPRobvIekk6Kf58kac/urhYAAAAAAOglTcdAWM3M7o9/PyBptaI3hhAOCiFcHUK4et68eQ0XBwAAAAAARlPHgyiamUmykvLjzGw7M9tu1VVX7XRxAAAAAABgFDRNIDwYQlhDkuK/D3VvlQAAAAAAQK9pmkA4U9IB8e8DJJ3RndXBeDbl8LNHexUwTrCvAQAAAPW18xjHUyT9S9ImIYR7QggHSjpC0htDCHMkvSH+HwAAAAAA9KlJVW8ws/0Kil7f5XUBAAAAAAA9quNBFAEAAAAAQP8jgQAAAAAAACqRQAAAAAAAAJVIIAAAAAAAgEokEACgB83adLPRXgUAAABgEBIIAAAAAACgEgkEjHn8UgsAAAAAw48EAgAAAAAAqEQCAQAAAAAAVCKBAADoaVMOP3u0VwEAAAAigQAAAAAAANpAAgEAAAAAAFQigQAAAAAAACqRQAAAAAAAAJVIIAAAAAAAgEokEAAAAAAAQCUSCAAAAAAAoBIJBAAAAAAAUIkEAkpNOfzs0V4FAAAAAEAPIIEAAAAAAAAqkUAAAAAAAACVSCAAAAAAAIBKJBAAAAAAAEAlEggAAAAAAPSwLU/acrRXQRIJBAAAAAAA0AYSCAAAAAAAoBIJBAAAAAAAUIkEAgAAAAAAqEQCAQAAAAAAVCKBAAAAAAAAKpFAAAAAAAAAlUggAAAAAACASiQQAAAAAABAJRIIAAAAAACgEgkEAAAAAABQiQQCAAAAAACoRAIBAAAAAABUIoEAAAAAAAAqkUAAAAAAAACVSCAAAAAAAIBKJBAAAAAAAEiYcvjZI7q8adOmjejy6iKBAAAAAAAAKpFAAAAAAAAAlUggAAAAAACASiQQAAAAAABAJRIIQM6WJ2052qsAAAAAAD2HBAIAAAAAAKhEAgEAAAAAAFQigQAAAAAAACqRQAAAAAAAoA/dc/ilXZ0fCQQAAAAAAFCJBAIAAAAAAKhEAgEAAAAAAFQigQAAAAAAACqRQAAAAAAAAJVIIAAAAAAAgEokEAAAAAAAQCUSCAAAAAAAoBIJBAAAAAAAUIkEAgAAAAAAqEQCAQAAAAAAVCKBgHFpyuFnj/YqAAAAAMCYQgIBAAAAAABUIoEAAAAAAAAqkUAAAADAsJu16WajvQoAgA6RQAAAAAAAAJVIIAAAAAAAgEokEAAAAAAAQCUSCBi3pk2bNtqroC1P2nK0VwHDjEeGAgAAoF+QQAAAAAAAAJVIIAAAAAAAgEokEACMeatfMmO0V6EncLsEAAAAhhMJBAAAAAAAUIkEAgDUwNUOAFe7AAAwXpFAAAAAAAAAlUggAAAAAACASiQQAHTdlidtOdqrAAAYx2ZtutlorwIA9CUSCAAAAAAAoBIJBAAAAAAAUIkEAgAAAAAAqEQCYZSNhXvF7zn80tFeBQDDiHuFAQAA0A4SCAAAAAAAoBIJBAAAAAAAUIkEAgAAGBHcLgMAwNhGAgEAAAAAAFQigTBCpk2bNtqrAKBD/HoKAACA8YwEAgAAAAAAqEQCAQAAAAAAVBozCYQtT9pytFehp9xz+KWjvQrDol+3i1tYAGBkccsR+hH7NYCumTa5UbUxk0AAAAAAAACjhwQCAAAAAACoRAIBAAAAAABUIoHQh/568YYjv9CG99AAAAAAYxXjUmC8IYEAAAAAAAAqkUAAAAAAAACVeiqBMOXws0d7FcY+biUAAAAAAAyDnkogAAAAAACA3kQCoYvuOfzS0V4FAEAfYFAuAAB6x7Rp00Z7FXoGCQQAAAAAAFCJBAKaY7wFAKNsy5O2HO1VAIbF6pfMGO1V6Blc4QkAvYMEAgAAAAAAqEQCAQAAAAAAVBpTCQQu5wMAYHzhEc8YSdwuAQDlxlQCAQAAAAAAjA4SCP2MQQ6BcYfHDAEAgF5TNugxjy4eW0ggAAAAAACASiQQAAAAAABAJRIIAABkcBsIAABAGgkEAAAAAABQiQQCUFPVI8X+evGGI7QmAJrqlUe1lV3twKOLgf7WK8chAKiDBAIAAAAAAKjUUQIhhHBnCOH6EMKMEMLV3Vqp0Vb2mBGg13H/NsYbfqkHAAB9Ydrk0V6DSpO6MI9dzOzhLswHAAAAAAD0KG5hAAAAAAAAlTpNIJikC0II14QQDkq9IYRwUAjh6hDC1fPmzetwcd3Fpd4AAAAAALSn0wTCa8xsW0lvlvTxEMJr828ws+PMbDsz227VVVftcHEAAAAAAGA0dJRAMLN7478PSfqzpB26sVIYeT89+OLS8lmbbjZCa4Lh1I+DzbFvAgAAACOjcQIhhLBsCOHFrb8lvUnSDd1aMQAAAAAA0Ds6eQrDapL+HEJozee3ZnZeV9YKAAAAAAD0lMZXIJjZ7Wb28vjawsz+pxsrxMCGAND7phx+9mivAjDmjeU+zz2HXzraq4AexHcDMPZU3cqex2McAQAAAABAJRII6MhfL95w5Bc6bfKQSWS8q2150pajvQoA0NOmHH72mL4qoEy/bhcAjKZe6V/XvYqgEyQQAAAAAABAJRIIGHFH7vO20V6F9iWudsAAftHCeNIrvzIAQC+jbzB8eHQ1egEJBAAAAAAAUIkEAgAAAAAAqEQCAWMDtxKMCzwWbGzhMlUAGBv69Xg9ktvVrzEcy/hMuqfOgPQkEAAAAAAAQCUSCD1g9Utm9OWyAKDfcAxFL+uVq7hG7FfBHrk6kYHt2sNAtEB/IIEAAAAAAAAqkUAYCQ0z5D89+OIur8jw6PZ69msmv1+3CwAAAMD4QAIBAAAAAABUIoEAAAAAAAAqkUDAuPDXizdMTue2AoyEXhnYbCwby49q4vPv3FiO4ZH7vK3yPXUenwUAI2Es95EZsHN4kUAAAAAAAACVSCAA/WQYHmk1ln/561ft/KLZbUVX8XRbv/5q0I/bxbEBGPv68dgEYHiRQAAAAAAAAJVIIAAAAAAAgEokEAAAAPrZMNzehrGJATuB3jAat6N2CwkEAAAAAABQiQRCn/rpwReP9ip03UgN4tYJBiMaOxgArn3s16iFX7s7RpvrjtUvmTHaq4AuGMlfaukboJf06hVDJBAAAAAAAEAlEghAwli42gHDZCR/PR3BZY2lXzRpf831w69nfP79jasCANcPx2uMTyQQAAAAAABAJRIIAAAAAACgEgkEYJQVXa5bNhDmWH70S8cYoK3njaXbJQCgpVcHLAPGEm7N6H8kEAAAAAAAQCUSCBj3+MVhZB/72Y+PGAX6HQMbAhlcCdfzuBJuMK4KQDeRQAAAAAAAAJVIIAAAAAAAgEokEDBquCS22kjeXtHTt3JMm6y/Xrwhtz8AGITLlCHFW+Ma3FbQb/2QcT3A8ihb/ZIZo70KwIghgQAAAAAAACqRQADQDINIjV18dr2Hz6RzxLCR4bqKo1+vGOvX7QKAdpFAAAAAAAAAlUggYNj0wv1g4/V+QH4hGYP49RT9qI/2a8ZbGIqY9L+eHh+pX43kcbOPjtG9qmkb6uW+PAkEAAAAAABQiQQCAAAAAACoRAIBGEH9eClgL19i1bERuLSv7DFi/bi/YHzot8fjob/0+u2NI31ryAvtlUdhYpzo2/7VCN2SQgIBAAAAAABUGr8JBAYNGWoYYnLP4Zd2fZ4A0Gv6+kocDMUvtaip8ec/jvqrffurMNrC5z92jN8EAgAAAAAAaFvfJxB6/T63TvD4pPFty5O25BetYUJch89PD76YXxlaxtEvi6Olal+jrfeOsXAVz0iOWdML++ZY+ExGzGgdr/me6Bwx7Lq+TyAAAAAAAIDOkUAAAAAAAACVejKBMGvTzUZsWVyeNQ6M0KVL/Xy7zFhF+25fP95WwO0SBbicEwCAntALtyvV1ZMJBAAAAAAA0FtIIKBv8MhIdBNXL6CvcNVBX+npK2tGeF8bsV/vaENA99CexjQSCAAAAAAAoBIJBAAAAAAAUIkEgupdCshlzQBQbSwOCpTVy8f6Xl43oB+M5GDew6GXj7+rXzKjezPjMvjuIp5dHxB9OL6vm7ahLU/asmvrQAIBAAAAAABUIoFQoKsZ0ohfjYA+1+PZ+17+Vapn9Phn+IKS9Sz69XQ4Pv8mv9T2wgCAvfQrUy//2t1pv6UXPuvR1q+PeO6lNjSSxsp6AsOJBAIAAAAAAKg0KgmEfs3GDose+jWM+9bQb4bjl7+iX3l7+VfGsaJff/np1+0aKVxZ076xvK9xDAXQDWP5ONgruAIBAAAAAABUIoEAAAAAAAAq9UUC4acHX8xAPcAoov0ByOuVy0TvOfzSEVkOx0EA3dT0GFr3tq6xchvYSK7nWInJaOmLBAIAAAAAABheo5pAGKvZneH4lWGkfiEB0CdGaCBSBr2toQ8Hh+XzH6wX+i1Vv0puedKWI7QmY8NI9q+aLIvBITtX95f6Xrk6qttGY7t64ZhYpJfXbThNmzatsKxbA+JzBQIAAAAAAKhEAgEAAAAAAFQigQAAGJfG46Xe/Xrpbrd1+7Ly8bivYfgwYOfYwTF3sPF6W0G/IYEAAAAAAAAqkUAAADTGAGAAUKEPB1itMpa/G3rhiqGR/qWeKyVQBwkEAAAAAABQiQTCOMQjI9HLeiHz38RoPO6u6BeKsfzLDwbr1+M1j7vDqBuHVwVgHOiR/XosH6/Haj90JJFAAAAAAAAAlUggAAAAAACASiQQxrjVL5nR1flNmzatq/MDRl2PXM6H0cNxDegAx9C+MZYvKx/ruv09NFK3gfXMI0NLjkPs1yOPBAIAAAAAAKhEAgFApeEYUIZfhQFgeHT76sRu69fBQUcSMQRGXrevdhirAzaSQAAAAAAAAJXGTQKh6HFn6E38etLnuKe2bexrKNIL99R2HccGoOdwxWCHSo5rY/UXaIxv4yaBAAAAAAAAmiOBAAAAAAAAKpFAAABIGv1L2I/c522junwU6NPbCrh0uH0jdgl7n+5r6EHsa20r7BsQw3GLBAIAAAAAAKg0LhII/MoAjC1NBtEc7V/PAQDDq9cHWAbQGfpyY8O4SCAAAAAAAIDOkEAAAAAAAACVRi2BMBy3FfTKc2q5xA7d1Cv7NTrHsQEo1g+DaI7k8ZrvhuHF8Xp0lO3X3f5Mut2GuPx+bOEY2hxXIAAAAAAAgEokEACgJn5l6Fy/Zv77dbuAIr3+qzAAoLtIIAAAAAAAgEokEAC8oF9/+enX7QIAIItHlwO9p9/6oSQQAAAAAABAJRIIAAAAAACgEgmEhnhUE9AfeFTX+DaSn3+/7mv9ul0AAGAoEggAAAAAAKASCQQAbeFXRgAAAGB8I4EAAAAAAAAqkUAAAAAAAACVSCAAAMa8I/d522ivQk/hliMA/WTLk7Yc0eX16zGUgYPRDSQQAAAAAABAJRIIAABgTOMKFABj1Xj7pZ7j9dhHAgEAAAAAAFQigYAxhaxl54ghAAAA0D0j2b8e7b48CQQAAAAAAFCJBAIAAAAAAKhEAgHoAaN9KRJGF58/AAAAxgISCAAAAAAAoBIJhBL8KggAzfXrMbRftwvt4fNHP2K/Rj9ivx4eJBAAAAAAAEAlEggAAAAAAKASCQQAAAAAAFCJBAIAAAAAAKhEAgEAAAAAAFQigQAAAAAAACqRQAAAAAAAAJVIIAAAAAAAgEodJRBCCLuFEG4JIdwaQji8WysFAAAAAAB6S+MEQghhoqSfSnqzpM0l7RdC2LxbKwYAAAAAAHpHJ1cg7CDpVjO73cyekXSqpD26s1oAAAAAAKCXBDNrVjGEvSXtZmYfjv9/n6QdzewTufcdJOmg+N9NJN0S/15F0sMFs+922Vhe1lhed5bFsvpx3VkWy+rHdWdZLKsf151lsax+XHeWxbKGc37rmdmqBe9zZtboJWlvSb/I/P99ko6pUf/qkSoby8say+vOslhWP647y2JZ/bjuLItl9eO6syyW1Y/rzrJY1kiue+rVyS0M90paJ/P/teM0AAAAAADQZzpJIFwl6aUhhPVDCEtK2lfSmd1ZLQAAAAAA0EsmNa1oZs+FED4h6XxJEyWdYGY31pjFcSNYNpaXNZbXnWWxrH5cd5bFsvpx3VkWy+rHdWdZLKsf151lsayRXPchGg+iCAAAAAAAxo9ObmEAAAAAAADjBAkEAAAAAABQiQQCAAAAAACo1HgQxXaFEDaQ9FVJ90k6QtIPJb1S0ixJP5b0wS6WPSBpWUm3SfqSpBMk7SBptqRvSnpHwfxOlvRZ+WMo8/UOMrPpuW1axcweDiGsK+kJM3s8hDBF0naSbo719pV0n5ldFELYX9Kr4rKOM7NnQwjbyR+DuVjSbDO7Oc47OX00hBBWlLTYzJ7otF4IYVX5oz4XS7rdzJ6K05eTtJsy2yzpAjN7PoSwi6R35sp+YWa3hhA2lbSHpLXiIu6VPwXEUtPNbFZmXVaSJDN7NLHutctKpq+WXQ8ze7BpvRBCkO+T2e260sysJBZzJB0oaS9Ja2bKzpB0vJk9m9/GuPwPmtmJ7U6PZcu1PtN2y5rUiWWbFrWLkmWV1XmjmV1YUPZ1M/tWQdmu8n36r2Z2Z2b6h+RxTpaZ2Qmp+Q2XEMIS+c+6dQyrW0fSM5JWNbPbcmVbSVpDNbY57tPvkrfZP0p6nXw/vlnS/0nau6jMzJ5vb+u7L4SwUur40G6dEMIESYrHuCUlvUzSnWb2aAhhBy+yq0IIm8uPjXdIeqk8Fj+Rf7e8Qx6Lb+X39xDCyWb2/oL1KCvb1syubXd6h2W7m9mQpzY1qRPLDjGzYwvKktscQphtZhsnpr9Gfqy9wcwuaLcslif3jbJ9pklZ/N7cWP5d+ngX6qwvaRt5n+WKzPT3trZX0s+tYNCsEMJekv4e9+FVJR0Z53eTpAslnVZQ9jkzuyfOYyNJL5c0y8xuys2/07JbJV3XWv/Yt9hW0k1mdm7R/GK9Z1P1JN0o6SEzWxiPZR+IZUtI+pqZzSvb3szyVjazR0IIR0n6k5ldlohvsiyEsEL+sxyushDCVmZ2XYP5ldXbXd7fW5ibXhiLMrFP9Ql5P/94SV+W9/PvkPSkpNtz02dJ+o6ZPZabT+H3Y5Oy7PQQwiQzey7+vZykTeVtMtVmK+tJWk71z0MulHS40udDX5D/uPwODe57/1bSKqnprb5+UT+/aVlFncJzpbr1mp6H5D+v3Ge3q6Q9Nbhffob8e3zIdDM7L1O3a+chFXVKz1GqDPsgiiGEf0g6RdJkSe+VdKKk30t6k/zA+qUulv1d0hOSvifp+5I+Y2Z/DCG8XtKfJR1WML8fStpH0gqJesdIWkr+IX9S0q/j/1eRNF/SfyT9r6TPS7pM0k6SFsq/eJaR9Li8gZ8m6fWSVo91H5f0ilhnxfjeCZLm5aY/K+mjkt4j34nXlnfib5N3sv8o6Ys1y06U7zSpOhfIDyh7xPW+N36UJ0g6Wp5oqVPvLPmBbj1J60qaLukl8bO6RNLHJV0naRdJl8cYbCnpSvnTPf4qb2x3yBvuIfIv7pdJOlVS68t4bUmHxr9/nJu+r6RzJa0fP4PHJQVJy0u6OL7/0JplV8S/d0rUOVnS1+X7WisOa8f3fUvS+wuWVVTPYkxvyE3fSNLf5F8Y+VjsG//+l6STcmUHSFrJzPZRQghhrpmt2+70pmXdnt8Ir/t3JB0s/8zeLuloM/tJLHtAvq9emyi7SX6MWku+Tx7W6ryEEK6X9HS+LISwpfxzfKzdOrFslqQXy49X18qToXeWrUf8sjw/luXr3B7n9ZC8k/wBM7uqjW2eEZextqRzzey3cfqxknaVt+cnJL1Invh6q6TN4/yWTJQ9I2lVSc/L2+bX5MeI2ZKmyY/T+bK58vb2ZI06s+XHvK/Fsg9J+rakDeTH6zslPVqjzpLy75PPxrKD5R3ZpyRtIj8mbihP7F8oaUf5MfJQSbfIj5ObyDt5v5O0u7ydZxPcQX4svVh+4ndlQdlkSZ/JlZ0h7zwGeQc0O/3tkjbLTK9T9jr58Ttb9lNJP4j/v6RGnUNi+fW5si9J+o483rcntnkp+XF0QZwm+Wc4X9IyZjZRkkIIH5F/J/1Z3jdY18zWKSh7ysx2jWWbSzpd3i5WkLSbmf07Nz1IOs/MDk7UqSq72sz2jmWvkXfmb5OfsO5nZufUqLORpHvM7JWxbA/5Pvs3SftJOtjMfhlC+Kqk/4r13iZpopm9I9aZLOkoSdvLv5deYWabxLLfyb8f/yDpDZKOMbPlEmUXSnrQzKaGEN4nbzP/kO/3L5L0KvMfarpR9h5J3zCz74cQviBPqp8jaWd5UuUVBfNbSdLL4rExX29rSeuZ2fwQwvfkbfd0eZLvz2b2oUQsviFp+7is7eR90OfjZzZZ3m9cVd6+T7H441UIYZ6ku/JlIYTn4ud2ivyE+3FF3S4LISyWt61T4/JvanN+ZfUWyL+/zo11zzezxUXbG+tcK+9Pn2JDE9nnyI8Ny8uPSdfHGLcS2Bflpr8xvlbX0D7+i+TH64/WLFte0nPytpav8xtJH5b0iKRPyY9pd8j3wd/Iz0NSyyqq9wr59+Gjqncespv8R9XU+dBh8u+2f0h6i/z75XH5j1F3y4/R2el7yc+53idpiob284+VH5vrlM2QH0fXSdT5vbwf/biGnit9S/6dmlpWUb0VYt2rVe885Ch5Yj91PrS1/DM9WYP73t+Nf38pN/398h/Al1H3zkPKzmvKzlEOsYIk/hBmNqwvSdMzf8/Nlc3vZpl8Z5ne7WXJDzivlDfeneL0OXF5K8s7pavG6ctKWhj/niTpQfkXr+IHuCDz3vXlXzSSN/RLEtPfKO+wfyB+wJ+Vf8G9VH5iOLtB2Vz5iX2qzp2SpsZlv0OeXFlW3gm+s2RZRfXukfS7OH0HSSfFvz8i31mXif9fRf7lIUlbSXo68xlMknRZ/HtFSYskLZHY12ZLmpOYvmSM+z6tzyJOnyjvgD/ZoGx23AdSdZ6WtGNiPXaKZUXLKqp3h/yXkvz09UtisaSkZ0ra5SL5CUn+tUDeoclPv17+pfjZxOtz8naSKjujoKyszufkX34/Trx+EstS9S4tqPcT+RfEmYnXWfITiycSryfjNm+beM2RdH+M5QryTuUP4/8XSJpUUPaU/Mt7BfmX/Y2SNiwrk/RP+fGh7Tqx7GlJW8S/947rvFPFsq6S/5KXqjNf0hqZtnyzpL3a2ObH5cnFPWPM/yTvFF0vTzgsIT+2Lplp7wvi36myp+QnkfvJO5n7yo+tb5cnWVJlN0iaWbPO2+UJ4i3lx/+HJb0mrse18l8U69TZNq776vK2+4SkTWLZejG+E+WdiCckLR/LZsrbYJB3MlqJ/9b3ya8lTZWf1EyVdH/8e3ZJ2fPyjtIlmdcCeVv4T2L6JbEsVaeq7HlJf5F34k+MrydjnQdr1jlR3pZ/J+8AfSO+Hov/3lewzX+SJ8ZWyx5XE32UqzT4u3xBm2VnS3pz/PtmSZcnpu8gTzqk6tQpu0TStvHvG+SJgjp1NtDgPs/lktaPf18naWZmH1820w6z2/sLeZ9gPXki6slM2TW575qFqbK47jMysV05/r1Mrk43ym6UX4Eg+YnC0pnjSbvzK6t3jaQJ8e9bMjHMxyIbw0vkyQTJTzbmZ/7+Wlznm+X79U0FZQ9KOkh+gvmI/Pt2X0lLy4+vb+ti2Qz5Dzf/I/8+min/FXtKxfyml9SbLu/TfUR+kvag/ARsTkks7pafLM+Vn+B9RtKa8f2t/SnIf1FtxXpGfA2anvnuSvXxN1Nx/7+sbJb8uyFVZ4G8r9s6/re+q1erWI+iejfH2Nc+D8lsf/6cZ0HmvctI+ltmWdMT09eV9zVa32X5fv4jDcpulydUU3UeU/oc6o3yvkbRsorq3S7povh3nfOQJ1R8PvRINqaZeRSdo7S+y7t5HlJ2XlN2jjIzte7J7Wn3jU1f8gPrxvJM9cOStovTN5I3wG6WTY87w7vknbo94/SdY8CK5ve0PPOWrJfZlrszf18nPyBNlJ/gT8iULZSfwK0YP8SV4vSlNPhLZ6KkazPzuzE/vTW/XEyviv9OaFg2U9LNbda5puF6XFOwrEHbpYHO8NIa3JFbkInbupKuyJQtkmf+8/varZJuS0xfT+Un07XL5I12yIGg6fzaWNatielLyrOeqVisF2P4rty+OUF+UHlW8ReU3Gte3J/z06fIO/z/rYFOe/ZVVPZs/Jzr1GmVHSS/WiL/Kqq3SH5sSNV5Xv7r9c6511T5ZWmrFcTe5BnbS3KvpzX4S3ii/NLIP0halJtHtizfTnaJn+9OynTqc2VzNLjdtFMnVbaFvHO7Z41lZessyNVZQ358PzRRlt3mfNlX5Nn/6zRw/Dsv957sCU5Z2a3tlMm/G66tUydRNqvB/GaVlN1QUjY98/cMDXSMT8jVmSnvQF8oaes47fZMWy8qe6f8V5k3Z+Z1R9H0sjptlG0vPzn4WI1lJevEf9eN+9X3NJCAbmebXyFvy4fG97Wmz5R/V6+seDKeWeaCkrKiz+taDXS0p7dTp2bZNbllXVunTqLsyszfN8fXK5TrSObqzMiVPSz/dW9p+RWircTiLvKkTqpsjqR/xb8vkbRU/HtijPtaXSy7XLGdSjpP0orx76Uq5jdffgVCqt6Tkl4X//8nxe9hSb+UJ/pSsXhaA4nWK3IxHHScjNO2kv9qubCg7IHMdi0t6d3yX5kfkfRo5r3dKHtOfrl6q2wH+a+w92hwsqpwfmX1Ytnq8vb5lDL97aJYyK+QOTbG4ZI4zxXlx4j/SJoS39dKQOSnr6zB3+P5Zc6vWyZvkzMK6mSXdV9JWVv1NPADT93zkAUqPh9aIOlF8f8raiBBeb0GzlFemJ7ad1V+/lJZJj8mz6qqo+pzpcp6ue2qcx5Sej6kmBzMvaeoL7+Dcv3GXPlInocMWb/C97b7xqYv+eUTt8izcq+RH2hvjTv717pc9qi88Z4rv2z+R/KM1I3yS4KK5vcp+a8TqXpXyy9T+oK8oX5GftnvpbHuGfJLr34lv0zueA0kMu6SHwz/KunnGvjF7fj43t9JOirG6aS4zPz01mWWrV+xdlfMkGV28Fpl8i/TuQV1npZf0rRWjNmf4vRQsayieqfJD1Cvln+ZnhCnt35ZPF9+QnGppC/HspXkWea75B3BuZLeGstWlX9R3Bo/r+Pi6zx5R+W+xPRb5ZfXHSu/LHHN+NoxTpvboGxOnG+qzhz5r0H7yO85e1X8+2x5xrBoWUX1bpaf2B8maf/4Oky+n51QEItb5SfOv4t1Z8fXQ3Ha71qfZa69Hi/pwoK2PE9+qWeqbFGqTL6vPVCnTuvgLL8UtagstayL5ZfEpurMl7RLQdldknYo2eaXJqb/RX7/a376t+VJh51Lyibnpm8VP/vnCsoWaWgnrKpOq2z1XNna8hPSxQX1FiaWla2zYa7sxfLj2+KKbZ6Qm/4BeadmbqLO6oqXXBaUZTtuh+T3jVSZ/Nh9Q5068f/Zjtuebc4vWadVpoFfKnfITG+drLROiLMdwZOUO2GL0zeU9M/MZ/QH+WW1+V+UkmXyS1p/GMvW1cAJdXJ6h2UT5N+zl8g7S+0sK1knU76HPBG1d6KsaJsnyL+TL1XsiMuvnrtdntS4XQNX2SwnT9AWlS3WwFVM8zKf3ePyX6cGTY9lyTptlLWuCrte3m5WbGNZRXUmaOCqqyfjNra262/yk7dL4qs1feX4vtYVYrcrJv8z7WGa/Ptyblz2k/LbHzYoKLtI/p30rfg5XS5PBF8o6Wfy/le3yv4l7xucHF+3ya9muVqejC6a35Hyk5lUvU/EGP0jxv+x+P/p8jabisXX5bd7vi7G5EfyRPY3lTvu5vbn6TWnT5Z0V5fLZko6IDE9qPgkpmx+ZfWmK/HDSCy7NjFtovyKur/Jf21/UJ6gvCh+jo/K9/f89Hvl/atUH/8AefuqW3aTvP+VqvOIPAlyjLy/cqS8b/yNWFa0rKJ60+VXWNU9D/mlis+Hfh6X//MYmw/GGLdut8tPX1Xex/+a0v38JxuU/VnF5w3/UfocapmKZRXVOzJuV93zkHkqPh+6U9K/5fvCBfE1SwPH4/z0K+TnQt08Dyk7ryk7Rzmm6DiUfw37GAgpwQfjeszMFo9EWZP1yLxnHfkgkCY/4O8nvxdorrxB3isfa2AH+YndXPn9SZMlyczuCyGsIL//ba68UX9Efo/vTPkOvjiE8GJ5Z2n13PSlJb1W/iW3sfyyvwPN7JY4UMjn5F9Gdcp2ln8ZTk7UOUT+q+Pm8pOGL5jZ/SGEleUHsn0LllVUb315B3FS3K4jzOzJeA/lZvJGurn8144LY8wnyBv8svLOx602dNCnCRo6qOBV8XNKTZ8YP7c9MmX3yL/4T5bfv1Wn7Jz491sTdY7XwKBv2fU4U/7FVbQeZfXuSE03s5uKYpHdr+PnJzN7RA2FEDaRX5r1cKLsVfIBaR5O1JlgmUEsq+pk6t1tZvPbXY84UMzylhnAr1MhhL0lXW9mt+SmLy3p7Wb2+0SdDeUnJwsSZR+X/xp4RW76uvIv9S8nyj4p6Q1mtkeNOuvKO9NfNrOZubLJ8kTTDxP19pf0TjN7Z6LOtyX9yHKDB4UQllD8Ui7Y5mPlg6hdlJu+m6SfmNlLc9OXlV86/VBiXstK+ph8IMWncmUbSfp/kvZIlH1VfjL08Rp1NpL/UrZvfj8MIXxFfgL17Rp1NpQf479oQwcNmyK/BeyXiW1eJa779YmyYJkv8RDCWyW92sy+nHhvsiyEsE1c5y3M7CVV0zssW1N+v/12ZrZBJ3Vi2bLy7+Udzey1NbZ5DUnbmNk5+TqZ9ywjvzLpjoKyt8t/+Wy5xsyeCiHsKT8pPD03fTX5pdunJ+pUlR0k/y5quc98MObd5Ym/S2vUWUXSa83stMR2rSBpMzP7V276RPlJ7rOZyceaDxS4uqTvWxyoMh4rJqW+a/Jl8f/7y/sUk+TfhWeYD2zW1TJ5p/lNuennmw8+Vza/iUX14jZsliu7yuIgr6lYhBCmyo9hrTp3yz/33+f7OZk6RYMDf97M/regTlfLQgj7Wxy/pub8yupNNbO/JaaXDaJ8qpntmyqL5RPlx+bnQgiT5Fda3is/OU5NnyTv4z8v38dbffy75LdK7Fuz7EH5ye+jiTrfkF9qb/JkwK7yAeHvkv8YdFDBsorqzZWfkD6mGuchZpYdG6cVtxfOh0IIW8j75zfY4MEJi6avIE8wtM5rsv387eXtp07ZuvJbXlZM1HmZfJDT/DnU0vIrKN5XsKyyevvIb19o+zwk+MDRv5DftnCjpA+Z2ex4PrSfmf04Hhtf6Jeb2QOx7pDpwQdUrnuOUnYeUnZeU3iuUfadmDciCYSQHiW+dXDuapn8cus9c9NPN7PzK+a3a1G9NrZvJWnwCJchFI+aX1avbHq/CgUjgcZGv5sGx/B8K/iSjXVqj/jfryq+hMuePEAMo1Dy9IYmdZrMb6wjhp0raZO123GqLH5fvdhyT9wpmt5JWZEmdeoY7hj2u6btjrY8gBh2rtsxHG/xk+gbdkM7+00ofprVf1LTreTJWL1ownAvIIRwmHz01SAf8OTK+PepIYRzu1x2qfySsL/Ln6bw/fj3p0II/yyZ3z/lvwyl6v04hPDREMK5IYTr4uvcEMLhIYTfhRAekl+qcmUI4aEQwqnBR/KdI/9l5C3x9U1Jc0II74nvydc7M4RwVsH8poQQdg0h/Cy+78z4924xxrXLSqZPKtjeg0MISzSo9+kQwvdDCLNCCI+GEB6Jfx8RQvivEMIV8svOXoh7COGKEMLX5Ld7TJVfmrSMpF0kXRNCeH/JLndTzekKIXy9m2UVdY5ruKxkvdgWihRuszwDWbdeWQzLtqto3WvXiWWF29wkTsGfZFDkgpJ6H6xbp2J+xLCNOhXz63Z7bdImm7b/Jm25STseUmbuibgeX6+a3klZVjYeTeokykYthrn16HZ7rb3NHbT/orbcpB2X1isqG6Y4NTmuEcM2ysZ4DLv6fVJWRt+w87Ju92vK6nXQr/leCOEeSfeHEC4IfoWhgj/l6r789Nb84vnVgSGE9XLz+1BJ2ZEN6hwYz9f+O/iVwNmyr5Zs8+DtHO4rEEIIs+WXJeazLUvK7ztZtotls+XblL8kNsjvIy6cn5ktmVj3IL9v6tca+ii80+X3F/2XxUvFg1869S75PXKbWe5S6uCX898ov/Toj7l6s+QJjU0T8/uh/NaHkzX00R9ryO+BqlP23fh36lEiG8rvscpv7wHyS15uK1hWUb3fyy+v2jV3+c4B8nuO3mhm/87FaSd5UmH1/NUGIYQV5fduHaGhdpZf5pVvAEHSV8xspUQdhe4/4u8e+WWlQ4rkl0itXTC/onovlye/3pyY3yXyRFVqWd+Vj4eQKnuT/PPPK4vhV+Wfc2p+18lHns9bUX6PaL6srE6QfyHlt7dVdrb8MrS8sji1bh1Jze9X8kvRUmUHmNnyQwpC+LG8HZ+YqHOQ/LL45PzkA1KmyojhQJ3SGKbmF+fZ7Ud81m7LFXXKPpOitnyg/DLJfFsua8dBfttbqjPQ6HjYwXGyX2NYdDxs2l6btOXJ8nuf8225Kk5FbflAeaI+35ar2t2TGtqOW/WK2vJS8kvApyTqNI1TUVnZca3oWEgMBxvLMdxZPr5ZPoZd/z4pK6Nv2HZZ2TG0Sb+mrN7r5Oci+f2wUb9GkkIIi+RPvbkx+G2w35XfTvAT+dhOm2Wnm9kVofxR2Mmy4I8T/6Q86dNWnVj2sDwBcmVcr7+b2Wdj2bVmtm1qu/ImtfOmDj0vH7zhrtz0NeT383SzbLH8l+q87SvW4/kQwvYWn2meq7ekmX0sN/2eeKBaxTL3mce/Tw0hZE+ws+6V3w/3u+xE8/twQmYeQ+ZnZm/Jzyz4M4YXmdk2Ncu+JU+0nFpQZ8j2SroihPCMxWc9t1sv+HN+l24lD+J2PSDpeyGE/84nD2L5FcHvP0plt56X36u0onyQuKy3yPeBFyfqrRhCSF0aGyQt16DsxZKUKAvyAbaujn+3WPz/WmXLKqi3fvz3yIL1SMVC8vb9/+QJt/yy3lZQryyGKxSsX5C3raJ1l3y0/nbrBPmze/83V9ayWsmyiuK0gnygm9Q+tbR8TI9FibKPhRCuS0zfQr4vXpMo+3jJ/D5RsO7EcLCyGH682+21QZuc4rOr3f7LPpOitryBfAC7/GdS1o4l/0yKyoqOh43jNA5juELBOjZtr03a8tT4ntSyyuK0gtJt+U3y43+qTRa149bnVdheC8pOLFn3pnEqO4YWHdeKjoXEcHDZWI7hR+TtP/ldQ99w0LJGqm/YtM/TpF9TVm9neT/k7Yn5NenXBPmj1W+UJDP7YwhhlnxA+SXlP6gOmh78Sv3J8qe6PBdCmCbptyGEDczsM0Vl8jEtbjWzT7dbJ5Yta2b7S1II4RhJx4YQTpOPu5GKa5q1Odpi05f8HvZblR4l/itdLrtbPjpoaoTLT5TM7+NKj5h5hXyAktSj8C6TD5aSGuHyOvkVA6lR82eq/miajyv9SJAd5KN61y2bo+JHicwv2N59YlnRsorqzZQP6JJ9/vZqMR5zVTwS6EXyqx1+Jh+c5cvy5wPfFte/7oj/z6n4UX21y+K631tQ51lJ6zZYVrKe/AB2f0GdsicZLJAKnzzwnwYxLNuuonWfo9zjimrMb8jTDzqI0zOKj+NKlJU98WGx0o+7vFzSvJK4F82PGHYew2631yZtsmn7L/tMip5kcq4ST/yIZcl2XDa/YYrTeIzhcLTXWtvcxrKK4pRsyyp/kk1RO54S41TUXpNtOa77kKewdCFOdY9rTfc1YjhGYhjnV9RO6BsOLhuRvmHFdjU9rjU5hl5TEsMm/Zopcb9OPQFrvoY+unRtxadc5aZPVPWjwZ9QfARljTpDymL51+Xntckno6Rew34FgpmdF0LYWAWjxIcQvjsMZUUjXx5bVEfST1P1gt+j8j15huYxeXZmBfkl9ufKxzbIj5j/GfnlPLtLemWm7D3yJMGBiXo/jn+n5rerpGOCP6mhdWXDOvKG/uEGZQs8HOGmRJ13yy9pyW/vxbGsaFlF9VqPu/x78MESJR+5+kx549tRQwe2/KmZnRNvV9g1U/Y3+aVVL5GPcJv3QXkjSfmJvHE/mCi7skHZyfLHjqVcIs/gzk2UXVSyrKJ60+SXqqV8pmA5kj/rOLUcydtB3Rh+rWD9JH/sTqrsaPkBMqWojuTxLRqj5YSCetNUHKdvyA+2KW+RH8BTfim/5GxQeQjhbfLkVspa8i+elE+LGErqKIZHqLvttaz9F7XJk+WXD6eUtf+yzyTZls3szZljZ15RO5b8EuCiY0PR8bBpnMZjDIuOh0erWXtt0paPlo8UnlIWp6K2vLd8lPWUXyrRjiUphHCWitt/UVs+WtI/C+o0jVNR2TQVH9eKjoUSMcyaprEbw73V3e+TsjL6hoM12deOVvExtEm/pqzepyUNubI6qt2vkaQQwqXyH0qzV17fE0LYT37VgHLTp8qv8t7ZzP4epy+WdGAI4duSliwoe60y7aTNOq2y3czsvEzdb4UQ7lNxn2yIkXoKQ1DBEwm6XSZpeRWM3F8xv8lF9TLbUftReKGLT1QoSow0LSurE8uT29u0XhOh4AkNaB8xbF+T9lpWp5vtf6wghsODdtw5Yti+pu2OtjyAGHau2zEcb/Erw/GwfcO9HwZ/nKQs/Sjs5KPBY501zey2duvEsrXM7N4625EyEoMovkl+Gf4c+Um55JmljeSDU3y4i2XbyC8rOSM3/Y2S/iTpHQXzO03SO+W3LuTrfVOemMj/Sv4XSa/R0Ec/nhHn8x354Bz/kf8av7z8V/yvyDNQ+Xpnye/V2T0xv+PlYzsUJUYKkx9FZXFZRXXKHndZtqw6j9Y8Q9K/5FcU7CHP1pn8aoUz5Lcx/EB+H889MYZry2/n+KI8M7in/GqEVr1WNu3NuelnyLPMZds8EjE808xmNYjhmfKMdlkM87HIxzC7X3cSw9VLtqto3a1unViWerTqGfGqprpxag3WtJf89qBsWau9vj7GJtteD5ePm5JPPN4vf2pIqs6PJR1aMr+liGHHMXxM3W2vTdrkfXXrlH0mKm7L/5IPJrWc2m/HZ8i/dw8pKCs8HnYQp/EYw+TxUM3ba5NtvrNBnaK2/A/5lYGvU/vt+Er5lYhN2vLPJW3X5TjVOq6VHQuJYd/E8Ir4904F86v9fULfsPO+YQd9ntr9mpJ6Z8n3m271a0Z0P1SX+zVmNkttGokEwixJb7b0EwlulrRJF8tul/Ss5Qb6C34p/AMV81vN0iP+z5YH9lQNfrrAYfKnAXxaQ59W8C75uAr5Jy28S9Ix8ntQTsrV+5V8Z3pvYn7bSFpV6QTHRfKERJ2yveLfpyXqXC2/nCe/vfvG7d2uYFlF9T4n6RH5pVb5JzdsIe+gnZS7KuID8jEPip7QcIGk/0nU+0d822tt6BMf3itPwoyXGB6g8qdcNInhgfJ7uFLbdb98QNJ82aHx7x/XqLOvfHCfJ5R+4sfy8hOBOnEqe7pIWXv9hvwS4XzicWdJR0n6eqLOz+UJztT8vi+/PJAYNo/ht+XHym6117L2X9QmPxbj9/sadao+k6K2fK2ku81sR2VUtOMDJH1B3klMlRUdD5vGaTzGsOh42LS9NmnL0yStLB9ErU6citry6Sp+ulRRO95Ifs/vN5Vur0Vt+VfyDux/dzFORWVlx7WiYyEx7J8Ylj3lrMn3CX1Dddw3bNrnadKvKat3lKSH5U866Ua/ZiT3w273a/aVdKqZHaF2WJuDJTR9xeBOSkxfMga5m2WzJd2emD65jflNLqm3RMGykoNNSHqmJB7Jsji/2UV1JK2QmL5iw7I5Sg+iuGLJ9i7ZxrLajpO8odSOU0UMb5F0CzEc1hiWbVeddS+rs2TJ+oWRjpP8fsH89DskzWo4P2LYeQzL2lCqrKq9ls0vFadbJN1Ws07lZ1JQNqesTXbwmXQ7TuMxhl1trw22uXRZDeNU1g+Zkpi+fpMYDlecan4mZcdCYtgnMYzzK+yvi75hO/tat/uGjfs8ZftTg/2w8blcD+yH3e7XLFm0fqnXJA2/EyRdFUI4Vf6UBMkv79hXnnnsZtmL5I9W+Vlm+rryjMsZJfM7Q9K1IYQLEvUeUfrxj09JWi2EMMHMnpek4I8efJekJ4MP2HhSblkHxLJ3SfpTrl5o/Z2Y32IVP9JQDcpCa3kFdVLbu0Yby0rVK3u05qIQwhflmc4HpRfuyfqApAdCCGfLs4XZGL4/lqXqBf8zrJaY37MV604M24th0XZZQdkL+3aNOlWPVn2+oF5ZnJ4raHdV7XWR0o9kvUrSriGEHRN1HiiZ38KSbSaG7cVwkbrfXuu2ySXksapTp+ozKWrLD0naJISwj9pvxx+QfyZFZUXHw07iNB5j2M322qQtL6n04HBVcSpqyw9J2qigTRa143vlcS9qr0VteVX5qN+pdW8ap6KysuNa0bGQGA42lmMYZ104P/qGI983bNrnadKvKau3SNLyDc7lemE/7Ha/Zo1MeaWRGkRxcw29t/9MM7up22XyS2J21dB7Ph6rmN+KqXrypwQcI8/0ZJMLm8qDv7nicz3lTx24RD4i6es1+P6Se+T32lwkv9zsdbl6/5bvCDsm5nel/D7MVILj4jivOmV7xWX9KVHn9Lje+e3dKJbtVbCsonpbSHpavlO2GlvryQ2Hy++n2kN+T5XkI9CeKX/yReoJDWfK7+06PFHv/Lhduybmd5f8ci9i2DyGV8nvdUtt14nyUXrzZVvFv2fWqLORpB/Kv8xST/z4tfzWoTpx+rb8KSH5dlfVXleSj4+STzzuJ7/3eKlEnZPjslLzuztuGzFsHsNF8lucutVey9r/6Uq3yW00MN5OnfZf9pmUteWr5fFttx2fKX/s7cEFZUXHw6ZxGo8xLDoeNm2vTdqy5Jfs3lAzTkVt+e9xvV+j9tvxvvL95RGl22tRW75Nfn9u3Vg0KSs7rhUdC4lh/8TwnPj3WxPza/J9Qt9w8Pya9A2b9nma9GvK6i2UNE/+fdSNfs1I7ofd7tdsJOkTlnk6Q5kRSSCMdTEblR8oo/X4R4WGTx0oqpeaXpTgiImR2mXx76I6hdtbsayyeqtnp1vuyQ0jgRh2rmL9kmXyLGitOpm2ldzmTuJUt72WJR7bqZ+YHzHsPIbdbq+126T8fsva7Tiufy+05W7HaTzGsKvttck2dxqnOm25F46FHZbVPhbGcmLY3zGkb9ihbu9rKjmGxuV1fT+kXzMQp7bWd7gTCCGE5eUjga4t6RwzOyVT9nP54BVdKQshrCPPujwg6VxJPzCzZ2PZXyRdXzC/k+WXAq6VqHe6me1Zsm2rWu4RGiGEreSXgqwt6SIzuytT9iFJfyyo90pJD6XmZ2bXpdZhrAghLNGKaWbaKpJWkcf9CjN7OlP2Fnk2b21J55rZ5Zmyr8pjmKr3Yfm91fnpg555OhaNxxgWbbOZPVy3jvy+r9rt1cxOKFjOrkV15AfjWvMbLsSw99Rpy8EHWfqh/BeWOu14N/kVHsmy8XQ87JcYjlBbPlh+SXKtdjcW2nKT+JXVEzFsTRsLMTxS0k115zcW0Dd8YVrT/XCKpInd6tfE8v7fD63NwRKavuSXVhwhf3TGmfH/L4plj3WzTNKFkubKH//yE0mXS1o51nm8ZH5PyC9TTNWbJX/0xt2SjpO0Ypz+bvmBb4akGyVtn9nmB+Qjlh4tv8Tsk5my2+WPrhpUr2J+18svk7lUfonLEpmy8+uWyQ8c9xTUuTi1vbFsRsmykvUk7RK362H5pTRTMnXulg/Mcrrio6gyZQ9L+q38cqRrJB1VVU8+cuvCgvkRw85jeFPJdl1fsO5byccLabtOpt3dU7DNyfWoiFOy3bXRXmdI+q58tOv9MtO/E+eXqlM2P2LYeQxrt2WVt9ey9l/UJteRX6JYt/2XfSZFbfIX8id3fFpttuM2ypIx7CBO4zGGRW2oaXut3Zbjsp5uEKeifsh3JD2pGu04ll2j4vaabMsV6940TkXH0LLjWtkxmRj2QQwr5kffcBT6hhX7WtkxtHa/puIY2vRcboZGeT9Ul/s1sezK7LaUvdp6UycvSTNy//+KfNCXlSXN73LZ9ZKuzUx/b9whNqw5v2y9p+T3mK0g6fOZ6TMkXR/fv4P8UZB7xf8vUHziQ6x3jqQfxv/Pl7RGvl7F/MoSHLXLVJ5oSW5vG8sqitNViiOtS9pbfs/NTpk4LRf/niK/R/VTrbLM5zFJvpOfJk8UJevJP/+ZBfMjhp3HsGy7itb9n5JurVMnlj0taYuCbW4Sp2S7a6O9Pq50svKFY02iTtn8iGHnMex2e23SJpu2/7LPpKhNXidpep123MaxodtxGo8x7HZ7rb3NFcsqi1NRP+T6TJxWUBvtuI32miwbpjg1Oa413deI4RiJYcX86BuOQt+wg2No7X5NxTF0hpqdyz2uUd4P1eV+TSyb3to3ql4jkUCYJWlCbtoH4go/2+WyhZLuyk1/g3xHLJvfM5KWKqqXm75L3PFu1eBkxRryrNOhyjTOWDZR0vGS/iBpYa6sVe++kvmVJTialN2k9hMtre3dqeayWvXm5Ja1hTy7uWciTstJOk/+XNZBcYrlX5cnfRYV1HtYmYRVbn75ZRHDzmNYtl1F695OnVRZdpu7Ead222u+rJV4nJ1bVrZOPrZl7Z8Y1o9hk7Zcp7220ybz6960/bfTlh/V0ER8VTtOtdd2jofditN4jGG322s723xHjWW105YfUHGbLGrHKyfK2mnLj0u6cZjj1M5xrVv7GjHs3Rg+kYtTp98n9A077xt2q8/T6X54l5qdy/XCftjtfs1O2flVvdp6UycvSd+X9IbE9N3kX+rdLPt/ku5JTN9GfslN0fzmSdq5oN6Tkibnpm8lzzA9lpv+Ykl/lY8snZrft+UDg2yYqPe4hjbc1vyeV0mCo0HZIkn3l9RJbe8cSc9VLCtVb6GkR3PT15Zn/Z6TtHWubJJ8xOHnJe2WiOGHY1mq3v2SFhfMz4hhV2JYtl2pskWJda+q0ypbvWCbFzeI02Kl21077TWVeHxS0gMldcrmRww7j2G322vdNrlI0iM161R9JkVt+Xbl2qRVt+NWey0r63acxmMMu91e627zAklPNohTUVt+WIlnmKu8Hd8o/yW5rL2myh6U9PwwxClVVnVca7KvEcOxE8M5+Tjl5kff0Ea8b9hJn6duv6as3tOSnkrsg037NSO5H3a7XzNHue/ksldbb+rkJemVioM1DneZ/LFgKzeYX1m9/RUvj8lN31XS7xLTl5B0YP6Dy5S/UdJGiemvkPTZgvn9qmBn3EaeQatb9r/y0TZTda4v2N515Y93KVpWUb395c/4zU+fLH+UzGoFcdqjZJ9aK1UvTn9bQZ0fEcOOYzitZLsuLij7pKQzatZZV9LZkl5esM2/axCnnxS0u6r2eqzSice9JN1aUGfjkvl9nBh2HMNpXW6vZe2/qE1+U9JZNetUfSbJtix/XvOrC2KRbMexbI+SsqLjYdM4jccYTutye23Slg+U9H8N4lTUlleU9IGC7S1qx7vJO6VF7TXZluXHmrd3OU5FZWXHtaJjITHskxjKTwg3KJjfNNE3zJaNVN+waZ+nSb+mrN6rJR2ZmN60XzOS+2G3+zXrSvp50b6Rf03Q8Hu/pGtCCKeGED4QH6ExXGXrSvpDCOHSEMK0EMKOIYTQxvzK6k2RZ3nyPivpihDCptmJ5qN7fkzSqSGEg+Ponlmfl/T2fD354BpWML9z5M95Vq5sunynq1Umvzxnt4I6pyixvWY2V9KPS5aVrCdpqqRfhxBenKvzH3k27MshhN1CCEvl6n00hHBFCOGIEMLUEMKkTNmZBfXOlPTGgvldUbLu0+qWaXzG8JmS7bqoYN1fLI9h23Vi2b2SNijY5pkFy5qq4jhtrES7a6O9/kqeic77iqQbCur8tmR+k1PrTgxrxfAWdbe9JutUtMmb5b82tF2njc+kqC3/QtKRNdux5JekFpUlj4dqHqeysn6NYfJ4qObttXZblrSa/MrLtuuUtWX5PbV71mnH5qOvP67i9lrUlqdo4Hns+XVvGqeiY+hUFR/XksdCYjjEVI3dGF4i6ahufZ/QN+y8b9hBn6d2v6biGPp1Sfd0q18zkvuhutyvMbO5ZvaRxHKShv0xji8syD+cN8t/uZ8sD+R58ntGXtrlspmSXicP7A7ycRjOk49KuWLJ/JaRN7psvcfk97RsEud7rnwEzxfF9+0mPwj+O87nIjN7Ou4crfK15IOCnCvvNL0uUe86STun5ifpE3F9l5DvsOfKR8q0EMJhdcskfbGkzj4xPi/Pbq/5c0PLlpWsF7flzZJeLz/IXCDpPDObGQ9ar4nbvIt8RO7z5Y+VmR0PUlNj/VfLBws5T/7lsl6i3gXyDtWQ+cl/7SSGncVwm5LtKlr3N9WtE8t2LNnmJnFaXc3a6zslbS+/X/u8OL8HpBce/ZOq83f5fXSpslXlVyERw+Yx3E5+nO5We23SJg+qW6eNz6SwLcvb7VS1347PlV+2XzS/5PGwgziNxxgmj4dq3l5rb7OkTevWqWrL8mNUrXYsNWrL8+WjiG/ZxTg1Oa413deI4diK4Z0a6Ht39H1C37DzvmEHfZ7a/ZqKY+iDKtgHm/ZrpJHZD9Xlfo2ZPaYaRiyBMGihISwt3wHfLOmVZrbdMJdtHqe/ycx2badOql4IYRv5h/4m+eAXF8l3nKslZXfOBfIP4/txPktI+q9Yd6qkeWb21hDChFQ9+WUpqek/09AERysxMr9B2T/lO9CQOmb2YMn2zipaVkW92zRwYNhK0rXyRvf7GKc1NdDgNpI/a/aQzOexfqy7m/xeph3K6qWmSzqMGHYWwzg9uX5mdmXJuj9bt04sWzmzzVtKmt7a5jbjlK+TbHdl7VXS51SQeDSzxUVtvGh+sf0Tww5iKGlfdbG9ltQpa5P/kCela7XjxGdSqy3XbcdFZSo+HjaK03iMYdnxUM3ba+22LL9/tUn7L2zLTdpxjFPdtvzVYYhTk+Na02MoMRxDMezi9wl9wy70DTvo89Tu11QcQ/+oLvdriup1eT/sdr/mPDO7UlWszXsdOnlJmqA42ISkJSVtK2mlgvceUjKfojobybNBe1asx7qSVoh/T5E/yuNlmfLt5L/M7C5p04p5LR+XeVyibBVJ7ympu1bB9GS9kumbx533/G6UVdQp296m9V4h6Ssl+0zyntXWflSnXsl0Yth5DMvWL1nWpE7VNncQp1rtVdLSkt4iv3/z6nbqVJURw67EsNvttXabbNqO24hvYVuu247LyoYhTuMxhl1tr022ucM4FbblJu04Va9inl2PU0VZ7WMhMeyvGKami75h2/VKpnd1X2u6P3VQr+v9mpHYDzvYd0vjlH8N+xUIIYQ95ffoPS9/JuWX5c+g3ESeBbkp+3ZJX5KPB/AGM3tLnMfmkk6XX4oR5CO07mZmD4cQ3ifpa/JfMQ6UZ3D+n6RTzOyFeYcQDpf0Ufl9H/8rH4vgMvljKy6J/z4u35Euk/8i8qyk90laVj6Y0lpxdvdKOtPMZhVs8//IG9Ta8suFfpspO9YyWb9cvZPll6r91czuzEz/kHwcBJnZAyGEVeVZq1vM7MbEfL5jZl9OTF9OfonO3ZIetvjhhxB2kSd1bpLH+AIzW1iwjq+V9KCZ3RJCeLV8cMpZZnZ2nP9u8kvqFssv7blAfsn2nhocv9PN7PzUMuJyfiPPhq0lv7zmB+b3JCmEcLqZ7ZmoM1HS3+LrPDO7LFP2Vfl9sMRQHcXwAklmZlfFdrmbpJvN7JzEvE42s/fnpq0vv9ztJnlm9CEzWxhCCPL7oVsxfJF8cKC7E/NdUp6lvc/MLgoh7C/pVfLM6oXyBGA2fr+RZ5IPlCcI18zGUNIJrbgklnWumb05VVYkhHCB/N60ZPuX9EsRw1JtxPBbUvO2nGnHt8tj+GzdttykHZvZ8yGEXVWjLYcQ1pF/R92vNttxLPu5/Oq4tdXB8bCNY+F4jmFbx8NUO47TO2rLFe34uBi7d6gLbblJO471ytryHyV9r+mxME5vJ4YvkXRYtl+VqU8M+zyGIYTl5b8yX65h+D6J0+kbdtCvidNb++Fjkv7V5X5N0X54qqR9NDL9mmHdD7vxnVxre2z4EwjT5Zd3LC2/12L72DjWk2/kH+WPvQixyqclHS3po2a2ZpzH2ZKOMbNzQwg7SPqbmS0Ty66SJxMeCSHMiMv5o3yHeFo+WMSp8hE4t5OPc3CnfCTMeSGEZeUJiXXj/9eXdJSZ7RVCeKOkn8o/iFM1MFjN2vKd9FQzOyKxzfPlA6JcIelD8kTE/ma2KIRwrZltm6jzHfnAjP8n6e2Sjjazn8SyufKdPchHVv2AfHCMV8d1yidh3id/tMpUM9sqzuM18oF4bov13mt+mc8X5A3nHPkYDFMl/Ud+UDlFnqVqXYZztPwSmEnyS2NeH9+3c4zR6vKxHHaRN5AJ8stibo5xzMbv/fJ7roYciOM23CvfF66Qf8G8Qj7a8CMhhOvieub9SJ49+3KMwd/N7LPEsGsxvC8ub5L8JHNHeaf8jfL7Fefklr+L/FF9V5nZ7iGEPeRt+2/yg/qykjY2s/khhO/Jn097uvz+sPfK2+VtMYZ/MLN5cT1+E9dhGXnSbzlJp8nHCllHPjruW+QH6sfln8398i+Lk3IxPEDSBvLEZSqGrUsDW1+0h5nfT7etfP/IfwkG+eVkP1K6/RPDzmPYpC3PlX9vHJprxxvFeb8irlNbbblhO27dp7xy3O522/Jp8ssTd1H77TjE+Z0hv1ey3ePhXvJLX2/KzKfqWDheY1jUlj8t6SENtOVWO75Y3v9ZI9bvuC2XtOPXS9osxv0far8tf07+K1S+LRe247gtN2hoO27VS7ZlSYfL7+FtJS3bORY2jeEJ8se4XaP2j4XEsH9i+IMYm/eqO98n9A077xuW7Yf7S/qkmR3XpX5N2X74ibjM76oL/Zq4HiO1H3a1X5NY33LWxmUKnbwkTc/8fUOu7HpJf4jBWiZOuz3+e21qHvH/8xUv9ZDvpEu16ki6MfO+HSQdFYP/dJw2Uf7lPiHzvoWZvyfmlr1I0hKJ7XoifthP5F5PelgHvfcr8qsaVi6o05rXc/H9K8QP+ofx/wvkDWJl+dUbq8fpK8oHA/m1fGc9IL7mxX/vzKzDJZK2jX/fonh5jfzXlaXj35PislaU9BH5wBsPypMaO2sg0bOMPEPY+syWkD+PtvX/VRQvj5Enay5PxC/In3t6u6Q7Mq/W//PPNn5vXP6GJfWeUXx2cNyW4+QHjxcRw67FcGJc9yckLR/ft3Qs+7X8wNQ6QN0v/+LYOb7vcknrZ7Yv2+6u0eA2uUADX5DHx8/jvPiZ3JBZvwclTcwcT66Lfy8jP7BKfuvSwnz8Mssy+ZfZJYnXYnkmfQX5VUut+C2Wt/VUnXzcs+2fGHYnhnXb8p2SDki04w0kLcgsp922fIfqt+Otssuq0ZYXKfNMdLXXjge1f7V/PLxH0qOJ+JUdC8dzDFNteXrcnqka3I53ljQnM79utOW75SOW59txaK1fnbYsb5PzVaMdt9H+i9ryTfI+W51jYaMYxs9kZiJ+ZcdCYtg/MXxSg49RnX6flB0P6Rt2vh/eImlmzWNh0/3wduXOMTPLKmuTvbAf3qnu9mt2TsWh6NX2G5u+5Aed1gFoh8z0iZkPe48YxL01kEB4XP7YkLNioJbJ1L0jfljfknRM3PG+Id9xP1/QmM6VZ2fOkGdcfiXpPXEHvCP++x75c0SPyuxkiyStl5jnvSp+hvmzyuzwcdoH4jo/p/QzVmdJujsXn+PlCZbsjjAzV2+mPGv3W0lrthpE/DebCLkm11Bvin+fJ2nF+PdSynXO5FnPQ+XPqH02877HMjvkRPkBrnVFy9KKDVKeMb0tsb07xNiuWxLDpXLT3iB/vupzqXryTOzduWlfj/tW9kuRGHYew+m598yQ9Bl59nnrVgxz8bsyV+cJSa+Lf/9JsZ3JD6Dzc+9dQn5Z/Slx3ZeUHwCfVBwbRZ6tvTn+vaIy96DJOyPv0uAvognyK5XmS3ppQQyfyf1/F/kJ/W3KJCtrtP/sSQwxbBbDRXXbsgracfz/U4pj4aj9tjxffvLWdjuO/18o/9Wl7bYctznfJkvbcSuGiWmlx0P5yehD+fjFf4lhcQyz6zdB3j8Y1I4TMexGW35c3j/Kt+OlYpxeVLMtz5U0o2Y73kneIS1q/0VteYGku/Lxi/+focSxsIMYztTg/bydYyEx7JMYKte/zsSv0fdJIob0DQemdbwfyq/AmJPYB5v2awr3Q/lVGHMT+2DTfs2I7YdF+2D8f5Pv5H/l16/s1dabOnnJH3OxVGL6FPllPq3/Lyu/vOMf8f87517LxemrSfq4fLTLj0n6oXzAisMkfa5kPSZJ2k9+68Ek+aVax8gv/5os6ZD4/49oIEu1tDzjc6s8AXFcfJ0n/5Xm0IJl/Vs+hkN++m6x3g6Jsr9I+m1i+rfl2awl4v/XzpQtpYEs3SvkGajPK2ZG485/nfxXxSczO9DL4w5+cnzdJulEeZbqzpIY/kzSpZKuip/VWfIM2gXyRNH58f+XSvpyrDM1rsdN8X0XyBvRFZKOkPTygmX9SYlsmPz+qFmpevIM3bGJ6R8mhl2J4fMayIJnD7aTFQ9k8ku//iBvS61LslpX5jwjaY34viXjOlwiv6TsLPmX5iUxDnNKYvhF+cHzLvlB76+Sfi7pPkkPxL9vlvTB+P5V5W3yd/LO9uz4eihOO0TSJgXLukPS5Ny0reQZ9McK6pym4vaf/SWBGDaPYa22rOJ2PEH+pT9TNdqy/Kq5K1WvHa8U5/1v1WjL8s7Xj+q041jeur2v9vEwH7+KY+F4jWHp8VC5dhzLutqW43bdoaHt+Hr5VYzXqV5bvkzx5LFGO54Tt6eo/Re15ZsVf4RJxS91LOwghvMlvb7msZAY9kkMJX1f0tcT0xt9n1QcD+kbdr4fbiA/Ae5Wv6ZsP9w27nPd6teM2H5Ysg82+k6OddcrKsu/RuUxjmNN8MfL7KDBg5RcZU3uGSlextKSZGYLEmXby7N6z+WmryVpMzO7KP4/yHf4V5rZe+M4E1n3mdmzIYRV5Aeep+UDbkySX7p6vjxD+LeS9Xylr6ZdEULYUH5fzVz5uBO7yUf4nGlmF8b3T5BnCFdUJn6WeV7qSAghrCvffmLYUAjhRWa2KDF9FfmB//rMtLfKR+VN3YOnEMIK8rj/K4SwmQbH8CpJG5nZ7JJ1WVOSzOy+OK83yGP4tPxetxvM7OaCuivHuo+0sc37y7PlV+Smryvpa2b2kap55OoRw4HpTWNYuy3LO15Z2Xb8WvmVaW9SjbbctB2b3++4unr8eFjzWDgeY9hWW65qx/E9K6hhWy5qx+aPK9tCXWrLvXwsjO9ZQcUxfNzMbimpSww1bmNI37BDw7Ufyq+w6kq/pp39kH5NPSQQOhBCWM7MnkpM37TkIPlBMztx+Neu91XE6Y2tg2Si7Otm9q3hXbuxgRh2riJOtNc2EMPONWnLtOPBiGHnSuJEO24TMewcMewMfcPO0a8pRwKhAyGEuWa2brvTq8rGm6ZxIoYDiGHnOojhcWZ20PCu3dhADDvXJIa048GIYeca9mtoxxnEsHPEsDP0DTtHv6bcpNFYaAhh9aJLbMrKRnJZrbIQwmcLZr2XpJeEEH6cryppreCPQhkyW/kYDuNGIj4vFElaI4RwZkHZOiGEJwrKlu7W+o0FxLBzBTGSPBZrl7XXEMJKBWVv6db6jQXEsHMN2/KbJU1KtOVx144lYtgNJW15qqTlEm2ZdpxDDDtHDDtD37Bz9Gs6YG0OltDNlzIjRw53Wafzkw9s8d/ypzxkX4vkA1gckHg9L2lrSevlXlPk96jkl3VQwTokp8eybRuWrV5neofL2lY+sMdBJXF6q4YOmDlVPrjKkKdVxPkOGSVU0rSC9yanE8OuxfBtdcs6iEWTZb0t/vtYRZyK2qup+FFI+VF4jytZv7IyYth5DGvHo6K91m7L7axDw7b8oKR5BfNtux23UdZku4hhoq20O73pvtvBsqra8qOSHum0Hcdl1G7L7ax7t2LYwbKIYR/EsCK29A0HT5tW8N7k9OHYDyti0Xg/LNkHW3HaeizthxX7WqP9sLBO3QrdeKngmZvDUdbp/OSPZHlFovxiSQ8W1H1S0msKylJPWhiW5EedsuFaVozTqwrK50vapaDsLiWeVhHLvjfa20UMey9OZdPlT1EpitMDJe31CRU/Cin/OJ4xv68Rw+GdX5O2LH8Sz/SCOm23416JEzEc/WUVtWX5o6NnFNRtux33S5yIYf/GcCzFqaisybEwlvVk33CUYjjs/ZqR3K7hiFPRa1RuYZA/RqNJ2dkNypouq1X2QXkmNG9vScunKprZi4tmamb7JyaHgrcXTR+OsuFa1t7yqziGMLNliiqa2XolZYfVWA9imC4bzRiO+GdiZm8uqmhmq5fM90vyEY7nJsq+n/v/QyXzKSsjhgPGcgzbqVO7LZvZVyV9taCsTjtuWtZrx1Bi2OGyitqymR1YUrdOO5aateWeilNZGTHsfH6jHMNuf5+UldE37LxsWJY1Qv0aaeT2w+GIU1rdjAOv7r+UeeZnO9Nj2Z4Nyw6pM73DZRWWDUMMJ9SZTgy7FsNkFrusrINYNFlWYZ1eeRHDrsSwdjwq2mvtttzr7biNsibbRQwHl9VuQ91uy03aeK+8mq57w/bfdFnEsP9jWDsWsYy+Yef7RnK7ut2vqSrrhVcv9GvKXjyFAQAAAAAAVJow2isAAAAAAAB634gkEEIIkzJ/LxdC2K71+IuyssR8VilZxiqdLKvOepSsQ+H9MiGEt9WZVz+riNO2JWV9/1zVdhHDzlXEifbaBmLYuSZtmXY8GDHsXEmcaMdtIoadI4adoW/YOfo1bRqBezg+IB+EcLb8Wcy3S/qrpLsl/ayk7Aj54zD+KWkbSTdKuk3SPZIOLyh7VNJ/GiyrrGy/xDZ1MvrxkpLeL+kN8f/7SzpG0qHyARvz0z8uaYk4bdW4vVtJWi43/8KyWL6ipOVrTG+0rKr1aDdOVWWSNpD0eUk/knSUpIPlg1omp8c6QdKOkt4RXztKL9zGU1gWy1eTPzZnW2Uef1MyvdGyqtajyzHcVb7vnxlfP5O0W9H0ina+ad2yov2jjbImyxoyvYMYTquIxderyhTbdK5slaqyJq8my2p3HTqNYdzXDpQ0JVf+oYqyCYr3X8qPqdtKWin+v7AsN58h01JlRfPrxjo0jaEGvk+CpHdLelf8+/WSfizpkLgOhWWJeTa5f3f3hmVNllVW1u3Rqi+uWyZpufg5r9DO9Lr7YafLamM9msSp1Y5XyU1/b9zXDiop+5gGf8fuIulz8j7YkkVliXXYSNI7JW1eUvbyJsuqsx5diOFeGjh+rCrpZEnXS/qdpA8XlJ2n4jG0tipZZnIfKCurmF+jsmGI4VGSXp0oT07PlK/b2m75I/r2lvSyNsomZeaxnKTt5N8NyekdLquwrEac2jlHWUnS1+M+FyR9RdJfJP1E0ncS038gacVYd7u4H++uXJ+roix53lA0vcNlFZZ1IYbTMn/vIj+HO0PSafJz2o2Kpsc6Tc8bkuchZWVl82v3NexjIIQQro8Be7GkmZK2MbPbQgirSbpT0jolZdtKWkG+k77VzK4IIWwm6RpJr0iUzZa0QNKeDZZVVHahmW2V26bpZrZNYluT07NlIYTfSJokaRlJj8sPLqdJmibv8N2Qm/76uJ3LyQ8a60qaLuklkv4u6Vh5o06VfVfeyPeI9e+Nq/OH+J7dc9NPiMs8qsGyyso+ZWb/qROnihgeKn9+6z8kvSUu63H5ycbd8oaZnb5X3LaDJc3JbO/a8gb9C/lBMVX2v/Ik2ORc2TPx7yVy0x+Xf7l/tsGyysoOMbML6sSprCyEcLSkjeO63pNZ1nfj31/KTX+/pDlm9qmC+c41s3XrlDWp081ldRDDa82sLENdtn4PSnpW0lLyRwgdZGZ3xrLZ8uPCoLIQwpaSrpAnSM+VdJiZPRbrXC/paUlrJcpmyY9pdZa1i6Tz5Y8oytcZst2dxFDe+X1NXM7bJR1tZj+J5Q/IE7qpstvkx63n5W36y5KekrSJpF9K+kiibEtJi+J2fUj+WL8N5CcI/y3pM7FOvuwYeVvOz+/lkibKR8Budx02kfQxMzur0xhm2vGx8uPsknHbXiRP+r1V0uYxhqmyNSWdnp2lvM1fFv//99z078QYnpWr81N5QmJHSf8uKHu7/GSnzrJ2zkzPl8nMjkrFQwltxPC6fJH82HiLpJfKj8epsjXNrHXl42sk/Vb+Q8Z2kvYxs3Ny0zeSdImZvT/W2Vz+GSwR53uemR1cUHa1me1dc1kzzextiTobSfqomZ1TJ04Fsb3WzLbNHhtCCF+V9F9xeW+T9FozWy1R9iP5Y60PCSF8Qf49fY78s99K3rl/LFG2sfzR2g+HEN4n6WvyvsCO8n38VYmy90j6hpl9v+ayysquNrMvdTGGN5nZ5nHa7+TH/D9IeoOkY8xsuUTZXPkx6EhJp5jZTZn5Lpb/GHZqouw5SX+TdIqkP5nZ41VlFfNrVFYQj05iOE/+iMJV5YmXU8xsetH0WPdwSR+Vfz/8r/wHqMsk7ST/oXKLgrLrJL1J/uPjp+THuzskbS0/5t6fm76x/EfPnRosq6zs+OzxsAt9w3Pkx+vlJW0W//69vA8tSRflpr9R0uvkfYnH5edml8l/nHxW/h16eEHZt+Tfj1M0+Lxhhvy8Zx0NPZ/4faxXd1llZe8zs7u7EMPWfvhdSavLf4jeU/75zZb3NWbJH1OanX6I/Fx2P9U7N9hc3v+Thp6HHC3p0xp67vK4ys9RBp1rlLIa2YYmL2We5SrpvlzZgjbL8s8Kn58qk+90MzpcVr7susQ2fbtgW8t+IdkhOz95EuFBSRNb0+MrPz3EHWST1nwknRT//oj84FVU9pCkqfH/75D0Q0nLyhMmZyWmfzsuu8myysr+WCNOe5aUrR3/vT4Tn2Uk/S3+fbPis75z09eVf8lOScxzfflBuahsoaQdE2Wz5SfU+ek7dbCssrJZXY7h7ILyou0K8gPPjxOvn8R1T5VdGuPx2dzrc/LnFOent8oWNljWzIKyn0h6omacykbunS4/IUu9npRkFWVbxPnsLT+A7xT//3SqTN7puFX+hfp5+RVXG8b3PSW/aiRVlpxfxbKuau1riTrTuxzD6xV/qYnrf46kH8b/Lygpmy//cl4/xrV13FmvpGxGjM0rJT2s+GxneZL6SfnJcarsqYL53RDnWWcd1pOfdNT53kjGV5ljYfx3CfkxeMn4/0mK32sFZYvlHemvS/pGfD0mbz83JKZ/I9b5i7wjeWJ8PRn/fb6k7NkGy1pUUOcb8hPBbsbwTEm/lrRp/IymyBPR60m6sKTshsy8LpG0bWbfuDoxfQNJT2fqnK34S7b8O/OpNsuaLCtfltoPi+JU2o7zxwZ50m/ZzL63oKDsBg3sv1dLWjqzfy7M1Ckru0rSyvHvZUrKbtRA36vpsvJlqb5hJzG8JTPtmtx7FqbK5MfRmyX9j/w7Yqb8JGlKLHtZQdn18uTOb+THhjMk7Stp6ZKyGSXzK1tWYVnN9tr2fig/Wf9a/Nxvlp/Mb5yY/g35d9zSklaWH7NWjfNYVt4PKStbRQPH+db37qw4//z01dqYX5OyG3Kx6LRvOCP+GyTdmymfEV+Dpsey+Zl1Wl/Sn+Pfb4wxKCp7XOnzhtvlCdX89I/IvweaLKus7IIacWpnP7w+M22SpMsyx6EbEtNXVLPzhpsk3ZGYvpO8D5U6d6k6R5mVn164ve2+selL/uX8XXn252J5pvTV8ob7UEnZI/Ks4BfkJ9afkf/KdkDc6VJl18q/3Osuq6zs/C7H4wZ5dnJF+YGgdVnTjfIDT376Usp8ecRp2cvQ65RdE/+dKenm/PQG82u3rO0dss0YXi/pRTbQ8K7OTL8xPz3+f5Eyl5Vlpi8pv5qgsKxgHeZIurWgrHR+DcuSy+oghtdJ2r7d7ZIfxBfLL0k9IPF6vqDsGfmXyzcSL5NnZIvK6i5rQWw7qToPdzF2E+S//KxWUP5cSdkzuf9vIf81c09lEqO5sjty7WkXDZzw5+uUlTVZVrZO4aV7DWOYT4pNlGfm/yBpUUlZ9oQk33manyqTd2Jbl2jml5utU1ZWNL+21iH+v2sxbK1H5u/zStYjX3ZjjOX3JC0Tp90uT7YOmR7/3V7+i8rHMvO5o42y5DwrllVYNhwv+S/L/1C87SK7rKKyXDvJfodem9k38ieC2c9kesOyJsvKl3VlP9TAbTo3yy81foX8yofsexamyiRdrtgPkV+N1LoMein5d8bLCsoWSFor/v8SSUvFvyeWlF2u+L1Wc1llZTfUjVdFDP+f/JfVpeV90L3i9F0k3VdQNlvS3zPz2kF+Bek9yiSdysriPN8tv/r0EUmPFpQ9J79ipPGyEmWXdzmGQ/Zr+VUkDyjXr4nTv6v4XRP3n4eUub1LsV9bUJb84VF+kn1dfnq2ToNllZV1ZT/MzO86ef95Xfkt4VPi9FbSJT99ZQ1OcE1UwblBWVn285Ofo8zKT68zv5plN3Z5P5ypwbesXJGZfnN+evx/k3OU0vOQkvXsyrnGSNzCsLz8Pn6Tn6DvJr8kfK78l++9C8qOl58kmPzy/v3kl6jfJb+EZ99E2b3ynfyhmssqK/tvM7u/i/H4jKRPynfgI+W3F9wuv6x0KfkJUHb6TvG9p8iTG++Qf4l9KISwhPyy5u8XlD0uT7RcEsummtk7QwgXyU8MtstND/IsXdH8ypZVVnaDmW3SxRh+Sv55/1t+OeT3zOzEEMKX5ZdDnZKbvqqkK2M8TpUnmSS/PGpf+VUXqxWUzdfAJT/ZsiPkmdjDctPfL7+HbKkGyyor+72ZtW4v6FgcJOZn8kvcW7cqrCP/tTDI97ns9P/EaZ8ys8sT81sg6fX5shDC5ZLWM7O1EnUWyS83vSZRtlDS62ou62L55aZrJurcYWbr56c3FUL4tqQzzezKRNnlkj5dUHa//BapBzLT1pb/erulvPObL5sj6Tkze3Fm+laS/iTPGK9sg28RypatXXNZsyU9b/Fy2VydDbPr0KkQwl8k/cDM/p6b/m35rVdTS8ommtnzIYQdWnEOIUyUXzGwbKJsZqzzshDCnmZ2emaeC8xs6fj3kLKC+U2XjxPxshrrMFF+AvWyLoVQIYRzJb3LzJ7KTV9d3tlbu6DsTDPbIYSwh6Qvyr8Dv29mG8T3FE2fIP/+2lN+7Du1nbKKeSanV5V1WwhhWXlCc0P5JfJrl5WFEObLf1ENipfgml/qPl+eIJuTmz5Bfnw9O9bZSX5snB+Xsbik7Hn5jw91lvVcQZ0J8hOcbu6Hl+Qm7W9m94cQVpYnJa9JlP2X/HapP8bpr5YnaraUJ4/2l3e482XnyvsYf5J/124b5/Ma+efx2kTZbvKrRi6quayysqPM7Lc1wlQq9pW+Ir+NSvJLip+W3zb0VXnfIl/2rKStzWxubl5BfpXhSxPLKSubLN831kuUzZRv80ldWlaQ397y93xZUw1vf/il/MRpWXl/7zl5suh18fWvgrLd5P3CF8svJZ8uT7QcH+d3Tm76G+TnNH9vsKyysheb2btrB6tACGE/+eXvkl9a/zH5udErFK9sy03fXH5V883y/v/u8isUPhtCWEae/PpTQdmDSp83/Fneh99DQ88nHpYfM+ouq6zsWjPbtIsx3Cdu12wN3Lp4dgjhw/Jbty7PTV9VfrWbqd65wefk517f0NDzkLXlffj8uUvVOUrb5xrDnkDAUCGENSXJzO4LIawgP7DMVTxhS0yfLT8x3lz+RXaEmT0ZD/bby+/DSpVNld/7t7k8K/qF+MW9lfzkcXJu+srysQO2bLCssrLNzOyKLsdwC/l9WDeY2c1V02PZZvIDUutk9l55R/qmirI3p8rkjT1V55wOllVY1ihQFeLJxAvLap1QpqYHfyrJwlanNjefZFkIYRNJj5jZw4k6r5J3LlJlm8hvT6qzrML16xUhhDdImmdmM3PTJ8tPkn6UKDtQfrXIwbnp68rvt/9yvn3Fsp/FsjrL2kM+kOsnE3U+YWb/U3OTC4UQlpYkM1uQKNtQ/utNquwt8oHsFuamT5H0PnlSIl/2YXli5ITc9A3ll7QektifNpTfw/rFxPx2lyduTqyxDlPkt0f8Or9N3RZPeJc1s4eqyuL/p8kvd3xt7n1DpseyNeWdzO3yJ/UVZU2WVVg2HEIIL5f0SjP7v7KyEEL+JOs+M3s2hLC1/H7883LTV5GPiXFpps41ZvZU8PGWDtfgcSmyZQfJO4J1lvXOzPR82WvN7LQ2Q9JYTJq9qOA4PlH+C/d/yS8tnyTvA51vZo/H8jcVlE2Wn9hny84ws5uLyuRJlqL5lS2rsKyrwRocm8nyXwgfKSsLIexflMSoKPu8mf1vnbIOllVY1m0hhOUslzAtmx7LJskHmjX5iekO8v1nrqT/k/+4lyo7WT7weeuHx13j/++Tn+Q+kZt+l/yKh/9qsKyysp+aWes++K6I+3wws+difLaW90UfKpj+sPz2glb//wQzWxy/49eMMUiVbST/vsyfN6wrv+VlRQ09n3iZfAyiussqK3uJmd3V5RiuJL9d7FYbPMZIcnos21ye3EidGyTL5InRovOQ5LlLLCtcVtvbONwJhPiBf0n+q8RL5A3gIfkB/Vh5JitV9gP5VQF7avAGni7pJPllyfmy8+L/d6+5rLKyIxIf8irmg/RMMrPn4rTl5PdJ3m5mj4YQXivpQTO7JYTwavn9tbNitinIDwDZdW/9WjlkuvVJlieEsKKkxWb2RG76qvJs2WJ5/J6K05eTZ3nXiWWz5fcqPT8eYxg7ktmT+gfj9GQszMxCCJsqfQCZVbKcTfPJl7LpY11F56L2NpfV6dcYtoQQljCzZ3PTVkkliSrmM25iGEJYycwejX9PkKR4jFtS3lm6U97RMjO7Kn7x7ya/FPKckvmOpxjubmZnFpQdYmbHJqafbHFAw5L5jqcYvrAfZqYtJz9xvr3pCfN4iWEIYSP5ic2t8l/xLU7fRX4lxE1mdm7DefdlDEMIK6T2qxDCVmZ2XZeX1Zf9morzkHXl4z89HhPY28mvFJgt/7X5PjO7KISwv6RXyW+jPi7/HZ5ZVl/GUCo+D4ll2ylzHtLJtvZVDK2L986kXvLLxw6TtHpm2urybPvDJWX3y39B20n+oa4d//6ZPJOXKpsrzyzVXVZZ2TWq/8jIc+SXqFwpv+zxcvmvXBfJRxC9VX4Z3i/i6zz5id29iem3yhMbR8gb96Py+9RmxWnrlpStLL+F4VwNDNJ4rgYuP8pPPzjWabKsorJj5LcU/Efe+ObG1zT5PWgXxW18Rn5Lwh3yX1UPiPH7RYz3r+SD+lwn/zWmbgzfVLKPntuw7Lg605suS57lfTzG86L4ulk+EvMhBbG4Nf49Q74fvze+Dm9NK1mPuXWmd7BdZXHqdgzL6pRtV1nZB7s8v16P4aVxn7tb0nGK9wPHslnyX+YelnSBMgP0yO/T3lT+RJn8o5iSjwcdyzGsWId/aWCQrR3lly3eFmN6mPxSxfvlSb9/y79T/hPb+9XyX7Au1sDo8l8Zhv26yXaNZAyv1cCjp94h/6X9gfj3iRo6IOvD8kv5b9DAo2nPkt9qcqY8oTreYjg78/fm8n7MHfJfTXeM018j/66+JO6fb8nN4zUxxoXfrU1j2KQdN41hB8t6RAOPw31fjOEv5Jd4fzFO/4K8//fV2NZ/qYHHSi8t6ZtxX/yepMnjMIbPy/szByrz+Eh5X3GOvP+8ea7OoZLWKdvnasapq98nFXHq9nfyB+R959R5yCmxTd8sH8H/ZvntFTfKz2t+F/e9X0n6c9yHf6k4YOE4iuHm8u+I1HnIW+TfuxfJB2/8i/zpDX+TJxQ2UMFj4xvE8G759/uvJO2XK/t5qkx+W/HfYjt5Va7O1+Tnf6my/y5Z1rFl6599jcQVCLdYwf3vIYRnzGzJbpWFEG6RX1WxcReXtVCeOFhB7T8y8i75l8PS8hPatcxsfvD7d56U36d9Z245t0qSmW2Um76+fHDA/5Y37Owl5gfIv6B+UFD2aQ1csdG6n31t+U4T5CeU2ekHxO05usGyisr+KekxM9s+hPAO+eVbX5VflfIR+aWUt4QQdpD0cTM7IITwkTivNWPcVpH0GzPbNfjtF1fIv1TqxPBieUczL8hPuHctKDtbfoDJW1ED90Lm69wkP5jXXVZR2Snyy6VXGVQhhJ3kB4/U/rS+/AtjORv6i/CS8itsspfEtuwsP9n7f4n1+6D8/tI66z45rn8+hkGeDMrHr1XWJIabyffdfFmQd4KnFczvf+QnxKmyA8xs+SEFIfxYHo8TE3UO0tD4tcrGcgz/Jb+66wp5h+SD8oHlbgshPC0fnfjGEMLe8i+n98Vj5T3y+3VnyZNhnzKzM2IM95Xfh5dfVq/HsCxOZW38X/J7SZeTd972NLN/Bh+T5B/yKw2Wln+nbB+PjTfLT3ZfKz9RXtvMnoiXXt4tfyReallNYli2XUXHwpGO4dVxXR6K/5f8asU/yr/TTpN3kltln5Z/V8+T35JisewU+f53qAYeZZVfVr/G8AozW0KSQghnyx8TeG7c1x41s1cFH9fgc2Z2bQhhA/nI4svGOh+Rj231Z/nl/dLgcQ6yyyqK4UsUH/NYc92bxPDl8uNMPoZNv5PzMbxKngx9JIRwo/xKy61CCFdL+i8zWxAv+X5K/p38XAjhOPn97H+UJ1ffJ//xKbWsvo2hfJDS/eRXVf1T3i5bP3rsJ2kf+ffHKXH5M+P/b4vT/mBm86QXvpdTut2v6ZW+4e/kYzC8UunzkBXlTye5U9IGZjYv+C1hj5jZUnGfvFfe114cr2adp/R3Sr/G8CT5oNcvSZyHfF/SxjFu68vHANkrhPBG+dO95mro4+T3kvd1Ut8pZTE8WD7+3RXysU6elY8XsyiE8FisM6hM/ojQd8gHWH2ffEDVz0pSCKH1Y86VibLk/OKySh9TPmilRyCBcIE8e3OSDVxyvZo8c/ZFeeY1VfZleSf1T2b2fCybIL9X6Rfyjc6XTZfveNvXXFZZ2VdaJxAhhLvNbJ349wxJMrOtQwj3WWbgthDCwtg4l5L/mrRm/AKZKP/CWNbiJUeZOnPkn0f+5HdJ+Si23Uy0zI7r3s1ES9GyZspHQt4k/v8aM3tF/HuhmS2VeW/2WdIL5Y9MsthRvtziIDjBB9+rG8NF8pPIoKGmVpTdkSsz+QB1kh+Ys9ODfMCqpstKle0o366l8xVCCM/IRynPx2JJeWflpZa7tyv4vbt3yA9Yi3Kz/D/5AD2fSKzfLxus+1R5XLLrkI1TKrZNYzhV/ovGPwrqfFu+bXnTNPAc6Lzj5V9YeVvEZX04UXai0rGVxnYMdzazCa3/xEtzj5N/OV1sZstkyraQn8gdJu/krWp+P/cUeYf5V/LP4zF5pjyv12M4VeX7WtH6vRDDEMIsM9usVRBCmN+KYQjhBouD3AUfsNHMny893TKDgQUfeO9jSsepSQyrtqssTiMVw1fKfwX6o5n9TJJCHCQ1XrJ7pPyXuG/GBPTt8sTMp+QdvS+Y2YwQwu1mtkEI4Un5lQrjKYbZ/XB65rv1Wvl3zTbZ7+pYlt0/r5JfkdA6IXlC9ffDE+XH48tqrvtU1Y/h+vHfvzdYVmEM5b+E3xuTLW82s4XBB9F9iZltFEI4T/4L32OxP/h4q8+T76g3bMtjPoaZ/XBpSW+XJ/V2lw/mtn8s2yFOf7f8x7zl5WOE7RPfe438e+YYpdtyt/s1rbLR7htuJx8PY+nEeciCOH2i/Dxk9cz50kJ5DJeVnwSvZ37Lw1Ly5ExqP+zXGG4vH2C5NZDyoPOQTHudKOmq3DnKsjHxsoykc8xsavwOukP1Y3i8mU1q/SeE8BX599Xu8vHAlkmUrSB/isi2MRl0rPzRovvJjzWtbcqXPVYwv90lXdhuAqHWJUBNXvIT+u/Jfw19LL5mxWnrl5S9XJ5dm6f4bPr49+/kl86lyk6LH1DdZZWV/UP1Hxl5u/xy36vkv6SfJR9d9wL55THT5R3r/ePrMPnAK/clpk+P2/dFZR4NJx+R8zD5ZXRFZf+RJ1yyj3yZEOc3JzF9H3kGrcmyisrmyC8dXUs+QvefYlmQX43xtRi3I+WDmkgDzy0/P8btUvlgcJKPHvpggxg+ID+ZTu2jz1aUrZuYPke5R/TUmF+tMkk/lv+Cto/8PrVXxb/Plv+imYrFdPkz2Vu3NxwXX63bG2Yod1lTXNbFJdv1TIN1r4rTkNh2EKcbJN1fUGeRfPT0VNnCVCxi2WL5r+br5V6XywdDTNVZUDK/sRzDZ5S7zFZ+G9Ic+Zfi6rmyteN+tjg3fbm4H85V5lLqsRTDijiVxf2ZzN97Jra59RioHTLT/62Bx9Nmj9mT5cfQojjVjmEb21UWp5GK4d3y76tPyTuEOyj3iEf5LSCXya9MyD6ScW35yPrHKF5KKj/mjbcYPq+BWznmaeBRmfPlx8Pr477VemzhhBiLFeW3OV6dm1/t/TCu+90N1r12DDuIU1nZQ/IrXb4V96fL5f2/f8n7ISfH123yE/2r5b/4fTDWP1E+0Kjk40w8MQ5jWPSY7Jnyq//y04Ny3xny/uLu8gTCMwVx6mq/piJOI9k3PFMDgzXmz0PulV9JcEaMza/kg6ofL+8f3i5PqB8qv+3h5/J2f/s4i+Fp8nOl1HnIf2K83iM/5zwqli0jP04OeZx8/P9TDWM4ITftA/JjzLMFZYsk3ZWb/nX5d9+QtpUtK1nWXan1S71eyHYMFzN7TH5Cc1jBW8rK9pGk4E8HkA0ekfafJWVFaq9HCGEd+SX3Jr9Ubz/5ie298svHH5JfbrWb/LL8ufIdcYqvll0RfDTvveRXTvxRfgnL7vJfUhTn9Yb4d376e+TZw8Ml/T1eGSH5CfGZ8gzkwQVlr5VfyXFsvGQlyDNWV8S/H8xNv1ieVd+/wbKKyi6Uj356vvxkopV5W0l+//6WMW4z5R1CyRvnW+N7Npf0LTO7MJY9Lh9vYcOaMdxc3glKOaqk7AT5wWFubvrR8s5oyskNl5UsM7NDQwiPS9pFgwdD/KkNfuLDoG02H7l1goYOsHiV/ORjYWId9i6YLvl+UXe7jpYfiFP+rHRspWYxnCa/pDPlMxr863PWyzXwKJu8X8ovOZ2RnRhCeJt8HJaUtdSfMfyJ/JLpK1oTzOy6EMLr5bFYTd7mW2X3hBB2lnRtCGHrVgzNr0R4m6RfyxOcKb0ew2kqjlNZG/9BCGEZM5tvgx8XuaG8A7ek/EkiV2bqvE/ehmXxF6RoCfn3zoyCZTWJ4TQVb1fRsVAa2Rh+MsbhRyGEP2jgkWMvML9F5qK4jHsy0++R9K4QwlvlHW+p/JjXrzH8mmIfKmq977/kv0S1bm9rDSS2kjxJcI28v2AhhDXMn960nPyXwhkFyyqK4TT5CUvddW8Sw2ny43zdZZWVHSRPYO0vv4z8Gvl2flCDn/gwU74Pfkbej/xRCOGr8vuu/xVCuFv+/fNWjb8Y/qZg+vcs8eQGM7Pgt8tlpz2rOJZJCGEt+Q+Aed3u10g90DeU3+bxU/n+dbj8Ev0vyfs6Oyr9xIdb5EmDydILT307Wd5//rn8B6aR6BtKvRHDD8X1SJ2HvEW+z79SfiX9CbHM5GO+XRVC+LfiY+MltQZjvE7ptlwWw6Plj+W8qDXBzH4ZQnhAnghKlb1Pfj6pzPRvhRDuk/TKEMJuZnZeomynkmX9pGD9hhiRxziGEHbV0CcmnGFm51WUbaqhI8i3HtWTLJP/OthkWYVlHWz3akqMmp8pX0mSbOjIx8npnShKtNRMwIy4XophPwmZJw8Qw86UxYkYSiGEtSU9Z3FslFzZq83sMmLYTDvtuKpsvCOGnYmX765mZnfE/xPDCiGE5eVXvk6SdE+7/ZqqsvEghLCxmc1u4330axqgb9i+UPLY+Mx7+jaGIzEGwtHyLOzJGjxg3/slrSH/dT1Vtrz8UtdTc2X7xjprJMo+J7/0fVrNZZWV3Sq/rGNPtf/IyLPlty5M1sBAGmvLfz3/Vpzv6+SXx4S4ra2rAnbMTb9YnlncJLEOjZMw8e+i5EzThE+q7Cz5aKVD6sgvJf1CXI/VxlgMz4zrO2S6mc3qcgwLE1khhOPM7KCCsnPNLDXYjEII98pvDXm9PKb5GO6Um944hvJfp4rilIxt0xjKP5NknVQcYixqxzDe53aU/IqdfJx+LM/w52NLDAdPH9MxLItTk4R0wxgWtePGMazYrrI4EcM+jmHF98mm8n5X3RieI/91ryvfyWUxlF+5WDtOxHCgTGM3hl3v19A3JIa9sB9qGPqGqW1KbucIJBBmW3qwviAf/CE18F6Q39uxrKVHkH+qoGy2fJteWndZJWVPyC+1PUmDkwu/l18qtasNfurAB+S3DbzRzP6dm99O8nuNPiQfAGpxnD5RPuZCkI+on53+Lkk/lN+z1K0kzKHx7x9raHLmqbjNdZdVVHaU/FK9g1TviQ9fIYYvlB0ov4/yyxosqHxE2ktU/OSBI+SXvw13DKfJ75k9MhGnokRg0xh+N/79pUSduRoav1YsymL4FzNbY0hBCP+S9FL5L2/5OP1cPrhiPrbEMFswtmNYFqeyNt4khu+NsZiWqFPUjpvGsGy7miT1ieHgde/1GL5cxSPtJ9txjMmiON86MTxLfuL7sZrr3is/LhHDsRND+oaDy3qhbzjWY9gL++E0db9vOMfMWrdxlBqJBMJ1kg40s6ty03eQj+b62oKyf0jaxNIjyM+WP1ojXzZLPhjQejWXVVZ2qZm9KLFdt0jde2Rk8CcIKJ/8qKjTNAlTlGgpfOJDB0mY5LLKtqtpWR/HcLF80Kt7MpNNamtE2m8r/eSBr5vZxMSyuh3D0jipJEnYxWUFefzu0OA4tRPD1yg9bsqX5CP3rpRYjyb7LjEcvLxej2HTZHWTGL421vt2fp4qaMdxeU2f0FO4Xaqf1CeGue1Sb8dwfRWPtF/UjoOk79eNYQfr3is/LhHDNpc12jGkbzjEVI1+33Csx7AX9sPh6BvOTq1fyqR23tShD0j6WQjhxRr4gNaRX2L+YUnHFJR9XtJfY8BbA5ytK38c07cKypaT9HQI4aaayyormx1CeJeGPjJyoaQVQwir2dBHPz4Q/NnKJ2fWbx15dufOEMKx8isasmVxFmHH3PQDJM0PIWyfT3DIHz+yuKTsefkAhnflyiYo3SDWkPR8w2UVlS2StHwIYYINfRzn/BDCF5V+fCYxHHCvpPlmtmluukIIz0r6qJnNSZQtknS6mQ15PncI4bARiuGSSg8as4b8IJ2KbdMYBqU/k+3lo85ONbO5+cKKGJp8kJ/8F+0DkjYuiNMDBbElhoON5RiWxamsjdeOYfDHwm1gZt9M1Clqx01jWLZdRcdCYtj+dvV0DEMIN0ha2cx2yc+wpB0rLqtuDFeS/+JWd92bxHCxfFC0ussihpn109iNYaxK3zCW9ULfcKzHsBf2w+HoGxYN8jjEiAyiKEnBL01/4V4LywyoVVQWCkaQN3/uZllZ7WUVlQV/bvn35PfbPya98MSCS+X360+V378vDTyR4Hvy+/BT9/VcJL9kJlt2j/w+NslH4s1OP0s+uu+P5SP95hMcP5Ff7pMq+7WkT8tHBM4mWraKf8/U0OTMD+Un6XWXVVS2UP6YqG1y8btY0nfko7fuQQxLy5aS9CUzO1U5IYTj5dnOWxJlh0j6g5nNS5StLX/m8nDHUPLE3g2JOJ2ogRGruxHDZ+X718REnb9JOsXMZiZiURbDm+VPtLgmN31J+b56ZSJOJ8tHzs/HlhgOnj6WY1gWp7I2/jfVjGEIYRNJO5rZyYk6Re24aQzLtqvoWEgM+ySGIYS9Jb3czL6WiFOyHceyu+Xf53ViOEN+j/ByNde9SQy3kD/f/vnE/Jp8JxPD9pfVCzGkbzi4rBf6hmM9hr2wH0rd7xt+PLVNKSOZQFgicSnFKmb2cFnZSC6raj3CKD+xoJtJGHl2KpmAabqsNspGNX5xHcZ0DHtBgyRco0Rgk2VV1WmwrZtIerTgi/aFq48azJcYauzHcCy3Y6n+dhHDocZLDHulHcfpo/7jUsNtJYaJsprb2vMxFH1Dqc9j2Cv74XD1Ddta1+FOIIQQdpH0K3mW51pJB5nZnbFstvySqFTZTfJBHtaSdK6kw8zssVh2vTwTOqgsLuv8WK/OssrKrtXAr+TZD+EMFTwyUtK/5Pf3tn5ZNw08XeAI+S/ra0u6yDLjOIQQjpQP2pGf/iEzO2EMJ2F2ko+0PihOVvLEBxHDdmJYNTp3K4Z7auiTQvo2hpL+UzB9FXVxRNpYJxW/D8X6yTJiOGieYzqGKohTRWzrxvBCeSdgT9Vrx41jWLZd1dFKI4ZjI4YqGWm/Yt0atWVJvxrtdtzwO5kY1lhWD8RwTPdr6BsONtox7Pf9sK0ZmNmwvuSZpC3i33vLL6fYKf7/6ZKypyTtJr/c/fPyRyluWFYWlzWrwbLKyu6VXyZ2uHxk0vfGv+dJulk+ouVr4mtf+SUqd8kH11g9E4fVY73b5QNEHi0f+fOTsfw7kp7MT49ls+WXmTws6QJJU9osu0n+2JC7JR0nacU4fasYw0HTY9mshstKlsU4zE/Eb4akf8Z4EcORjeFhIxXDGKenC+J0fSq2TWMoaRf5PZWpOkXtuCqGP5N/od4s6VH5KNSzJF0u6bKCOD2Qii0x7J8YVsSpbP2axHBeLGu7HTeNYcV2JY+FxLCvYljWrylqx0fIRwGvFcMO1r12DDtYFjHsgxiKvmHP9Q37IIajvh9qePqG17b+rnq19aZOXpJm5v6/haRb5Bmd+TXKdlE8sS8pm5Pd+A6WlS1bKGmJxHbNlj/uIj89SHqmJB6LJE2Kf68Qd8Qfxg97en56/H/T5EdRouWfkm7NT+9wWcmyGKfpiTgsWRQnYtg/MayIU1mSsMmyyhKIRe24KoZPK/1Fe7+kCwvitCAVW2LYPzGsiFPZ+jWJ4S1KfNeUteOmMazYrtpJfWI45mJY1q8paseHyTvFtWLYwbrXjmEHyyKGfRBD0Tfsub5hH8Rw1PfDijg17RsOiUXhvtLuG5u+JF2dDXCctrY8u7O4omxyrmyruKHPFZQtlN+T0mRZZWXrJbZrlqS7EtN3iDvPF+XPN29NXy3uWE/n3j9R0vHy2y5uTEz/g6SFuTqdJmHyiZay5EynSZh7JN2QiNN68fPanhj2dQzvqBGnTmOYX1Y+EZhqx1UxXJSfnmn/txTEaVHuvcSw/2JYFqeqhHTdGF4hT7bUacdNY1hnu4hh/8WwrF+TbMexvCxORWWPa/B3TaffyaPx4xIxHBsxpG84OIa90Dcc6zHshf1wOPqGPXUFwhvko6nmp0+WdEJJ2e8UMyK5snXlI/inyvaXP26x7rLKyn4pz/CcK78M5DhJ58kvC7lZfgnOBfE1S95RmSp/ikDr0pZHY9n35GM07JxY1hxJzyemf1t+f1I3kzCLNDTRkk3ONF1Wquw2+ai9+fjdKunjkv5NDPs6hgskPVkSp1Rsm8Zwvvz5tqk685Vux1Ux/JfSX7SzJF1dEqdUbIlh/8SwLE5lbbxJDK+Sfw/VacdNY1i1XWVxIoZjP4Zl/ZqidnyY/JLzujG8T7nvmjbXvVd+XCKGYyeG9A17r2841mPYC/vhcPQNn8yvX9GrrTd18oofxl6SXlyz7MuStimYZ7Ksg2UVlsXyCfKszTvjaydJE2PZ6pJeEV+rp+rn5vViSUsVTN+goM4+6m4S5pPyQUDy09eVdHbDZZWVfbUofsSw72N4oKT/K4hTUSKwaQz3kPSTgjpfUUk7Loqh/Dm/qS/aH0paoyBOG6diSwz7KoZlcSprx41iWPRSQTvuIIZl29UkqU8Mx2AMU/FTcTv+XlzHWjGU/7j0xgbr3is/LhHDMRJD0Tfsxb7hmI5hj+yHw9E3/ErVPtJ6TdLwO17SmyV9NoTwjDyDc575c1/Lym6T9KkQwsvlzwI9V9IF5k9iSJZ1sKyyMpnZ8/KMU8ojlnv0RWZk2bUkXWFmT2eKr5F0UwjhvLiMO+P0SyTdk5gu+XN+nwkh3G5mT7Ymmtl/QgjPSdqgoGymPJOX92JJ0/ITzWxuCOHekvmVLauwTJ5dK0MM+zSG8ozs/yuI00VKxLZpDOXP1j03hPDiRPz+J/63qB1LiRjKv0QOk2eVXxBCuFrS+gVx+q2IYVbfxVAlcapox41iGEeJXlbtt2OpQQwrtit5LCSGfRnDttux9EJbLopTUQzf3WTdm8RQ/ovrrxssixgOmKqxG0P6hhm90Dcc6zFUD+yHGoa+oQbaZKVhf4zjoIWFsLKkN8lP1reUNF0exN9XlG0jHwziTfJ7Ri6KZVcWlcmTDK35bSV/PGNqWWVlW0q6U35/yNJq/5GRd8svzZolaWtJnzKzM2LZtZLeEdd5N3kD/mec952SXpeYPl+eaX69fBTcFxIcIYQd47qmyvaJZflEy5tS0+N2lc2vdpn8spzjlH4c5yzFbCcx7M8YStq0JE7J2DaNYYxBUZ2tGsbwWvkvL0O+aEMIB8iPC/k4/V3SGgWxJYZ9EMOKOJXFvXYMQwiHSvp+XO7War8d145hxXaVxYkY9kEMK/o1Ze14N/kvcXVieLv8EXJTa6577RjKf8Hv2ncyMRyTMbxT9A1bMRz1vmEfxHDU90MNQ99QdViblyoMx0t+OUjycomiMknLyy8xOa5mWe1lxbLp8nsnV1D7I9IukLRc/HuKfCDJT7Xml5v/EnFn+r6kKyWdXTF9ZUn7STo5rtsJkt7dRtk28ue+XiJ/vMjX5QOBJKcn5jejZFllZU/Jvwg+oHojgRLDPothRZy6GsPEOjwoz6yuUDOG98gHlzldfuDfIxOza6viRwz7P4Y1YtsohvKRm2d20o6bxLAitsSwD2Oo8n5NW+24SQwr4tTVGNaIEzHs0xiWTKdvSP+6q/2akYphRZwaxbDqNdoJhA/KMyivV9yZM2W7xZ1n+/j/zSV9VtJbCuZ1cmLaa2KdN0raUdLycfrSkr4p6Sz5/SpflLROwXzzj6FsZ0TaBbk6y8mzRUdJmlERk7VqTu9aEqZoeofLmpkty8RvJ5WPBEoM+ziGZXEaphjOzk6vE0O1+UXbTpyIYf/HsGIdmsRwrgZ/13TcjpvEsGQ6MeyfGJb2a9SgHTeJYcW698qPS8SwT2JYMp2+ITEsjGGv7odlceokhkPe286bhuslH3SiKINzn/y+qKslfVc+IMTX5NmTWZLOzLzOkmeRHpN0Zqz/EXk25RuSLpNnOlvP5TxO0tHyBMM3JD0bl3eppEMkrZrbuSbn1nsrlY9I+5ykrXNlk+QZnsUFsVheftvFryTtnys7tiSGXUnCKJGAidM7SsKUxK9qJFBi2D8xPLSd+HUhhhdJ2rygftMYLs5Nr/yilV8O9l1i2Ncx/GRB/CoT0g1i+KSGPlqrtB13GMMvFcSv46Q+Mez5GJb1a2q346Yx1Bj5cYkYjo0Yir5hPoa90jccyzHslf2wq33DonVI1qvz5iYvSdcVvK6XPzqjKIOzQD6mwTLy+6CyO8UCSb+W3/e1c/z3/viB7xzfd5ViIkA+cNLCzDrlLy+ZLx8J9k3yARXnxR3hAEkfUv0Rab+nzKM9EjvCtonXX+VJkD3lSZE/SXpRan1z82uShHlEg5MwrQTMmZIey9TvOAkT49RkJFBi2AcxjNv1dCJ+ZYnApjFcKD82pBKBTWN4m9JftH+RP1onH79XxHU4ghj2dQznS/pynXbcQQw3lfSdmu24UQzlnZFn8/GrOBYSw/6JYVm/pqgdn6x0O+4khmPhxyViOHZiSN9wcAxHvW/YBzEc9f1Qw9M3PLxoPYasV7tvbPqKH+jWktbLvaZIejb33mwGZ35m+vTc+2ZI+oykC1sfoHwwmZnyR2usrNzzxeUHvw/Gv0+UtF38e2MN/WViCUm7Szolfjh1Hxl5jaQfybNrS+XKFscP+ZLc60llLiuSP97msrgtC9TdJMz0GI+pGpyA2VnSnMw6dCMJ8wdJry7YN4hhn8cwlk1PxK8sEdgohnE5MxLxO0A+om/RY2HLYriWEl+0MX7XJOJ3iYY+l5sY9l8Mb5Z0fc123CiGataOm8ZwoaRFNY+FxLBPYlgUv7J23EEMbyyI4Vj5cYkYjp0Y0jfs/HhIDHtsP9Tw9A2vT21TcjvbfWPTV/ygXlNQ9oCKMzgmaZk4bUKmfHJrx5BfSvIHScfI73G8U55IuCP+u0Z833Lxg/ilPGv0b3k26nb56LazStb/fbHe9PjvPvIkxY7yg9+l8qzSYYqZqrgNU+UZ439LOid+2BtLukHSSxPLmSXp7ty0D8i/IBari0kYeSO6V7kETPy320mYy+QdqkHxi+8hhv0fw4cUL+dSm4nADmJ4o6SrEvE7RX5w/WWDGCa/aIviF8ueVeaYRQz7L4by7527arbjRjFUg3bcQQxnS7qvzrGQGPZPDIviV9aOO2jLz8l/EezKd3JZDIviV3EsJIZ9EkPRN+zFvuFYj2Ev7IfD0Tecnl/voldbbxqulzwBsHpB2dSC6atI2jI37a0quDwxli8jaf349/LyDsUrFLNHkjZuc323UfWItNOVG8VS0pryWyF+L09g/DYx7+9L+npi+m6S/qNhSMIol4CJZXeq+0mYZcriF8uIYX/GcJ7ivWKp+GWOA92I4ZNKXG6WjV+DGJ4o/wLJf9F+UtImBcs6TdIbiGFfx3BN+WWFjdpxJ21ZbbTjpjGU/2pyTpNjITHsrxgm4lfUjjeWj1Bety2fp1xnuo123Es/LhHDMRJD0Tfsxb7hWI9hL+yHw9E3nFEUpyHr1e4beQ35QJdXsxFpJ6jgcpmG69FxEkYVCZj4nq4kYdqJHzHsnxhKelFqOfn4dSOGdePXJIYa/EV7jUoGviGG/R/DbrTjJjHMTO+5YyEx7M8Y9kI77nYMy46FxJAYdiOGddpxt2JYFr9UDHNlPXc8HAsxHI39UMPYN2znFWIlFAghLClpX/kliReFEPaX9Cr5pSgXyi+BWUd++clsSb+RN8AvyQfKWE1+/8pDks6QdISZPV6wrA+a2YntTh8LKuJ3nDx27xAxLEQMO9c0hmb2ZMk8J0h6pZldlpteGCdiOGSexLA6hmfJr9bYU11ox1VlvY4Ydq5Jv6ZJO45lxJAYJvVCDPs4fvQN2zCS/ZpY1jcxJIFQIYTwG/mlIstIelx+icdpkj4h36H+f3t3HyNXVYdx/PtAm7a0prxYqo1pUETBSnkRo9Qg5aWAiMEIBvGFFE1AVBQEDQlE5EVDIRJNCKDIm0CAFKKpJVIDtECqaYFStiUtILSgqbyooQhYA8vPP85ZGKczc3fmzM52d59P0uzM3HvPPfP0npk7Z849cyVwNGlIy8ukCTdeJc2ueWNEPJ/LeQ/pWpdDI+KIJvt6LiJmDvbxkaBFfocBe5GG7TyAM2zKGZYryPAHwEG08UbbKidn6AxpP8PvkU76zu9GO65atq1zhuU6PK9pux3nfTlDZ9jQtpDhKM3P54aD1Mvzmry/UZOhOxAqSOqLiNmSxpEm9ZgREf2S1gCRl+1AuuZxrqSZwJMRMbFJeVtIPVj19iANR1lbvwlp6M2Erj2pHmqRn0izok7J951hE86wXEGGa4GfsPUb7aOkN5oN9bsCZrF1fgPLnCHOsM0MnwZeiYj9GpTXrB07Q2fYVIfnNc3a8XzSbOL17RicoTNsoYcZ+rzG54YNDcF5zXzGyHE4brgrMAJsl4e4TCb1UE0lTVok0iyekA6IKQAR8ZykNyT9kHRgvQAgaTrpwBJwEmm20FoPkyYw+1zd4wL+1OXn1EvN8ptAem7jSMOCnGFzzrBcpxlOiIgFtQVFxPNKQ9T+SeOcnqZxts4wc4aDz5CUxWxJ09tox87QGbbSyXlNw3YMXCLpYpyhM2xfrzL0eY3PDZvp6nkNY+g4dAdCtWtJv7W8PalXaaGkZ4CdSQfeNaRhLAsAJE0j/TbnLsD9knbN5bwALCJNsDElIlbX7kTSImBmRDxbXwFJy7r/tHqmWX6fJM1W/ZCkFTjDVpxhuU4zfL3JG+1zAE1y2kiDbPOyZd1+Yj3kDMu1nSHwLdKs0INux+AMcYatdHJe06wdzydl6QydYbt6kqHPa3xu2EK3z2vmM0aOQ1/CMAiSZgBExCZJOwKHk05+XyNdI7M2ItYPXw23bc3yi4iVkmbhDCs5w3KdZChpJ+Ac4Fig/o12QUT8q4dPYdg5w3Juy+WcYbl2z2vcjrfmDMs5wzJ+LSzn85rOuAOhxzQCZ9rc1jjDcs7QbORzOy7nDM3MEr8e2mBtN9wVGIMuGO4KjALOsJwzLCTp5OGuw0jnDIu5HZdzhoXcjss5w3LOsCv8elhorByHHoEwBCT1NVvECJxpczg4w3LOcGhpBP7szrbGGVZzOy7nDIeW23E5Z1jOGQ6OXw+H1lg5Dj2J4tCYDhzJ6Jsxt5ecYTlnWKjijXZ6L+syUjnDYm7H5ZxhIbfjcs6wnDPsCr8eFvJx6A6EobKY0Tljbi85w3LOsJzfaMs5wzJux+WcYTm343LOsJwzLOfXw3Jj/jh0B8IQiIhvtFj25V7WZaRyhuWcYVf4jbacMyzgdlzOGXaF23E5Z1jOGRby62FXjPnj0HMgmJmZmZmZmVkl/wqDmZmZmZmZmVVyB4KZmZmZmZmZVXIHgpmZmZmZmZlVcgeCmZlZByT1S1ot6XFJj0k6S1LL91VJu0mqnKhK0gxJd+TbcyUtbrNuyyQd0M42JSRdKOnwISy/rZmtO8msZtszJO3QybZmZmajnTsQzMzMOvOfiNg3ImYB84DPAOdXbLMbUNmBEBGbIuL48iq2T1Lbv9AUET+KiHuGoj65/DlDVXYDZwANOxAkbd/DepiZmW1z3IFgZmZWKCJeBE4BvqNke0mXSXpIUp+kU/OqlwAH5ZELZ+YRCQ9KWpX/zYG3Ryqsrd+PpMmSrpO0UtKjko7Nj0+SdJukdZJ+C0xqVE9JGyVdKmlNLuOD+fEbJF0taQVwqaTdJd0t6ZFcvz0lTZX07MAoi1yXv0oan7c/Pj9+WK7bmlzXCTX7fne+fcDAz11JOjjnsTpv964G9X41/52bR1fcIWm9pFskKS87Kj+2CvhCzbY/lnR2zf21Od/Jku7Ko0fWSjpB0neBGcBSSUsH9i3pZ5IeA86V9LuasublvM3MzMaEtr9lMDMzs61FxDP5G+pdgWOBzRHx8fwBermkPwLnAGdHxDEAeaj8vIjYImkP4Fag1aUH5wL3RcTXJe0IrJR0D3Aq8HpE7CVpNrCqRRmbI2JvSScBPweOyY+/D5gTEf2S7gW+GRFPSfoEcGVEHCppNXAwsDRvtyQi3sif4ZE0EbgBOCwinpT0G+C0vJ9mzga+HRHLJU0BtrRYF2A/YBawCVgOfErSw8A1wKHAX4DbK8oAOArYFBGfzXWfGhGbJX0fOCQi/pHXmwysiIizcmfFOknTIuIl4GTgukHsy8zMbFTwCAQzM7PuOwI4KX/gXgHsAuzRYL3xwDWS1gALgY8MotxzcrnLgInATODTwM0AEdEH9LUo49aavwfWPL4wdx5MAeYAC/N+fgm8N69zO3BCvv0ltv6g/mFgQ0Q8me/fmOvWynLg8vzt/44R8WbF+isj4m8R8RawmnRZyJ55v09FRJCzqLAGmCdpgaSDImJzk/X6gTsBctk3AV/NHTgHAn8YxL7MzMxGBY9AMDMz6wJJHyB92HwREHB6RCypW2du3WZnAi8A+5A69au+fRdwXEQ8UVduO1WNJrdfy3+3A16OiH0bbLsI+KmknYGPAfe1sd83eeeLi4lvVyDiEkl3AUeTRmocGRHrW5Tz35rb/VSfy9Tu9+195xES++f9Xizp3oi4sMH2WyKiv+b+9cDvSf9XCwfR4WFmZjZqeASCmZlZIUnTgKuBK/K31EuA0ySNz8s/JGky8G+g9hr/qcDf87fpXwOqJulbApxec93/fvnxB8iTM0r6KDC7RRkn1Pz9c/3CiHgF2CDpi7k8SdonL3sVeAj4BbC47oM1wBPAbgNzK+TndH++vZHU6QBw3MAGknaPiDURsSCXvWeLujezPu9393z/xJplG4H98772B96fb88gXfZxM3DZwDps/X/0fyJiE+nyifNInQlmZmZjhkcgmJmZdWZSHuI/nvQt903A5XnZr0lD61flD/svAZ8nXVrQnyfkuwG4Ergzz0dwN++MAmjmItJ8An15MsMNpLkIrgKul7QOWAc80qKMnST1kb7JP7HJOl8BrpJ0Xn5+twGP5WW3ky63mFu/UZ7L4WTS5Q/jSB0CV+fFFwDXSrqIdPnFgDMkHQK8BTxOB5cE5P2eAtwl6XXgQd7pBLiTdDnJ46TLSQYur9gbuEzSW8AbpLkaAH4F3C1pU0Qc0mSXtwDTImJdu3U1MzMbyZS+KDEzM7PRTtJG4ICaCQKtA5KuAB6NiGuHuy5mZma95BEIZmZmZoMk6RHSSJGzhrsuZmZmveYRCGZmZmZmZmZWyZMompmZmZmZmVkldyCYmZmZmZmZWSV3IJiZmZmZmZlZJXcgmJmZmZmZmVkldyCYmZmZmZmZWaX/AZ9eZoR8pNzm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4" name="AutoShape 2" descr="data:image/png;base64,iVBORw0KGgoAAAANSUhEUgAABHkAAAKfCAYAAAD6oRR9AAAAOXRFWHRTb2Z0d2FyZQBNYXRwbG90bGliIHZlcnNpb24zLjMuMiwgaHR0cHM6Ly9tYXRwbG90bGliLm9yZy8vihELAAAACXBIWXMAAAsTAAALEwEAmpwYAADEeklEQVR4nOzdd7glRZ3/8U8xA0qQzJJhMCCiIiAChhUQleRiwoQBXVxUXHMAxVXXiPpbxeyiYFbMiCAICojKImEGhswoYYiSJc0MMNTvj28dpudM17f6dN8z907P+/U895k7t051xa6urtMhxBgFAAAAAACAZdsKk50BAAAAAAAAdMciDwAAAAAAQA+wyAMAAAAAANADLPIAAAAAAAD0AIs8AAAAAAAAPTB9HBtdd91144wZM8axaQAAAAAAgOXSeeedd2uMcb1c+FgWeWbMmKFzzz13HJsGAAAAAABYLoUQrvHCuV0L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mD6uDc849ITF/n/14fuMKykAAAAAAIDlHlfyAAAAAAAA9ACLPAAAAAAAAD3AIg8AAAAAAEAPsMgDAAAAAADQAyzyAAAAAAAA9ACLPAAAAAAAAD3AIg8AAAAAAEAPsMgDAAAAAADQAyzyAAAAAAAA9ACLPAAAAAAAAD3AIg8AAAAAAEAPTJ+shGccesJi/7/68H0mKScAAAAAAADLvklb5PGwAAQAAAAAADAabtcCAAAAAADoARZ5AAAAAAAAeoBFHgAAAAAAgB5gkQcAAAAAAKAHWOQBAAAAAADoARZ5AAAAAAAAeoBFHgAAAAAAgB5gkQcAAAAAAKAHGi3yhBDWDCH8PIRwWQjh0hDC08edMQAAAAAAADQ3veHnvijppBjjfiGElSStMsY8AQAAAAAAYETFRZ4QwhqSni3p9ZIUY7xf0v3jzRYAAAAAAABG0eR2rS0k3SLp2yGEWSGEb4UQVh3+UAjhoBDCuSGEc2+55ZYJzygAAAAAAADymizyTJe0vaSvxxi3k3SvpEOHPxRjPDLGuEOMcYf11ltvgrMJAAAAAAAAT5NFnuskXRdj/Gv6/89liz4AAAAAAACYIoqLPDHGmyRdG0J4fPrT7pIuGWuuAAAAAAAAMJKmb9d6m6QfpjdrXSnpDePLEgAAAAAAAEbVaJEnxni+pB3GmxUAAAAAAAC01eSZPAAAAAAAAJji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6YPtkZaGPGoScs9v+rD99nknICAAAAAAAwNXAlDwAAAAAAQA+wyAMAAAAAANADLPIAAAAAAAD0AIs8AAAAAAAAPcAiDwAAAAAAQA8sk2/X8vDmLQAAAAAAsDziSh4AAAAAAIAeYJEHAAAAAACgB1jkAQAAAAAA6AEWeQAAAAAAAHqgdw9eLuHBzAAAAAAAoI+4kgcAAAAAAKAHWOQBAAAAAADogeXudi1P6VYubvUCAAAAAABTFVfyAAAAAAAA9ACLPAAAAAAAAD3AIg8AAAAAAEAP8EyeCcLzegAAAAAAwGTiSh4AAAAAAIAeYJEHAAAAAACgB1jkAQAAAAAA6AEWeQAAAAAAAHqARR4AAAAAAIAeYJEHAAAAAACgB1jkAQAAAAAA6AEWeQAAAAAAAHqARR4AAAAAAIAeYJEHAAAAAACgB6ZPdgaWFzMOPWGx/199+D6TlBMAAAAAANBHXMkDAAAAAADQAyzyAAAAAAAA9ACLPAAAAAAAAD3AIg8AAAAAAEAP8ODlKYCHMgMAAAAAgK64kgcAAAAAAKAHWOQBAAAAAADoARZ5AAAAAAAAeoBFHgAAAAAAgB5gkQcAAAAAAKAHWOQBAAAAAADogUavUA8hXC3pbkkLJT0YY9xhnJkCAAAAAADAaBot8iS7xRhvHVtOAAAAAAAA0Bq3awEAAAAAAPRA00WeKOnkEMJ5IYSD6j4QQjgohHBuCOHcW265ZeJyCAAAAAAAgKKmizzPijFuL2kvSW8NITx7+AMxxiNjjDvEGHdYb731JjSTAAAAAAAA8DVa5IkxXp/+vVnSryTtOM5MAQAAAAAAYDTFRZ4QwqohhEcNfpf0fEkXjTtjAAAAAAAAaK7J27XWl/SrEMLg8z+KMZ401lwBAAAAAABgJMVFnhjjlZKeshTyAgAAAAAAgJZ4hToAAAAAAEAPsMgDAAAAAADQA02eyYNJNuPQExb7/9WH7zNJOQEAAAAAAFMVV/IAAAAAAAD0AIs8AAAAAAAAPcAiDwAAAAAAQA+wyAMAAAAAANADLPIAAAAAAAD0AIs8AAAAAAAAPcAiDwAAAAAAQA+wyAMAAAAAANADLPIAAAAAAAD0AIs8AAAAAAAAPTB9sjOAbmYcesJi/7/68H1GCgcAAAAAAP3AlTwAAAAAAAA9wCIPAAAAAABAD7DIAwAAAAAA0AMs8gAAAAAAAPQAizwAAAAAAAA9wCIPAAAAAABAD/AK9eUYr1cHAAAAAKA/uJIHAAAAAACgB1jkAQAAAAAA6AEWeQAAAAAAAHqARR4AAAAAAIAeYJEHAAAAAACgB1jkAQAAAAAA6AFeoY4sXrEOAAAAAMCygyt5AAAAAAAAeoBFHgAAAAAAgB5gkQcAAAAAAKAHWOQBAAAAAADoAR68jFZ4KDMAAAAAAFMLizwYCxaBAAAAAABYurhdCwAAAAAAoAdY5AEAAAAAAOgBFnkAAAAAAAB6gEUeAAAAAACAHmCRBwAAAAAAoAdY5AEAAAAAAOgBXqGOpY7XqwMAAAAAMPG4kgcAAAAAAKAHWOQBAAAAAADoARZ5AAAAAAAAeoBFHgAAAAAAgB5gkQcAAAAAAKAHeLsWphzevgUAAAAAwOi4kgcAAAAAAKAHWOQBAAAAAADoARZ5AAAAAAAAeoBFHgAAAAAAgB7gwctYpvBQZgAAAAAA6nElDwAAAAAAQA+wyAMAAAAAANAD3K6FXqnezjV8Kxe3egEAAAAA+owreQAAAAAAAHqARR4AAAAAAIAeYJEHAAAAAACgB3gmD5B4z/MBAAAAAGCq40oeAAAAAACAHmCRBwAAAAAAoAdY5AEAAAAAAOgBFnkAAAAAAAB6gEUeAAAAAACAHmCRBwAAAAAAoAdY5AEAAAAAAOgBFnkAAAAAAAB6gEUeAAAAAACAHmCRBwAAAAAAoAdY5AEAAAAAAOgBFnkAAAAAAAB6YPpkZwBYFsw49ITF/n/14ftMUk4AAAAAAKjHlTwAAAAAAAA90HiRJ4QwLYQwK4Rw/DgzBAAAAAAAgNGNciXPOyRdOq6MAAAAAAAAoL1GizwhhE0k7SPpW+PNDgAAAAAAANpoeiXPEZLeL+mh3AdCCAeFEM4NIZx7yy23TETeAAAAAAAA0FBxkSeE8AJJN8cYz/M+F2M8Msa4Q4xxh/XWW2/CMggAAAAAAICyJlfyPFPSviGEqyUdI+k5IYQfjDVXAAAAAAAAGElxkSfG+IEY4yYxxhmSXinp1Bjja8aeMwAAAAAAADQ2ytu1AAAAAAAAMEVNH+XDMcbTJZ0+lpwAAAAAAACgNa7kAQAAAAAA6AEWeQAAAAAAAHqARR4AAAAAAIAeYJEHAAAAAACgB1jkAQAAAAAA6AEWeQAAAAAAAHpgpFeoA6g349ATHv796sP3mcScAAAAAACWV1zJAwAAAAAA0AMs8gAAAAAAAPQAizwAAAAAAAA9wCIPAAAAAABAD7DIAwAAAAAA0AMs8gAAAAAAAPQAizwAAAAAAAA9wCIPAAAAAABAD0yf7AwAfTfj0BMW+//Vh+8zSTkBAAAAAPQZV/IAAAAAAAD0AIs8AAAAAAAAPcAiDwAAAAAAQA+wyAMAAAAAANADLPIAAAAAAAD0AIs8AAAAAAAAPcAiDwAAAAAAQA+wyAMAAAAAANAD0yc7A8DybsahJzz8+9WH7zOJOQEAAAAALMu4kgcAAAAAAKAHuJIHmMKqV/lIS17p410F1CUuAAAAAGDZw5U8AAAAAAAAPcCVPACWwFVAAAAAALDs4UoeAAAAAACAHmCRBwAAAAAAoAe4XQvAhOJh0QAAAAAwObiSBwAAAAAAoAe4kgdAL5SuAgIAAACAvmORB8ByocttYgAAAACwLOB2LQAAAAAAgB5gkQcAAAAAAKAHuF0LAAp4qxcAAACAZQFX8gAAAAAAAPQAizwAAAAAAAA9wCIPAAAAAABAD/BMHgDogNevAwAAAJgqWOQBgDHyHtrsLRCVFo9YXAIAAAAwjEUeAOgZFoAAAACA5RPP5AEAAAAAAOgBFnkAAAAAAAB6gNu1AGA5M65nAfEcIQAAAGBycSUPAAAAAABAD3AlDwBg0o3zCiIAAABgecEiDwCg11gEAgAAwPKCRR4AwHKL5wgBAACgT1jkAQCgBRaIAAAAMNXw4GUAAAAAAIAe4EoeAACWMh40DQAAgHFgkQcAgB5hEQgAAGD5xSIPAADLCRaAAAAA+o1n8gAAAAAAAPQAV/IAAABJXOkDAACwrGORBwAAFLEABAAAMPWxyAMAADrr8kawajiLRwAAAO2xyAMAAKasLgtEXH0EAACWNyzyAACA5RILRAAAoG9Y5AEAABgRt5gBAICpiEUeAACACcQtZgAAYLKwyAMAALCM6LJAxNVHAAD0H4s8AAAAyzmuIAIAoB9Y5AEAAICLK4gAAFg2sMgDAACAScHziwAAmFgs8gAAAKB3uPoIALA8YpEHAAAAaIgFIgDAVMYiDwAAALAUeAtEoywejRoXALD8YJEHAAAA6DEWgQBg+cEiDwAAALCc6nIFEQBg6lmh9IEQwiNDCGeHEC4IIVwcQvjvpZExAAAAAAAANNfkSp4Fkp4TY7wnhLCipD+HEE6MMZ415rwBAAAAmKK4CggApp7iIk+MMUq6J/13xfQTx5kpAAAAAP3FAhAAjEfxdi1JCiFMCyGcL+lmSafEGP861lwBAAAAAABgJI0evBxjXChp2xDCmpJ+FUJ4UozxoupnQggHSTpIkjbbbDOFic4pAAAAgOUCr4wHgHZGertWjPHOEMJpkvaUdNFQ2JGSjpSkHXbYId46YVkEAAAAgGZYIAKwPCsu8oQQ1pP0QFrgWVnS8yR9Zuw5AwAAAICliEUgAMu6JlfybCjpuyGEabJn+Pw0xnj8eLMFAAAAAFNHl7eJsXgEYGlp8nat2ZK2Wwp5AQAAAIDlDgtEACZKo7drAQAAAAAAYGob6cHLAAAAAICpgyt9AFSxyAMAAAAAPcQCELD8YZEHAAAAAJZDLAIB/cMzeQAAAAAAAHqAK3kAAAAAAIsZ5ZXxXAEETB0s8gAAAAAAJgy3gQGTh0UeAAAAAMBSw1VAwPiwyAMAAAAAmBK4TQzohkUeAAAAAMAyjwUigEUeAAAAAMByjucIoS94hToAAAAAAEAPcCUPAAAAAAAObvXCsoJFHgAAAAAAWuJZQJhKuF0LAAAAAACgB1jkAQAAAAAA6AEWeQAAAAAAAHqAZ/IAAAAAADAJujzPh9e+ow6LPAAAAAAA9EyXBSIWl5Zd3K4FAAAAAADQAyzyAAAAAAAA9ACLPAAAAAAAAD3AM3kAAAAAAMCEGNezgNAMV/IAAAAAAAD0AFfyAAAAAACAKY23ejXDlTwAAAAAAAA9wCIPAAAAAABAD3C7FgAAAAAAWKbx0GbDlTwAAAAAAAA9wCIPAAAAAABAD3C7FgAAAAAA6K3l6c1cLPIAAAAAAIDlVp+e58PtWgAAAAAAAD3AIg8AAAAAAEAPsMgDAAAAAADQAyzyAAAAAAAA9AAPXgYAAAAAAKixrL2Ziyt5AAAAAAAAeoAreQAAAAAAAEY0Fa/y4UoeAAAAAACAHmCRBwAAAAAAoAdY5AEAAAAAAOgBFnkAAAAAAAB6gEUeAAAAAACAHmCRBwAAAAAAoAdY5AEAAAAAAOiB6ZOdAQAAAAAAgL6ZcegJi/3/6sP3GXuaXMkDAAAAAADQAyzyAAAAAAAA9ACLPAAAAAAAAD3AIg8AAAAAAEAP8OBlAAAAAACApWhcD2VmkQcAAAAAAGAKabsIxO1aAAAAAAAAPcAiDwAAAAAAQA+wyAMAAAAAANADLPIAAAAAAAD0AIs8AAAAAAAAPcAiDwAAAAAAQA+wyAMAAAAAANADLPIAAAAAAAD0AIs8AAAAAAAAPcAiDwAAAAAAQA+wyAMAAAAAANADLPIAAAAAAAD0AIs8AAAAAAAAPcAiDwAAAAAAQA+wyAMAAAAAANADLPIAAAAAAAD0AIs8AAAAAAAAPcAiDwAAAAAAQA+wyAMAAAAAANADLPIAAAAAAAD0QHGRJ4SwaQjhtBDCJSGEi0MI71gaGQMAAAAAAEBz0xt85kFJ74kxzgwhPErSeSGEU2KMl4w5bwAAAAAAAGioeCVPjPHGGOPM9Pvdki6VtPG4MwYAAAAAAIDmRnomTwhhhqTtJP11LLkBAAAAAABAK40XeUIIq0n6haR3xhjvqgk/KIRwbgjh3FtuuWUi8wgAAAAAAICCRos8IYQVZQs8P4wx/rLuMzHGI2OMO8QYd1hvvfUmMo8AAAAAAAAoaPJ2rSDpKEmXxhg/P/4sAQAAAAAAYFRNruR5pqTXSnpOCOH89LP3mPMFAAAAAACAERRfoR5j/LOksBTyAgAAAAAAgJZGersWAAAAAAAApiY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guMgTQjg6hHBzCOGipZEhAAAAAAAAjK7JlTzfkbTnmPMBAAAAAACADoqLPDHGMyTdvhTyAgAAAAAAgJYm7Jk8IYSDQgjnhhDOveWWWyZqswAAAAAAAGhgwhZ5YoxHxhh3iDHusN56603UZgEAAAAAANAAb9cCAAAAAADoARZ5AAAAAAAAeqDJK9R/LOn/JD0+hHBdCOHA8WcLAAAAAAAAo5he+kCM8VVLIyMAAAAAAABoj9u1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qDRIk8IYc8QwuUhhL+FEA4dd6YAAAAAAAAwmuIiTwhhmqSvStpL0taSXhVC2HrcGQMAAAAAAEBzTa7k2VHS32KMV8YY75d0jKQXjjdbAAAAAAAAGEWIMfofCGE/SXvGGN+Y/v9aSTvFGP9z6HMHSToo/ffxki5Pv68r6VYnCS+cuMQl7tSNOxXzRFziEpe4xF328kRc4hKXuMRl3Cdu87ibxxjXy346xuj+SNpP0rcq/3+tpK+U4lU+f27bcOISl7hTN+5UzBNxiUtc4hJ32csTcYlLXOISl3GfuO3i1v00uV3rekmbVv6/SfobAAAAAAAApogmizznSHpcCGGLEMJKkl4p6bjxZgsAAAAAAACjmF76QIzxwRDCf0r6naRpko6OMV48QhpHdggnLnGJO3XjTsU8EZe4xCUucZe9PBGXuMQlLnEZ94nbPnwxxQcvAwAAAAAAYOprcrsWAAAAAAAApjgWeQAAAAAAAHqARR4AAAAAAIAeGMsiTwhh7RDC2qOGhxDWDyFsn37Wb5HuWiGE1UeN5+Vp3Ep59vJVCFsvhLBdCGGbEMJqTeOGEFYLIewXQnhXCOHtIYQ9QwgrVMJ3CCG8OISwbwhhq5r4bhs66e4WQvhKCOHXIYRfhhAODyE8NoVtFUI4JITwpfRzSAjhCZW4bniDuiqVyYs7Up9N9btSCOF1IYTnpr/tn8r+1hDCisHsFEJ4SfrZKYQQmmy7TdhECyE8NoTw0hDC1oXPbRVCeHQI4egQwidS3XwzhHBRCOFnIYR/dcJmFLb9vBDCZiGENdP/Z6R+/aTKZ/YIIXw9hHBc+vl66u8hhPDyEMLL0u+7p351cHVfyKQ7YW3QpB5DCNu3jVv5rFveQhvNaJHn1uNsrrwjbuPDTtgb0r/FMaUm7hJjx1B4sR6dPrlSdQwINl6+J4SwV/r/DiGE00IIPwghbBpCOCWE8M8Qwjkp7E0hhJNCCLPTz4khhDeHEFZM8VcY9O2U1vbVdhp8bqg86xbK+4aav6099P8dQwhPS79vHUJ4dwhhb2+7lbirhxAeU/P3bUrpNth24/J6fbIapy5fI+RnzRE/nzteLbF/pj53YM2+/O+FNNw+OfTZ1VKfWjP9v/GY4pWn5nNrNvjMbiEz16j57Pcqv794kI9g86vvhRAuDCH8JISwt7P/bTdR7TccHuwY98j0ewghvCGE8OUQwltCCNO9dBvWVaO+Mdy+mW1dkf4t7gej9MlqG2W2dbATtm/ld699NxmK96w0Vj1/sJ1BOzQo2xbB5nVbjZpu+kxp3PXGo32dsMXKVEhj3aH/vybYcfKg1A/d84hcnkMIq4QQ3h9CeF8I4ZEhhNcHOw5+NmTmTzV5cefzdXFDCJ8PITyzVO4JjLuOE1bqz43SDSFMr/y+WqqX4eNv7Xlil7ilsAZxa9sv2HnYh0MIb0x97LAQwvEhhM+lfSoXtlaKXzofcPOcqWP3XC797dEhhPeGEL6Y2uzNweYuTeaDtXGb5O1hMcYJ+ZG0maRjJN0iaY6kv0m6Of1tRiF8b0lnSbpU0u/Tz2Xpb9tLWk3SxyRdLOmfaRtnSXq9pI0kfS/9faGkuenno5JWLMQt5dmLmw1L9dElz16+nlHI89ap/v4m6X5Jf5V0laTvSHpiIe7LJZ0t6VuS/i7p+5J+KGl2yve5adt3SDpe0l8knS5pU0nbOm24dyHdT0v6tqTXSPq5pM9J+g9JsyT9QNL5kg5N4a9Jvw/+dogT/ulCurs4ZdqpENcr7/bOfjI31elPJP0m1fGvJL02tdHJKa0TUzt8S9JJ6W/PL+yDcwvpbpW2e4Kkx6T07kxtvnfLsCdIOk3Suimd10q6IuX7QklvK+TpDElvSW12kaT3yPrTgSmNXNiphbq4U9bvL5P0xvTvUbL98d2SjpD0W0mvlPSs9PPK9LfZsn54nKz//SyV6xhJX+zYBk9OfeRa2VPy16qE3+XVo2wsrP48VdJ1kraTdE4hrpfuP7zyFtrojkK6z5TtIxfL9qlTZGPLtZJe7eTp7EJ5X+7F7dhG3phyaId97BynHk+V3ydvGZRR0vsknSnpQ6k+P522v5ekV6U62S99dndJt0r6uqSdJW2SfnZOf/uJpBelPnCjpBfKjhl/SHX9wfTvrbKxaUalvDML9XyT0/ZPl/SR1IbnpjKcKum/ZP3tY+lv35e0/9B2v5ba/4bUJhdLelol/IbK71vL+uRVkq5O+fCOzbt55ZXfJ/8zpfPn9P+LU3mvS+2wUHYs+bikrUeYW50o6UHZMeZASWsOhX/IKe+58vfPT6X6PiLl9W2VbV0if/+8QPk+eV7ls8+S7RunpW3tLX9M+Xuh/bx9LFtPaXveXOMc2Rg4+PmNpHsq/7+ksp2fSHqXbF96vawf5fa//+vQfjsVwv8uaZUU9plUptdIOjr9eOmW6srrG7cU2vdu2fHsrvT73bL+f7ekKGc/KKR7Z6GN3j308x7Zvvzu1O4vqfy8VDZGDf7vtm8l7D9k485HZPPFQyXNS+l8P5V/WuXzx1Z+f2Fqu29Lujxt20t3pvwxxRuP3lMo79lOmY6uhK0hmzvNlvQjSeurMvbL9vnfSTpANnc4XvnziCcX8nyypP+RjfF/kPQVSf8q20+/L9vHcvXxLvnnKF7cO1PcayR9VtJ2Q32yS9zDtWgM3kHSlbL5/DUpf15/bpWurO/cJhsr9kpp/kG2f75K/nniWzrE3dEJW6MQd+9C+/1WNsZ9Pf3ty7K+8THZ/CUX9mvZPpo7H/hMIc8zZX38MTVjlXcu911Jb5f16Q/Jjo9flfRJ2bH1AvnzQS/uro3nD00/2GAi8n+SXqHFB7dpsknqWYXweyXtVLPNnVNF/FrWaTeRDdb/JelxqRKvHhRYNnB9QdKqkj4hm5h4ca8r5NmLe4UT9qmOefbq6u5Cns+S9Pj09x0lfbcyiN9WiDtbiyYM60r6Xfp9G9nAs176/xaSfpV+f56sI57vtOG9hXQvrPx9uqS/pN/XkrRA0oo1211JNlG4wgmfV0h3llOmOwtxvfJeryUnG4MJx+2SZlfK+o9BGpKCpPmqnFhUtruF7ISpbruDbd9XSPcMSf8mG6ivSWUJ6W93tAz7g6SLKvk8R9I66fdVZBOfL9X8fFk2AZxViTt3qMz3OWGztPjBcfhA+ZCklSWtI9tnBu28qmxAvSIzjgVJC9LvK8r2mZUq7TW7Yxv8WdKektaU9F7ZQeYxafvznHqcncp0pmwyPfiZl/69pxC3mK5TXq+NSnk+Wzaxe3rqC89K4dun9s/laVahvHcW4t6V+RmcZMyu+blQNt54Y8qd8vuzt4/dXejPxT6Z/n+upJVHaKP5ddtNYVektDeQjTF3adHxY3PZ2P3E9P/9ZGPuzpU819XjoC4fctr+L+kz01JfuUvS6il8ZdlJ8+GyBajjJP1C0iNS+EzZ+Lth5Th3maQX14wbJ0jaq/K5M+Ufm28olNfrk3fLFr2fLtuPBvGekPI8S9KTZBO1v8nmNofKvjQYPvGpngDdmOrqBbJJ5W2pDK9MdTXTKW+1Lur2zwslTU9/W1M2kf5C+v898vex6rg/3Cer48JpSl98SHp0+mzTcb+u/bx97J5cPaVteHONebJF7l1lXwDtmup+l/RzeSXueU6e6/bttu135gjte56kFSr/v6CQbjZsUFdO36imW9e+X5J9kbl+5XNXVeqjdj9okm6hje6WnXR9WLZg8RHZ/OUjskWm42WLX99OP3enf48eoX3P0eLziQtTmdaSzbP/IJvXfSPlqdrXz5S0Rfp93VR2L9158scUbzx6qFDeWU6Zqvvvt2TnJpvLFlKOHYo7U9Kq6fcVU/q584gzC3m+u3LMu0l6+A3QQTZene/Ux30qn6Nk46bft5QdDy6WHVM+kv7WJW51zDlN6QuJFHav/P7cNt3LU90PjumDcXv9VI/eeeI/O8S9zQn7eSHuHaX2q/SF64f3Eyfs/FQ3ufOB+wp5vkrS/5MtZJ8t2wc2Sp/xzuUGx9fB31aRdHr6fTM1O2bk4s6qft77afShRhuS5nhhhfD7nbC/Sbpg6G/npH9X0NAEVot/g3RZIa6X7pwR062GldIt5bltXdXleeYIcS/UokF1ZS0+kM+v/D5taLsXd82zpLUrHfisSvgCSZvXxNtcNpBd5oSX0p3tlGlBIa5X3odk31J9pObnTtkiw0qyScHdlbI/UraSPL1mmyulfWG+s+1YSLfann8b2v59LcMGJy8bp/+fJumRlTpdKOkg2bc8wz+3yiamW0p6Wvr/DinuY2WDby5stuygsI8WHRAHP7tKeqCSh5u1+OT3ohT/aTX1vKMWn+CcNBR+fsc2GN4/d0v9aedU3lw9Xiz7Ju6PSpP8FHZV+tdrg4tL6RbK67XRvEK61T53aa5f1eRpZqG8Xnlmyg7I61c/U/nsQtmVeJsP/cyQneR7Y8pD8vuzu4859ThYHMn1yXslPWnQRlp0BcUjZf35/yQ9X9LLZCe+L0rhu8hOfF+mxfeBFWSL2H8dyvNFw3ke+v8TZePui1I9/8Opywectp85lO6sofB5Q/8/TLYwtE6Ke+FQ+Iayfvp2Ld6fh7c7q6bveMfm4fJ6fbJ6/Li2Zj+aOfS3HSV9XvZlU5R9e3dazc+8oW2vLLuS6ZeySfXtTnlLY8pwu0yTfcP5s5q6GN7HzlS+T1bH0OET15kqjCmF9nP3MaeefiR/rnGxbAJ/iqRt09+urIT/r+yb4ZVlVxu8uFIv/1R+/zu3Q/vNGoo7HH6XpOek33+hNG7J9pMLRki3rq68vuG2b/r3qVr0jfQKg7qUvx+cWUi31Eabpc99RosWGgbpPk22APOW4X23QfveI5uvrSPpXK+N0t82SOX+P1XmoRq6yjTF9dKtfjFQN6Z441GpvBc4ZaruR+fXpHuZ7MqSp2rJ8XSe8ucRFxXyfH7lb0cPbXe4Pw/XR7VP1p2jeHEXO86lv20ju/Lvbx3jXqpFi5ZnDX3uQvn9uW261S+Fbhj6zOyaNqumM38i4taEXTpCunXtNzv1181k4+2MFLaObE6eC7tEixZj6s4Hhucaw3mu/v9fZVeZ3SQ7nl6v/Lncpal9B19OraXKfibbT7z5oBd3sXma99PoQ402ZJf2f012eelG6Wen9LefFsLnyL6heIXsdqRnpN9PkF2ud6YWfQu4r9LKcPr/vbLLUzeWXX78i/T3IPuW0ot7VyHPXtx5TtjlHfPs1dXcQp5/KVvVfabsgHF02vaKDcr7Gdlll4dJ+pOkD6a4a8tOqI+S3WLxE0mfT2GryAb8LzlteEUh3VfIJkanpPLtk7a9nmxHGty+dGT6Gdy+tGf6yYWfXkj3aKdMpbryynujpKdm9pNrZYP6lanMb5cdiL8p26lPkR34D5G0f/o5JP3tA7J+ldv2gkK61UWtg4fC57cMu0i2qHKxbKIy2F8/ksoyR9IzMnm6SnbJ8eWyAfFZsonq4Na4/3LCXpjafLfMtm+STVR/LenHskspX53a+6eyb8n/KjsAnJx+LpV90/AXSavVbHMD2Up+lza4QNIaQ3/fJtXTP516fG/67GqyK/9+JjugDSawXhu8t5Du/YXyem10WCndyvZeNLT9eU6ebiuU1yvPbbJvHnfMtMMFSmNzTdiP5I8p58vvz94+dpVTjy8s9MlXpHx/L/38XfaN7LmyMeIpsrH7RNntLF+ULSpeLLta9Cey25KuSD83p79tIRtbVkh53LGS32mpjTYYKscmqR7ulu1Pubq8w2n7i1JZBydi1UnXGindFYbivD6V55rUzx4zFP4o2VgateiKvlsGaVTS9Y7N873yFvrkqZLeJLt1abZsnN9YtgD4Z2W+fZMd96+U9Dhn3MjFXUM2n8iV9yr5++fxknap2e4nUj16+9g2yvfJBVo0Ub1bixaAVkht4I0pg9sVcu3n7WPznHo6QP5c40eV9v5Zqq+5lW2sKLulfm76eSiV7UeS9lB+/3tGh/a7SItuUaoLv0w2Rzojhd+R/j8r1bGX7jWFuir1jWz7Vj67gmyO8yelE0YnT0G2KOal+5DXRpXPvlB2HN9Pi580ryDpHamOdhwK89r3Wtk+elX6d3AV4WqysaG2TOkzC7XoKtL7K3FXSnXopfsXOWOKNx41KO/VTpnu16IrkK9UWrRJ4bO15EL0IO46svlv7jzi4sIY+i3Vz0UeIxtDvTH2H/LPUby49+Tar8HYXor7Ntmx/Dmpnb8o6+f/Len7hTGnVbqy8eLTaXunys4Fnykb+38n/zzxng5x73bCLi/E/Weh/V6V2vgfsoXC38vG8etl50+5sINkt0/lzgeuK+R5idvSZXOjPWVzmNy53Edk+97s9LfLJL2hcryZLX8+6MU9w+tzi+W16QeLG7IB6y2yyfCF6edESQdLekSD8L1klzf+Jv18Q9LeadvbyE427pTt6I+vFPYjspO2i2SXvVUHm5cW4r6rkCcv7uFO2Ns75tmrq9UKeV5Tdn/m8bLLYR9VOXA/y4ubPre3bPL3vKEDxarpc1+RXcY2uIxsZS369qi2DQvlGaS7tux+1TVr+tYKsm8PX5p+dtbit1HVhpfSle3EuTI9tkGec+V9vNI9uDVlWT/9u5EWXfK3pmwysmP6/xNkly9/Of0cqnTvemHbz/DSlR0s6g6gj5UNTm3Cjqj0r7fIDtxfli1MbZXadZW6PDljybrV9m0aNvS56bKDwivT789I7fx+pUuL0+c2kH0b9VQNndzVbHNVSf/SsQ32V7rkdihsM9lgXluPNZ/fTja5urnyt2zcUrpeeUvtUEh337r2l03aftQ0T8PlbVOeEftgbkxx+3NhHzuiSX/O9cmU/l6yg/97ZCesS4yXhXKto3TLTuVvT1O6wmPo7zNkk72n1IStIemwQlpe279faRzN1MnRkp5bE7anbJHhKZIeWxO+ouxKul0qP6tV9r+3atGx+Q7ZsXnLFL6ebIxoVN6aPrmp7Fv5b6Q2fJfsGH+CbEzfv668Ke5+SnOEmrAXKS3yZsJ3kV9eb/9cWen2nJrtvrW0j+X6pJa8smvFStu+xGn3aQ3K4+1jxcmvnLnG0Of2kfSpTNgaGtqPCtvq0n5uePr9CbITg5fKvoxaoUG62bAGfWPHUdpXdqXdYD6f3Q8apLvxCG20quxZLkv0Cdn866eqLHq0aV/ZCegWGuEZGZW4a0p6upeuFo0pX1fNmDIUd4k5QdPy1pTpC1r8KuTB7S0bSPqeE3daip87j3hE0zzXbDsU6uPJcs5RCnFrv5hr2A5u3BR/V9nCxSzZucRvZYsPKw59brH+3DZdSavLvhQ+VHbO+FLZOeFXZfvimsqfJz6nQ9znOmE7F+I+02u/Sv8aXBU1XTaOb9ggzDsf2KiQ52MKbZs9l0t/e2L62xLz+JptLTYfHCVu7mdwSR3wsGBvido4/ff6GOM/hsLXlqQY4+0TmOYasgn8w+nKvmG904mzWozxnrbhQ5+d8DIV0guyiVK1vGfH5XCHTE/Qf6EWr4tfxxgv88JG2H62bUMIK8YYHxj627oxxltzeR0l7XFKfehRMca7xpjGVhPVDhOQlwkpr9eGEzmm5NJWoR5H7ZOVz+whWxCobvvYGOPvnDjPizGeMnJBGuhSV13reWlZGvvgZBn3WDcVxpTh/HQYF7aSnUi+SCPsf8uqLn2jy5jTpY26mIrpZj4/UcfILmP3WPI8zmNVId0ufb1L3KXWBsu6wv45KXXRZS5Z6uuj9I0VmnyoqbDotYebD/393wvhBwZ7xevHQwjPGAr7UCVu3atlp6e4J4b862Fr446QZy9ubVjXPDt1/GEvLISwRrBXgl4aQrg9hHBb+v3w4L/e8sMhhG1DCGfJbnP6bPr5YwjhrGCvCD0mhHCz7BK1s0MIN6e/zSjk+UivnkMIr5Pdp7+r7FuAVWT3I5+XwnIu8dL1wlN5N2tTJq8NUviRXliwV1TOkV26uXf6+W9Jc4Lz+soQwold0i3EdftVm7AGeToxhHCI7PbEIPt2/ez0+zGpvLmwQwvpXua1bbDX6F4n6cYQwslD7X2ys2kvrGsbjBQ3mrtSuNdGrdOVdHKhjbLtMFXLK78Nu4wppf3zZDn12LZPpv3oCNnVFH9UZeyW9I4QwhedbB1VyHO2TKXyyq+rUht5cd/gRQwhXNg2XW/bdeUd6pMfzRzX39TguO7Vc6m8rcacLvtJg3p0+80Yx5TJGhfOVrv9b5zHjOx+0DVdFcajQtzsmNMgbus2KvTJsfWNwnjktpGXbl1fn8BjZOvxV36elyhv0zyrfKzyyls6NnvpluZ8XeJ6dVnqV63Sneh52VKK22VcKLVB63GhS/sVwt2+3mDbD5uwK3lCCJ+S3Q40U/aWgyNijF9OYTNlt73kwm+VNcTZsteP/THG+O5K3DNkDyj6nuz+OcnuYXyd7NLvU7XobVmDsANkl+Xe6MRdT+mhhpk8e+lumLZdFzZHds9yqzzHGF/h1PPcGONmuTDZ/X2nyp4QflP6+wZp27vHGGsXEVLc2yW9Kcb416GwnWW37Py7pJ/HGBemv0+TPWjwnbKFitpNy+75PV/5el5V9qaqO4fSXUt2z+Lhme0eJrtPO5fuYTHGtZ3yXi97TWdtmWKMOztxt3XSnS27dLQu7ALZfat7xRivHtruFrK2e2km7vGyy/dapRtj3CQTt9ivCn1uWydPl8gu568LO15WF0+suXJhJdm9watmwi6W3XaQS/cYpdfkZvrrNEmvjzFeHELYT3ZbymtjjGelhaFjMts9QHYbSy7dUttv0zZuof2uy2y7SbpXy56lURd2gOz5Rrk2ulR2u0+bdMdZ3l866f6H7NXgdWGlMeXDsgXourDjY4wbOnl+QHb7Uq4/36l8n7xMdotabbqy58VsWZNmkO1jp2biPkf2MMHaLMuO23s46X7Oifsh2bGuLuwC2cNWc3FLY/c7nbj/Kzv21qZb6Fc3yi6Zr4tbat97Zcf73FzkM06es9vueLwpjUfefpIb6wZx93XilvqNN+67Y8okjgs/cOIeHGOcVpOfIHsG1k5O3C7HjMtlt33UhX1Ddmtx23S9unqDpGdnwo6Xva0pF/e5slszcnF/5sQttdFznbgnyF7hXBfWtW+80Yl7tKy+6sK+IXtGSC7uATHG1WsDnXlZCi/tC13G32OduAfK5l51Yd+IMa7n5Pk+2fNU6uI+J8a4qhO3y9h9t5w5UK4NJiDuHbLbi+viZtugSbryx+7W87Ixxi2dK3jjwkGy435d2AGyCwhycd1xoXC8cdtP/lzy07LjZF3Yc2TPCcrFdfvGYh+ewEWeCyVtF2N8MNgVIz+SvRrwXSGEWbL74HLh82KMK6ftTJc93HZd2T10Z8lO9HIT2AUxxpUyebpCkpy489O2c3keOd3KQT12yPMGdWGyxl1NNkGqC1tZ0t9jjLUH9hDCQtlD/nJxr4oxPi4T934nz3Nkr868Jm1rIKb/by57LXO2nmVvlfnn0HbXkD034ZOSHqxJ+l2yp5h/LhP+Ufl15ZW3VFfBKe8M2cJWXdjGKd4TYoyL5TlNcBfI7lGuxh3YWfacobbpzq8rq8r9qtTnSnXhlecaSXvEGK9ZbMN2xdcVsudl1IWdLOtzP0xpDTsgxlh7pWLqr/fFGJ9S+dsTZZO8Q2QPQHuLrC2G/Y/sSfdt22Bah7il9uuS7puc8t6qfBtdPUXLu0D2jJC6Mn1HdvBtO6Z4/fmBmr9X8zzD6c/znT75q0K6cyQdGGNc7OQqhLCj7A0v+8oWTYfz9BPZsfaPmW3vWkg3yK8rr40ecuJ+WLbwNSzIFnBWUH7ff30h3dyl20H2aufW7RtjrIs3OK4/Rvl63kX2rIW67W4pmz+12Y+8sCb7SWnfbttvvHH/6kK6kzUuTHPiHiV7vkrd/neU7CRiXMeM76p+P9hPdlV023RLdeW173zZiX7dmHNaIe6DhXS9NnqU/D45rr6xqvzxyGsjOel+W0vWobRo7nVfTdggvLQvdBl/73fy/B355c2ddA7y/ALlj1UrF+J2OTZ7c6Dac5+GcW9w4j5Jfr/K3W1TSvc7Gt+8bJxx244L35b05kzYYM7edlwozRfaziU/IrvoIdfX13DivivGuGYmX4uLLR/mM/yj8msPvfAlXlctG2T+ovSqa+VfLXuf/NfDenGHX/c2nGcv7jwn7MKOeZ6r/Ot/H3TCrpWdLLy/+hnZA/oOkR14vbhfUvs3ZM2RtFlm2w8M/X+4ng+QvZnj67JvSz4o+4bj72m73tuKvDcdlerqGKdM9xbiuuV1wq6VPdRslurfoHWT/LesdEm3bb8q1WMpT1559lT+TUaHOWF7yl7D+6TMtu8r9NdzlX+LzoPy36DUpQ3G1X5d0p1fKK/XRtdP0fKe6pRpvtqPKaX+7OX5lkJ/9vrkwkK628t/W1zuLXRnyBYXctsulbdUV14beXFLr7n39v1Suv9wtt2lfRfIP6579Vwqb9v9qMt+Uorbpd90GVMma1zw4l6v/P731A7tVxpD73f2g67jr1fe+wvte6LyY869hbhd2qjUJ8fVN7zxqNRGXrqluVeXfaHL+OvleUGhvF6e5zn95owG5W07dpfmQF3ieseb+wv9qm2645yHjjNu23FhXqENuowLXdrP28dKfd2Le23d3+t+pmvi/D2EsEuM8Y+SFO0WiQNDCJ+Q3X7yWyd8pRDCnjHGhy9dijF+LIRwg+zEfydJXw8hPEqLLoPeVPbKtZfLbvH6Wrp0KsiecH2q7EnaazlxzynkeQcn7hslfSUT9nrZSmDbPB8o60SLPfA4OdsJ+5Hs1qZDZc/SWT/9/SbZK/W+4sWNMR4SQthLSz4M8auySygPlD07php2nGzB5o2yup5bs+3LvXqOMX43hHCc7PLuwbZPly2G/IvsNrI6O8jqLRf+Za+8ssvhcmX6UiHuXOXL+ysn7LMxxi+HEH4t+3b96ZV0Xy37xi+3ev+2lM9W6coW+9r0q1Kf8+rie3LKE2M8KYSwpZZ8CPU5McaFIYRPO2H3yl5NWuc5sjc35Prrv8rq46ZBhBjjdSGEXWVvhTi/bqMxxi1CCG91yltqg4c6xPXa77QO6X5ETnklKddGsm9PpmJ5f6j8N/5PUfsx5c3y988dlM/z0bIxLdefH1S+T37NSzfGOFPSTunW3Ie3HdMtuzkxxmenW8Ny2/68l67sRDZXV/8lv41OduIeI7sy5vzhgBDC6bJ5QW7f/3wh3W2dbZ+lbu27n/LH9ac62z7VydPpsoW6NvtRaR/z9pN3FuLeqJb9xhv3VR5TJmtceCAXN8a4sSTl9r9gz8waxzHja8rvBy+WzZ3H0Tf2l9++x2bCJPtSz9vHznDSLbXRvzrbPlrj6xtbKt8OBzthL5a9gjmX7uHy514POOGlfaHL+PufTp6fK7+8L3Ly/KUY42l1EdOx6hNO3BPUfuz+X/lzPi/dUtyjlK/L36m+fZTy+7Y26ao8dneZl40rrnuuIH9cyF7hmdrAm+OUxoVt1b791lR+H5sRh15qVMnzs0MIj3fi7pD5+xIm8natlSUpxjivJmxjpczmwmOM1zdIw53AhhDWSWnc1iRuKc+DPHnpNshT6zz3xQj17L7Vq4/CUn6r11SUbmGsfdOYFzaB6WfbYHlrn1x5l0Y7jMtUasOm9dgmz6HwhsLlcXydLMvicX1p7yeTPaZ0KW9d3NL+tyxrW1ddx5zJGruXt3S7GEeeJ/NYNdHjwtKwLPabLvo0Zx93X5/QV6g3mGRmw0P96zSPizFe2jLuw6/iLMTtkueJLu9E5bnuVbq/Tt+elbb7gZSv9WVXI90s6deyewP3q9uupKNijA94bVhId1vZ7VlryK56CrLbFO6U3Xq2d0r3X4bydHj6/wcK4bl0p8uu5Kktk+x+dq+evfJ6YZvJVoifI7uyK0haXfZt7qGyhyUukafBlW5t001xW/WrBn3Oy5PXH58v+zZyTvq7ZG3/WEnfkl0hVhd2cKqvA2XfDm1U3bbsnuQD6tKVte2GqQ12l/Wzaht8SdLbM2GHxhiv7tgG42q/VunKLp/P1cWhsm8pc210sOybjClV3so+VlemT8qumnuR2o0pO8nfP2vzLDuh9erxskI7ZMeFYG8h/Ijs29nqtp8n2xf2kY2v1bA7ZQ+MnVnYR0vHE6+uNpB/TPDi/lP5xd/B2F237x8le/6N16+8heVseVPcLsd1ry7dRY8Ox5u2+8mhsmcKePXYtt94436TMWUyxoXVnbhnS3qr6ve//44xfm8cx4xUf9n9oMG8rEvf8Maj7WRX29WOObKXnuTitm6j1P5evxtX37jHaYfvyOYiubHKm4scKnsu5YSfV3Ucf726Okx2NY/XJ3PHyC3k9Jt0rPLK22rslr9vD+Z8XeLWju3pc9k28ObepXRVHrsnaw7b9lzB63NN5uytxoWU51btJ38ueYLsvDo3Rv7d23bTLw8m8koeb5L53+n/ufBzZQeMY7T4Wylemf52w5ji/l42GLXJc5e448zz9sq/1WuabBKVi/tq1b+Z6/Wy14Meq/ybQ2bKHpRdV6bLZZeX5dJ9t/Jv9TpZdoCtfVuYrOPX5fkA2YP/VnHS3Uu2Q9WVaTvZRCQXd0OnvDem8Fz7vlD5t3p9QfZsnrr2myPrG23TbduvSn3Oq4t7ZJfu5srzfOXfNHaZpMdnwn4ru1T1TtW3397pM7n+upnybfBN2eJS7s1cv3LKW2qD2CFul3HQS3ct2WJqrrxrKN9Gf035mmrl9faxb8jebNBmTDlY9hyxXH8+z8nzyrL7xuvq8beyvpzLc2lc2FP5NxTeKGmXzPj6v7LL+nPHjA3lv0VyK6euDpQ9GyvXRrs5cV8u63e5RYA3KL/vP0PWhrl0Zyq/wDBbNjlu076lPrmBU88LZG8lyZV3O7Xbj7ociz4ruwK7TXlK/cYb90tjymSNC49y4n5b0oaZ/e+vspP5cRwzJHuwept52TjnKbsoP6f7jey2vFzcHZ10S210ifJ9cnXZw2rH0Tdu03jmIp+QnbCO4zyjy/j7306evyJ73mauvCc4eZ4u6eXOsep/nLh/kz1LqM3Y/ZDsbZC5OdDXOsT9sPLHmzsHdZXpVz9omW5p7O4yLxtX3NK5gjculObsZ6n9uODNF+6U337eXPIwSc9z+vpNTtzsm7KXEBs+vKf0IzuRX7Pm72vJHtrrhd8vacWasJVSxY4zbpc8T1Z5vXSvyLRPaJJnp33vd8KuSD+5MpXSndMy3ctLeW5TV03jFsrrte/I5U3tN6djum37Vae6KJRnjqTpTnlyYX8rtV+hv7btc13bYJzt1zrdQnlLbTQVyzu2MaXQn0t59vpz13FhjZrwNQrlze5HadvF8np5LrWvE3eB7J714b9vIXsOUGns9tK91Nn2Ei+BGLF93X3Bq+dSeVvuR532ky7lKdRjlzFlssaFUl2tUfP3wYny2I4ZTp4mc56yVONW2qi0j42rb4xtLuL09c7nGU66pfG3bV0V8+zE/VubuGo4djvpdo078vGm0q/apjvOedlSHcsmYFxocuyd0PlCtf1a5vlvhbjZsOGf3IOI2giqfzXeQynMC5cWXdZXtWEl/rjidsnzZJXXS3d+COFpNeFPS/G8uNeEEN4fFj2wWSGE9UMIh0iaF0J4WQhhhUrYCiGEV8guJ33IKVMpzyeGEE4IIbwihPCM9POKEMIJkm5y8nRtIc8PFNK93SnTwkJcr7zRCXtI0nkhhK+FEHYKIWyUfnYKIXxN0n1O+83vmG7bfuWFlerioUJ5jpY9AP2QEML+6ecQ2befpzphR8lvvwWF/uq1wU1O2KxCeUttMM72a5vu/EJ5vTa6c4qW12vf2zuMKQsK/dnL813y+3OXceGTkmaGEL4eQvhg+vmG7FuoPzrj60nyjxkLC+mWxl+vjby4C7XoW7Wq6yWtqPLY7aU73dm2OrSvCumWjs1eedvuR12ORfM7lKfUb7qMKZM1LnhxZym//31S4ztmLCwc5yZrnuLN6e4qxO3SRl6fdOcpHdMd11xkgcZ3ntFl/PXyfHehvF6e7yscq7y4scPYvaCwb3eJ6x1vFhb6Vdt0S2P3ZM1hu5wrdJmzdxkXurSft4/dVOjrXtxra/JTayJv1zpAdlnayZUMbCa7rOzjssbPhR8ru1RyzlDYY2VPcV9/THFPlT0XpU2eu8QdZ55ny+5prXur14myy9NycX8tu5fzhbJ7ACV7qvtxsif5fzClfUcKW1N2qf+hsstCv5Ip07Gy+3Nr040xfifUv9XrONmlyLk8fSbVcy78Gknvccp7etpGXZnOll2Wmot7k1Peb8tuJ8i176myWxmq5b1OdhnzebL7S+va762yW8japtu2X5X6nFcXX5D1udryxBjPCyFsLXvT2PD9sJcUwmYo335flj2RP9dfr1e+Db4ne/tdXdhRssuc27aBOsTtMg566b5T1ia15Y0xLsi1Q9pGbruTWV5vH/uF7BbRNmPKiekzuf3zSU6ePy4bV3L9eSUnz+64kPajtbT4Gwqvlz2r4I7c+Bpj/G0IYXvljxlflt3rnivvlU5dnSO7Lz3XRn914i6Q9G+yy6UHcTeVXUL9U0k/Vn7f/63szV65dLeT3Y5Qt+0/yy4Lb9O+x8rvkzc79XyOpGc55Z2ldvtRl2PRtbLxu0153H7jjfsqjymTNS7c48QdPMMvt//t6ZSpyzHj47LbgdrMy8Y2T0ntm5vT3aR8v3mrpAuddEttNMPZ9g9kx7px9I3VNZ65yALZvHsc5xldxt//cfL8+5S3XHmf7eT54ykPuWOVd575Pdm+0Gbs/pTsyo3cvv3KDnHfrfzx5jgtenZOXb/6t5bplsZuaXLmsF5c91xB/rhQmrM/Ue3HBW++UGo/by75GdnzHXN9fS0vbmz4YOmJfvBydpJZCk+rvjsOhZ0TF91fN664XfI8WeV1003xN6iGx0X39BXjloTMm0O8Mk1Eum00TbeuTA3a1yuv274N8l3bfl3TbduvutRFqTwTIdcnS2Ed0uvSBuNqv9bpjqsuJrO841TYP8c21o1zPyqUqVW6XdrIW+Ad+lzd2F3qV+6227Zvk/I6x+ZSnlrtRx3boHV5SmFd0p2q44JnXMeMyvbbzMvGNk8ZZ9y2214afWOi5yLjPM8opNto/C1sI9cnWx8jG9THWI7NHeO2rsu26Y55Xja2sWwqjgsTsS9MmtL9XPwsmz+qv8dw3QbxtpI9MGrVob/vKfu24jE1cbbpmNdpkt4kW8V/xlDYh7w8lfLcIO2xlKlBunvIVqU3H/r7v3dpv6n6kytPqv9PS/q+pFcNhX/TCftaqf1Kbeu1Qal9+vZTqAuvjb422XlvWaZOY0qb/bNJPbYdF2TfLB0j6U+yb35XrIQf642vld+zZSqEdRl/p+TYPc7xd5zbbpmfTmNdm34zmWNKx3EhF/c93v435vKMcz9oOx65c7oG/aZ1G5W2Pca+MZa5yJj7TpfxtzRnGLlPNuk3DfI14W0/5rhjaYNx9ptx/nQYF4p10bZvdGk/J3zvUl/v0jce/uwENkxpkumFnyp7+vW1ko6UtFYl7Owxxv1dhzx3iTvOPO8muxztVtklfjMq4RcW4r5d9rCoYyVdLemFlfArZW+1OF/2dpmnVcJmyg5kuTKdX0j3W7Lbwd4puwz485Xwa508zSzkuVTelztlKsX1ynthoX0/JekM2ZPi/y7pbZXwK5z2K9VzKd22/arU57w8XVoozy9kt3S8SHYZ4i8kPSKF3+GEzSy0X6m/em1wkxPWtQ3G1X6lMcVL94ZCeb02umSKltdr3y5jSmn/9PJ8g1OPpT5ZSvcUSW+WtK3s9oAzJa2Twm9VfnydKf+YUUrXq6tS3/Dini9nEUD+vl9K11tgOLZD+5b6pFfPpfK23Y+6HItK9dil33QZUyZrXPDi3qX8/jerQ/uVxtC/qf28bJzzFG9OV4rbpY28PlnqV13SHddcpDQP7bIvdBl/vTyXyuvl+Wr5xyov7p+dti/FvdwpT9e43vHmT04bdEl3nPOyccUtnSt0mbN3GRe6tJ+3j5XmZV7cmdV8eD+NPtRoQ/4kc1Yh/B7ZlSJrSnqvbGB4zFKIWzowjyvuOPN8jqQnpv/vJ7vPcOeGcS+UtFr6/wzZKxjfkf5/n+wVoZJd1naZpBdX4v7ZKVMp3dmVfjRdtqP9UtIjJM1z8lTKcynd850yleJ65S2174VKbxZJn/mtpC+k/9/rtF/XdNv2qy51USrP+UPjyGGS/iJpHUn3OWEzC+1X6q9eG8xzwrq2wbjar0u6pfJ6bTRVy1tq37ZjSqk/e3ku9ecu48JwG71mUCeS5jnja+mYUUrXq6smbZSLe6f8BbHzld+/S+l6Cwxd2reUrlfPpfK23Y+67CddytNl3J/K40Iu7vC+Xd3/urRfaQztMi8b5zzFm9M1GVPatpHXJ8fZN8532qHLXGSc5xldxl93XyiU18tz6Vjlxe0ydpfmQF3iesebUr9qm+4452Xjitt1XPDaoMu40KX9vH2s1Ne9uLOqxxvvZyIXebxJ5sxC+PABcrdBIyzluF3yPFnlHU73gqHwJ8pWA1/UIO7FQ+GryZ7y/flqh0xhG8pWH9+eSbdaplK6l9X0pw/LJn0LnDydP2Keh9O90CnTqPXslXe4fS8dCp8mezjYzyTNd9qva7pt+9VE1sVweS6VtMLQZ16ftv+AE3ZNof1K/dVrg+E+Vw27uGMbLK32GyXd4boaLq/XRvdP0fKOso91GVOG+7OX53lOPV4zYp6H071Y0iOHPvNc2Tf9D1b/nsIG4+ucmjbyjhlLpDtCXQ230Shxl1gQc/bvUfuVt7A8SvuOug969Txc3rb70UTuJ13KM8q4XxpTJmtccOMqv//d2KH9Rh27u8zLJnKeMsqcbom+0aGNRumTE9k3xjUXKc1hu+wLXcbfUepquLxenheLO9Rv5oxY3pGOzU55Lp7guNW6HI473K/apjvq2L205rCdzhWc8o46Zx9lXOjSft4+VurrXtzzh+Pmfhp9qNGG/EnmjYXwByStMRS2TSrobWOO2yXPk1VeL91zJW0wFL5J6nALC3FPlbTtUPh02ZPLo4busZU9qfwPsifxX+CU6cFCuj9QzT2Gkt4oe4VdLk8LG+TZS/dMp0wPFeKWyuu17/GSdqkp7ydSnnPtd3fHdNv2q1KfK+XJK89nJT23pi72lHS7EzanQft5/bXUBrmwhzq2wTjbr2269xfK67XRgila3lL7dhlTvP7s5fmeQn/uMi68KxN3O9k+mhtfH1D5mOGlW6orr41Kcb0FsdK+76XrLTAs6NC+pT5ZqmevvG33o67Hoi7laTvul8aUyRoXvLgPZcK2k30bP65jxgPqNi/rUlde+5bmdF7cLm1U6pPj6hvjnIuM6zyjy/hbyrNXXi/P85x+80Ah7v2FfuXFne+U56GOcb3jzfxCv2qbbmnsnqw5bJdzhS5z9i7jQpf28/axh+T3dS/uwuF4uZ9GH2q0IX+SeUoh/EKlS6eGwjaTPXx1XHEv75DnLnHHmefnSnpKTfgakk4oxN1Y0vqZ9j1A0mNr/r6ipFdL2t8p0/8V0t3I6Vdenp5ZCP9iId2nOGX6fiGuV95TC+37KA0N3JXPvMJpv8M6ptu2X5X6nJenEwrlebrSW/5qPpMNS+Fe+32g0F+9NtjSCdu4YxuMq/1KY4qX7ncK5fXayNvuZJbXa9+nqv2Y8o5Cf/byfHahP3cZF16ldBl3zWey42sK944ZRxfS9erqo4U28uL+UP6CmLfvf7WQrrfAcF2H9i31Sa+ezyiUt+1+1OVY9NYO5Sn1my5jymSNC17cg3P7X4MydTlm/MLZD0rzsnHOU7w5nddvDuvYRt62fzLGvjGuuchHnb7e9Tyjy/jr5fl5hfJ6eT4j12/SZ7y45xX6lRf3VKc8G3eM6x1vriz0q7bplsbuyZrDdjlX6DJn7zIudGk/bx97YaGvu+e+XtzFPtv0g8UNOZPMUrjsgVLbTULcLnmerPKW0j1S0oslPapF3PNkCyN7Du8wsofvvkvSVqOWqUG6v5U9+OpwSbsq3VtZylODPJfSzZapQVyvvKX2PVf2MK03q/IAsFL7TUC6rfpVx7oolefrsksij5Gtjm/QJKxB+5X6q9cG2bAJaINxtV+XdEvl9dpoqpbXa98uY0qpP3t5LvXnLuPCIbIJ1p9kJwY7KZ1EyxlfS9tukK5XV6U28uKWFni9fb+UrrfA0KV9S+l69Vwqb6v9qON+0qU8Xcb9qToueHGz+98EtJEXt8u8bJzzFG9OV4rbpY28PjnOvjGuucg4zzO6jL9enkvl9fJcOlZ5cbuM3aU5UJe43vGm1K9apdug7SdrDtvlXKHLnL3LuNCl/bx9rNTX3W03/RlMAjsLIRwie4XZirLL8k6UdHZMCXjhIYRXSNpLthp+QQo7OcZ4x5jjdsnzZJW3lO5Oadu7yy5fPFnSSTHGCxrEnS7pWbJOtZvsUrXfpc/dlf6+p2zV9K+y+wN/H2O81ytTKd2U9iNlHX0v2Qro3LT9UyRtXpenGOMVhTy/uFDeDXJlkvSfhbheed32TfFnVNLeWPZAshNlD617bl37dU23bb9q0G+8PGX7oypCCFulz+0hW10/LbXFXyQ9LhP2N0nPz7Tfo3JtG2O8t9AGf5TdR54Le1GHNhhX+7VOt1QXMcYFThstkPRo2eWtU6a8hTL9WfZAyDZjylpy+nPDsc7r65tm8uyOC5VtPyp9bs9UxkvTtk+XtLWWHF9PkvX13DHD3X8LdbVdoX29uO+SnShfMchnjPGmSjm9sfsFhXS/ntt2g/J22Qe9Y3M2Tyluq/2o436ynuxb+Tbl6TLul8aUSRkXCnH/GGNc4Ox/j5T0jDZtVGjf7H7QYF42tnlKipub090kaftC3FZtVOiT4zxmeONRl7nIDqmex3Ge0Xr8LeT5MknPyZW3wXwy129Oki165MrbeuwulOePsjcgtY17RK4uvTZI/aptnktjd5d52bjiFo8ZHebs2+a23SDP3nyh1H6lcK+v3+DFVUMTtsjz8AbzB7nfxRj/0SB8uxT2fNnDk34vq9SzxxVXiw5YI+e5S9xx5jm1xTppu3vJJkwz02dOLMVN8TfSop3msZLOijEeHEJYQdbpBzvNPNlO8dkUr7ZMKZ1iumkbW6Tt7yn7lm9HL09enmXfspXqqrZMsm8cS3G9NsyGVfK8oqR/TZ/bVdItMcZ9cu0XY/xpl3Tb9isvrGFdVMvzZNkT5B8uT6U+VpYNantJenqMcYdSmNcnS/3Va4MGYa3bfhztVxpTSumWyuu1w1Qtb4M2HHlMSeNgtj+X8uzVYynPTfejtI3Bws7zY4x7VP6eG1+zY06TdJ26atJGdWP3l5RZEIsxLkzxvH3f61dbedvu0r4N9oXabUua3aC8bfejLseiVuVp2m/SNkYaU6bAuNBknFxi/xvjMaPVvGyC5yle+y4x5jQcU1q1UWEsG1vfGMdcRNIrNabzjEq6rcZfr64KddH0GFnXb0rl7XRsdsrTJa57vMm1QTp+dkl3LPOyMcftOi54Ya3GhS7tV8lzKbx2XtYkblZseQlQ0x/Zt4fvkXXGkcJl76d/qaQjl3LcLnmerPK66abPPFXSYS3jrqDMfYCS1pX06kxYtkxN0k2fW2nUPHnhDctbW6YG7euV123fyuc2HqX9uqbbtl91qYtCf1zbqZuDvbpr2CezYaU2KLRPlzYYV/u1TjdXXtkB5qWStnbiTMnyNmjDVmOK15+H86z0ED9JK8m+0c7294Z5fjhd2Te/L5a0rzKXy9fErx1fG5QpG+bVVcM+t0RcSStL2lv2Ktlznbi5sdvrc8VtN23fluVdYtsN89RqP+qyn7Qtz3CY7JkHa6a/zZC92vZJzjan8riwTS5uIb2xHDO8/WCcfaPU9pXP5OZ0TeK2baPcfGPcfWPC5yJeXy+FN9x/W4+/hbry6qLJvDzXb0r10WrsblCeVnGb1KXXrzqkO8552TjHstbjQoOwkceFru3XMNybl7lxqz8TfiXPQAhhNdmlelfGGO8MIawk6YGYEgwh7Cab4F4iuxTt5Bjj/BG2/6kY4wdDCPuW4oYQni3pHzHGy0MIz5TdY3dpjPGE3HbT79k8xxhP9Mqb/raBJMUYbwohrCdbWbw8xnhx+vyessvzF8ouBTs5xvhQTZ4e3rbsago3TyGEPWS3lGycNnG9pGNjjL/zyusJIRwpe8jfJpL+EGO8uhL275JuldMOhbrYVNLnUn5PlPS5GOMDKd6xMcYXOXl6i+xp5JvIVlz/Ugn/kKRv5dItlPfDslscsv1mxDb8Xozxden31WUP49tEdundjyqf+5qkX6t5+20huy3iElnfuDnGOD+EEGTPOhjsY9+MMT7otUPNtmv7Rl1fd/L0fEm/ijFeO/y59NkPxRg/kX7fWnZf7YqSQvp9bvXjsnr7VPr/lyQdKDup3ahaV5KOHvShmjQ/LLuENtcG35T159r2ifbNyo6SYozxnJTvPWWXKf9e9q3bDTHG34cQ9pddpn+p7GCxRJ6G+kbtdmOMv82UJbv/VrfbZtspzomyWw1eFmO8NYTwWkn/JXtQ7E6yV1R+ttDnGu0n1X4TY7ws/a22v8retuD29UKZjlVmzBj0x0zcI2X3UL9kqDw/jDHeXTjOPULS/8reqvBm2b3g90h6vKS3xBh/46R7iaQ9nP1oF0n/I+lO2aTlL7Jbyx6Q9H5J75YzvuaOGSlv2f3XE0L4nezhgo2P65W4R8YYD3LCpyu/758i2/9G7htp249Wpn1rPjs8z9lK0gu1eD0eF2O8NITwdrWsy0w+F9u/K3+vjr9XyhmPZJPV3Dj4Ddlbg7JjWa6uJL3BK2sI4VBJb5LdmvX/JL1X1md3lnRUjPHzXlmbzunqxhSnPk+MMe6VCTsy5TFXVw9J+rvsGUM/jjFeMhR/MznjVfq9dmxOY0quDY+SvRQjewycyGNVta5kD3fNjYPunE42HjXax2rSPVbO2O3Nf0eZs42SruyYkBuPvqtCGznpniRpr9x8f6LPqyrpuuNvIe5Jkn4lv0/W7r+yKxndcwFnTrC7RhxfK+eR7pw8Dl0xUZoDVz6XHVMa5O3IGONBo5y/VtOV9DI1Pz+pHjO2lH8u545lw8fXofmtN5YdmfKaG1NGaqNqXcQY9yqMCyPPjUsanJ9+VvZFx0jnvYNtN90/J/KZPA9XcgjhWZJ+JDvoPVZ2MP+0pF2j3Xv3PtkA8FtJu8gup/qnrKA/lq1OVi8F/NJwcpJeK3uV2MGyiW0u7hGyy9umy75F3T19dhfZJPgvme1qkLdMnteOMT7VKe+mkg5N2/yMbEe4SHbf3WmyifhsSbvJJlIryC5Le7Vswp+rywckPTWTp3Nlk7YtUxmuS+XYRNLrZAPuGU55P6p6QdJVstfNzZT0b5KOiDF+OeVxpqQnSLpXNe0QQniTUxefk+30v5BdHnpgqpt/izHeFkKYLesfdXm6QHa53CqyN9e8VnZv/LtTunNlA0VtujHGozLlVQjhrvTZun4zS9I5sklfXRveJjsJreZ1N9mDGSVrwzmpvP+e/r9/tHv6b5a1Y137zZG0+WDnDyG8ULZYcbpsoFxV0pYxxvtCCJ+R9BjZgfU5aTt/Vb4drpMN0tU8D/rGrjHGbVKadX39ICdPm8r2z7/L+sXPYoy3VOp5Zoxx+/T7CZK+kiYvO8reyvZz2asKQ4ryzrR9Sdoqbfu7Q3V1gGz/fIVqpH5xjvJtcIfsZLwubKZsEW4vWd84RbbYcZrsHujVZROOVVLeVpP0S1n/CbIxZ7HsaFHf2DLFqdvu7yStXxN30EYvkLVl3XYle4hbLs+zZW/DWaKqZK+tvC3G+KRUd+dI2jPtm6vIXnO/ttPnTlJ+P7k1xvictN3hfvNp2aJIrr8+StLjnHS/UlOeQZn+lD5bN2bMlF0WnYv79xTvDNk3ObNkbfZi2bHoi8ofM54suzd8ZdnY9bQ0cdtcNv7lDtpB1l9vUn4/miW7JeSWNGH7fIzxxSGE58lOPA9T/fg6S3bPeu6YsbtsPMulu7aT51tT3Nyx2Yt7saSrtWgCdEhcdI/82Sk/d6p+399f0oZO3/iCFr1dZnjb18j231z7vtw5Np8im+weM5SnV6a/fUB2jFyiLkMIT3bydLas7YfraLB/Py3GuGH67PB+dLtsoTw3Hq2m/Dh4eypTLu55snGnrq42kz3HL9dvLpZddbaKrJ0fnfruqrJXQ5+eKatkC1e5Od3mMcbHZeri07JxqE6Qvd1l60zYBbLjZ66u7kt5epXszVP3pnIfE2O8OoRwkaQdM31yW9lzInLj/tYprK4dnp0+U3sMlB3T2x6rvujU1ampPnL7yWHKz+kGc41c3LucdEtj9xnKj2WSXUmSm3ev2CHdy5Ufj/aWHQNybfQZJ92zJP2LM9/fW+3Pq7qMv2924v5Z9sbOXHlvVH7/faxswSx3rPqG8nOCzeTPNb3zyL1lc83cnO8sZ9z/rBY/j6xu/3jZF525sf082b5YF/eClKdcXV2v+n00yBZw5yjf1z/uzNm3kO2DuX7jjWXPlZ0nVvNSHbvvVn4se4Ksv+bGhbcpP/5emspVVxfHy96glRsXBvtBbvw9Tu3bzzs/vUv2BVyur+9es92Htx1j3CQTvrjY4HKfJj+SZlZ+P03S9un3R8sGo4sq4edKWjn9Pl12n+Zakv5D9nCpf8h25l3SZ66V9ANZgxyQfm5J/15TiDs4QVxF0h2SVkl/X1HWSXLbPaCU50J5L0xpriP7tnaDFL5WKu8gH+sqXXInu+T3zEJdznPyNFvSFZn2CQ3Ku1A2gbqq8jP4/0NKT/+WtKbsQPKF9P9Z6ae2HQp1cb6k84fy+prUbo+RFJ083S9pdiXedNlq8C9lJ4jzCunelfm5O6Wb6zcXpbrOteE9qZ531aKD7Y3p911qynuY7CCxjqT5TvvNkTSr8rczJW1RycP8Sth5SreFpP9fUGiH+52+cXWhr3t5mic7uDxf9q3jLbKB7wDZiXq1r88aKvNFsitFPlOp6ysr4bV9PYUtdNr2wUIb3OeEzUz1OC3V5V2SVk+fW1lp/5T1xX9ImlZpv9kpfq5vXOlsd7b8cfBqZ7uDfTC37Sg7CJ9W8zNPtm9vXGn/R6bfp6nc59z9xOk3pf5aSnehU6aHnDFjlsrj4KBNV5F0evp9sxS36THj4c8Njp+lPMvfj6rj4DQtvl/NG0qrOr7OlH/MmF9It1RX3rG5FHdP2bHmvYP8Vo433r6/oNA3/uxse16hfb1j83xJK9bkZyWlsdupy/8rlNcbN+Z4429hPPLGwVLcC526us8p68P9VdZXbx5qo3lOWXeRP6eb59RFaVyI8ucaoxwzdpT0edkJxZmyKy9yfXKe/HF/ttMOC6rpDuXhCnU7VpXGI28/8eZ0pX2sy9jtjWUL5M+7Jzzd9Pn7C23UNN26+X6X86ou42+jPGfK22j/zRyrvDlBacxxzyOdfXum/HE/OnUxT/7xpjTmeHXlpfuQ/L4+yztmyO833lh2n/yx2xvLSuOCN/6W2qA0Lnjjb5f2885Ph48Zw33d2z+zY8oSZWz6weKGFt8JzhsOSx3pSen/J0laK/3+SC25Y28g6e2yic+1sh30CNnq6UbpM1cOp5uJe1ElnTu0aBCcJrtktXa7lc5fzHOmvNX6uGAofJ4WXUW1shbf4S4q1OU9Tp4Giw9Pq2mfHVMH8so7R9JmmfZ9YOj/02QD6c/Sdr12uL/y9+G6mJXiD79e7rmytyc96OTpWtkldcN//7Bs559fSHeupPW98mb6zSWyg43Xhu+SrQpvW1PPl6oyMKa/vT7Vw/1O+1041DfOHvrMXZKek37/hexbTckGwQsKffKCXN8o9Mfhvj6cp+GBbEXZ80J+LDvA3ilbKf9N+v8q1XpM/74wted+Q/V4luyS1OpBZgXZN6kLnLa9ttAGDzhh1wy19ayhz82TndStJVtQWrvSjy5N+avtG4Xtni9/HMxut8G258muisnV1a6p7B+TXSFzpqSPpLQuL/Q5bz+pjqHD/WaW/P5a6usXOWV6oOZvgzFjjvxx8H5Jj0i/r6XK/dgpTfeYMehXsm/CqmPpRYU83z/0/+H96GjZePxq2bdWn0+fW0W2L+TG1xvlHzOGj83D6bp1NfT/4WPzKHF3S5/fWTbmePv+nYW+MdyXqtueV2hfbyycP0hr6O+by/aT4WNktS4fLJTXGze88bc0HpWORV7cC526KvWb78jGsV+nv31f1nePkvTTXFkH7VDJx/CxuTSmuOOC/LmGW1eZeEF2cvM75ftkNc+zhuKfn/Kca4d5yu8Hf1W3Y5U7Hjltf5H8Od0Dhbhdxm5vLJsvf87WJV1vPLq70EZeugvkz/e7nFd1GX9LeXbL6+y/851+c6P8OUFprunNn7x9+xr5435p/uQdb+Y7bVA6f53vpHu/mp9jlubsw/3GG8suUGHsVn7MmS9/XCgdq7w2aDTHUf3426X9vPPT0rzM2z+vrft77WebfrC4IVvBG3y7c7cWDTYrpAbaJnWA76Wfv0v6tmz1+Wpnu5tXfn+qbGXuvYM4w40yHFd2FcCfZJe7f052MnmY7M1J38htN/3dy/OCQnnPU/pWT9ImlW0+UvbN1e9SPv4k6YMpbO3UYb26nOPkaX/Z5eJ/lS1EnJx+LpUdhJ5aKO9bJT0lU5cXKa3kDv39E7JVY68dLnTqYjAo1G17u5T3XJ7eJls13rMm7I2yVVYv3U+ocrI1FP8sr9+kfpVtw0GaskWwr0iaW9n2ZyU9tybNPWULT9n206IrVO6WDWwbprgrpc+dJrvc8Teyg8Jpssnt7vL75AXOPlbat708zaur3xS+ihat8A9+Vkth60t6a+Wzq6Z2OKPytxmyE9pbZN8QXSHbt34ieyBarm0/U2iD252wOal9Bt+SVCcya8i+ub1SNjF4u+ybkG+muvtI5bNL9I3CdqsH5dr9t9DnvG1fKenxmbp6UeVzb5Hd6vJl2RvrtpLdjuf1OW8/iU6/mS2/v15SSHc/p0ynKz9mPCB/HPx5yts3ZV8SvCH9fb2UF++Y8SENHdQr/fg1hTxfWff3yn60ouyS5q/IvoEbfCO2smxxLje+Dm4xyo05S0xShtL16io7EZEdm72410taY+hv28j2v9vk7/vPKPSNC5xt31toX28svFo2QTtR9o3dkbITr7/Jxo5ZTn3M9spbGDe88fcGOeOR/HHwlkLcdzh1dY9T1lVk32q+SnYr2/TUZl+RXb6+amEs8+Z0Dzl1MVv+Pva/8ucaXl3dlCtv+ow3Tl4qZ9yXzY9y7fAF5feDLdThWFWoq285bX+G/DndZYW4XcZubyz7jvx5d5d0Zzjt8KxCG3npvkP+fL/1eZW6jb9eng8qlNfbf//i9JtT5M8J3Llm5fe6Oa63b8+RP+7PderiRfKPN/c4bfC2Ql2d7KT7S/l9ve2cfXMV5nyDtlH92O2NZb+VPy54bXRjoQ28ceFC+eNvl/bzzk8Xyu/r3v75tlwbDf9M5DN5Nh/60w3RHrC1rqRnxxh/GUKYJruUbkvZgf06WUfcNsZ4esN0gmwy+/QY42tCCLuW4oYQni57qNJZIYTHyO7xmyvp5zE9hGp4u5W4uTyv4ZVXNsjeEJd8CNXGsnsPV5Lda31BjPGUFLaCbLK+QWHbv67LU6w8ACw9nGzj9N/rY4yL3dOfK29OsNebKsY4ryZsY9kq6umZuJvJqYsY4+9L6bfRNd1Svwkh7K1MG8YYF1S2s4/sSegfHCHvbvvVfH7NVKb/CyE8QYv3jXNSfhvVR80+Vty3nTw9P9a82nmiBXstomKMty2FtB5Rbd/K39eVtKFsEqQY4w2pDp4rO9CdXRPn4b5R2m6M8cLK39z9d7jPjbLtNnJ9LoU12k8q21pTNkZer0J/9dIdlxDCE1P+Loo1D3PNHTOi84DGBmluGWO8om38hmksMeZ0SbfJsdmJu79sYeusob9vJum/Yoz/Uflb7b7vjIPutmXf9ta2b2kslD2bYEct/nDHc6K9kj1bl6OUN/29eEyp7EfXSM3Go5ptbOTFze0LE9lf68raZE43tI01lY6PE5Gntur6pPLj4MNjc6kd0ueX2A8m8lhVsw13HBxX3Ibbr50/jXosapl2di7SZp5SOp5MxHlVTZojjUfOdnJj80j771D6uTnBc2OM322Yr1HPf1rNgVPcTnXZoa5G7utpDNg/xvg1L0/ps8W5V2bszo5lkzEuNBgjn6wJ2Bcmy9jeroWpJ4SwVdsdJ4TwvMFAsTSFED4cY/zY0k53soQQ3hBj/HYmrHX7LW+8/ko9Lt+8faxB3EkZB8elNL5O1r7SpZ6nYhuFEFaLMd4z2flAXuHYO+X6VMk489xxDJ2UOV3H+e9YjhnLYr8qGdd+tLydC3TRpb8ub8Y1x5kqfZ1FnuVICGFujHGzpR23i8lKd7J45V3e6qIL6hE5y+I4OC6l8kzFcT+UX6/epX1bvzq4sN0plycsrm/HjHHmeVkcQycrzz3sV63H32Wx34zTVDzeLG/GdWyeKn19+kRsBFNHWPI1gQ8HyZ4O7sU9zom7TodsuYK9Si6X7srjSneyBHstfG2QpI0ybVhsv+VBCGGDyqXXXn/dkHpcfhX2seFX0Q/HXWrjYLU/T7TBtkvja5djRheleg71r/gNkvbu0kaZ7T68bS9uYbvvdra72mTkaVkyzn2hkoY3Lmyc6Vet9vulVJ6xjVUdx9BJmdN1nP+O65ix0UT2q6WhNB6Naz/q47nAGI83rfvr8qbjuOC132vTLWB1YVOir491kad0kPPCQwjbxxhnOnGz4WOO6+W5VN6lke4bJL1H9mDoYa8qpPuvsgeADl9WHmTPGRiOe1CM8Ugnz03Le6fsyef/qPnctTV/+2iM8aNOutnwBvWcLVPHfvWCGOPx6b/rS9pD9sCyxT4meyjZRWrYfg3SHcu+0LGvV+uiLnxmjHH7TPBvZQ9Rk/z+uo9Gr0dvVb707VW2TA3K2yVul3r20i2VN9tGU2Ts9vaxM2viVseMUcfBUj17+0q1P9fF9fqkm25l23fKH19HPWaUytt0/PXq+QWy59qFyt9j+v+/FOLWtVE13Vtkz6nJbXs4btP2/ZTs4ZgP1nxshUzcwbZHylMpXx3HhdZ9rstYJmdf6DgONh0XrpQ9fLlRn0rb9sbJ0r49EWP3SPtBadsjzFPqxtBq3Ds12pyuS5+sjjdd5r/jOmbsownsV2M+rxqUqTQeraiJ3Y8G+bpTI/SbUpk6jhulOZBXz9W4ox5vSuc3gzyP2l8na142zvlv0zl7lzmO136P1Oh9fdC+d2r0vu72jVqx4ROa2/xo6JWho4QTt11cSadKekbmc1cV4p4oabdM3DNGydOIefbecvWZqVjPHct7lKRnZT530yjtN1nlHXM9zmoSVuivdy4L9bgMx/XaaNLzXNjHflSIuzTHwWw9TlQblcZXdThmdGwjr57nyX81aes20oivJm1aXtnE+qlNtzsUd+TXpbbtG1Nh/8yEzxp3uoVx4YZR+lSDdLPlmah6HnU/mMC6Ko2hkzKn6zKWdSyv1w63j6uNxtiv3PFoXPvRqP1mKtRVKaxUlx3aqHV/XRbrsWMbdBkXvPabN1X6eu5n3LdrhQ7hxG0Xdz9J8+s+FGPcwosbY9wrl0CM8dkj5qkUXk33Q066h4wr3cmKG2M80Pnc1hqt/RqnO8Fxx1mPJzhh3xz84vVXSY/W6PV4s7M9L0ya4n2uRXipvF4bTXp5vX0sxrh/Ie7SHAe/6YRJfjuU0v2mVB5f0+XIrY4ZLfLVqJ5lr7ddS/YWkWGfjTF+ORexQRsd4W27ELfOIPwNSm8rqrFDIe6oeSrlq8s+1qXPdUnX2xeWxriwkRNW16ckv65K+3bncbDFWNU43Y5j6ETP6Zr2yS7z33EdM3K3e7TtV0vj+HqE2o+/bfajQX8etd88HLdFWCm8y5yvGvcIjeF406W/etttETaZcZvO2VuPC/Lb7/0xxtMy213afT27sbH9SDq4bbikFxXiZsPHHNfLc6m8k5Ju2zw1iLvJuMpb2O4KbcMb1HO2TB37Ve2K7UT8TMa+0LGvj60uJuvHK1OpvB3jtq7ncbXDVB27C9t1x5Qu9dhlfJ6M9puA8rYef8eY5y59Y2zt26UNC+NGtrzjSrNBnsaZrlfe1m0/zp/JGrsnq43GGLfL2N26b3RJt8tPg7lXl/OqySpTl3bIxu0ybnRthw7bLZ3ftMrzJM7LJuWY0bENxnm+1mW8Gjkub9cCAAAAAADogdqHAQIAAAAAAGDZwiLPciDziremcbNvhxinEEL2qfZ9FEJ4gRPWuv2WRSGEdSu/T6/8vloIYQfnlYZuf13e6nGcqm20rPD2sQZxJ2QcHLU/j2vbpfF1svaVLvU8WccqtDPOfWHEfHjH3sZ9agqVZ2z7QccxdFLmdB3nv2M5ZvRxrJqo/agm7nJ1LtBFl/66vBnXHGfK9fUx3G+2vuy1kdtLWr9puOyBQjtJekn62Umy28kqn1lP0naStpG0WtMwL7xJuulza0laPVNmL6xLnrN1Warnoc9WnxTeqLzDcSWtJOl1kp6b/r+/pK9IequkFUvbbptu+v3RsgdxflHS5yW9uVrfXnghT26ZSnketUwpzlal8o4SNvS5JfrQcJhsYXeFSvm3l7R2Kaxme7V/T2GPlfRSSVuX6kLSXpKukvTntC9cLOnvkq6TvfnnNklXpM9dKekPsrc7vKprPUraLbX3ryX9UtLhkh6bwvaQdKCkGUNx/r1N+w6HKe0zQ+EbDvWv3WSvfdzL2ebBlfYqxs2ku65X3kIb7V5q+1H6VYM+3uX5J9UxZQ9JX5d0XPr5uqQ9m/adUdq+sn+9vtSfc32y1L5Ntj1KeWr2ldp+U6rLUdvey5ekj46S57o2aLptr7w1f9+3YZ/bZsT++tEOcQd9rtG4kNnGh726GGXbklZLbb/mqP11OK7Xr6qfGaGumr6hZd2hsNdI+pKkg0rlGSVfdeUdMbxRnxu1T3l1VcpTNW6bdKt9UtLLJb1MNv/aPbXBwco8r6LQvqXn23hxT10K/SpImj5UzzvIH0O98ahU3myZ1G38LR1vvOcIDR+LNquMIzNkD9V9UiV8B0kvlrSvho7Jubjp84Mxcz1J35N0oaSfKD2nM9cOTeLm6jK1r9ufS+V1+lUxnvLnxa3jltqgQRvVhsnO7Z6ZKXc2bIR+5ea56b4w1AZry8asN6b2PUzS8ZI+J2mtiYyb+5mwZ/KEELaV9A1Ja0i6Pv15E9mrjA+W9JAT/j1J75a9qqwa9tgU9zpZx58h63yzJP2LpD9K+pqkT2XC3iFpYyfusZL+n5PuRbJJ9gtlO/XgM0enn09kwj4p6XEd8ryFU1dHSHpnrp5jjDM1JIQwK8a4XQjh+Snt2vLGGE924v5Q0nRJq6S0VpOdhOwu64A/dLb9LVlHbZPu2yW9QNIZkvZOdXWnbGc8WDbA5MKPli345Nr3AKdMG8kWj3JxNWpdpnLNjTFulitvJk42rMm2B2GS3i7pf2X74pslfVDSPZIeL+k7kv4jE/Yl2ZtjHpKd9H9CVjcryQ5Qn5L0shjjrSGE10r6L1l77CTpyJh5E0PK0+1Kk2DZALZPjPGsEMITJM2UtKmkR0m6QNJ2Mca/hxDWl3RKjHGbUeqqGhZC+LSkDWQT8RfJFjGukLXtVbKTmJmS/k3SEYMyhBBmxhi9b+hKbXCApO9LemTa/kExxqtT+H2SNo4x3hFCeJ+sD/9W0i6SzpV0y/AmJX1AVv/vkR2Ec3FPdtK9KZW9tryyE6pcG50taYtc28tOcnJ97nDZhHZj2StoD4kx3pHSPVvSMU55N5D07FzcGOOONfU/GFOOkLSl7LhzXQreRLbgOyfG+I5c3OG/D31mbqqnb6l+X7k/1Uttf5a9sSzXJ9dKn8+17wtkJ9mN9pVSeSp1tZvy/WamrK1zdblQ0o6qb/u3xBh/k0s3k6fSvjfI84dijJ9If9tadpwfLNq/Isb419y2G5T3E8NRJX1V6ZgQY/xlrjwhhIWyk/9jJP04xnhJrizD5fXiFsr7gOwhkrX9Jsb4ASf9f6T4ubqYJmnXzLbXjjE+NX32WZJ+JFsYfqykN8kW8HP99eIY47pO3JWUH1M2lHSapB9L+kWM8U6vjlMaTY8Z1fb4kKR/TXkb7HtbZcpziuytmafX5SuE8LUY48FOeV/ghccYf+vk2es3I/XH6rZLeR7O01DckdOtbONuSb+T9YG7JD1CtrC8j6R/eGN3COHdw0FadDxRjPHzTtzZNXG3lHR5ittlLuL1q9VlJ5+3yc4Nvio7Lmwp6f2SFtTkazAe/ZtssaG2vLKFycZlajr+NijvSO0wFPdQ2T6xQHbu9l5Jf5G0s2y/31k2l39q+vtasjHstZJe7cRdJ8a4QUrjJ5LOkvQzSc9N8X4o6X9U3w4hxrhJLm6M8Xk19TE43nxNdu5X258l3ejk+ahcXRXq6ShJJyl/fnqVrG+0iftTSR9z2uDRqR7rwr8i6VAn7kxJ18gWl34iGztmpXLfkgvLqdTVLk6eXhtjvLYmbnZfGOqvv5Xtg6tLekL6/aeSnifpKTHGF05U3Kw4wsqX9yPpfEk71fx9Z9lBzwufr6FvkFPYFpIule00j09/21HSd9Pv/yHb6XJhPy/EvauQ7qmySYxkV2p8QdKqsone9U7YkR3z7NXVPK+eM20z+Lb/Uq+8mbgvSv/OTv9Olw0+09L/g6TZhW0vaJHuYPX8wkpaq0g6Pf0+GFy88FK/8spUiuuV93bZIDj882VJd2XK6z1h/uDK7+/O/LxH0n1O2O2pvjZIebyr0gc3T3FzYfdKerKkp0u6VdKzUtj2sgHxokr+zpEdMAftcatXF1p85fraoXLPq/x+w1DYbK+/NqjHCyu/T5f0l/T7Wqntp6f/ryk7cflC+v+sTHkGZVpQKO85kp6YtrWfbJFw55rynitp5Ur+Zku6W3YA+7Ckj6SfO9K//yjEddMtlLdpGw23/Wz5fe5uSXumNN8ru0LoMZV0vfJe48X19jFJV2TCg2yRxxsHvba/S7boldtX7vH6swp9stC+54+yr6j8ZsTBMcPrN7MKdTnfaftzW+y/te1a00bV/nqCFl3ttKOkM71tNyjvA7KFzqMlfTv93J3+Pbpmu5+opiH71viTkv4mmxcdqprjyHB5vbiF8t5X6Dd3ZX7ulhQLdXGRs+3quHCapO3T749On/X6aylu6Tj2AtlJ2W2yK+JeOcibNy6U+uNQe8yUtGr6fUUVjlWyeUptvobar668bngpz06/Gak/Vutq1DylsE1KeUrhbp+s1Pltklaq9udMuoOxzDuefKRQ3uMk/UC2kLd5qr9r0++bl/pOh341X/aF06CvD45x66d+5Y1HD3jlHbVMKo+/TfejkdpBlWOV7Di/sqR10nbWS39fVTaPGfx/C0m/Sr8/T/Yllxd3QSWN84bSP1+2/+baYb4XN1Mfs9K/F3r9uZDni2q2u2ODerpI/vnpPzvEvaPQBrOc8LtKcdP/t5R9mXixpMtSv7nECduyMC54eTrZa78Gff389G+QdH2pb2jxvj5S3Gx+mn6wuKHM5DiF/a0Qfr8ql8JV/r5SinvB0N+rB5j5Ttilhbijpnuek2417LKOeXbryqvnUht55S3EvSh9bi3Zjj+4PPGRgzw723bruZDuhZIekX5fS5UJRMqTF76g0L5emUp9wyvvQ7JLbQ+o+bm1tC8V6mO+pI9r0cGx+hOdsDu1+GTioqHt3tcw7NKhsJmyQXLj9P/TJD0y/T5N9m1+ti5kC6lvkvQ+2UHtXbKrMw6QHfQ+LVvhP1W22v7MVJ7fdazHCyrtvZmks6r9Zuiz02TfYPxMdvC42ymT2/Zaclx4ouybsxfJvo1+Uvr7SUqXZKb+eFHK589k34KvksKuTP+eWYjrpTuvUF6vje5x2v7ipn0u/X83pRPJ1K+88g6XZ7G4hbafLelpNX/fUZWFlkxcr+1vHSrv8L5yp5z+LL9P3ldo3+O8bXfZT5x+M7NQl9UT3+G2b3QL6lCcRq8P1eLH01lDYbO8bTco79NkV1q9pfKZq0bNV6WOPi+7AmqJxadqeQtxq4uHw+UtjSlzlbndW0NzjZq68MacatsPn/jMLPTXuwpxq/uYd6xaWXal6S9lx5Iftd0P0vYuk92e8NSafvJPb/8b6pPD+bq9UN6ZXniHPnePE1a7GJrZxyYyT2c27ZOSThoKO7+QbvZ40rD9Xyy7cnHfUeN26FelxcPseNSkvKOUSRP0evUu7aBFX8xOk3SzFh8jq4st04b66MWFuLfLrkBZOe27L05/3012hcr5lc8Ot8NtXlyvLrX4WLZEfy7keYlFnob1VDcfXOL8tEvcUhtkwktxlxhXZHdyfFpD59RDYaVzTC9PF3fZF2T76Fqpz/9Tixay11FamBpH3OrPww+KmwAnhhBOkF22Pbi8aVPZZdsnSXrICT9P0jkhhGOGwl4pO9l4Wgjhv2QHz5fIOr9CCCtKesAJW0HS353wfxbS3T2E8BrZyctLJF2d4gZJC52wUrqlPHt1eWmhnj1HF8rrOUp2MJomuzfwZyGEK2UnVcfIFkVy2z61Q7rfSnH/KruM9TOSFEJYTzYw/8IJv6GQ7nynTH9skOdc+FWyAfjM4cKEED5aKG/JTEnHxhjPq9n2B52wN6Z/V4gxDm4lGYRNs3/yYZVNDV/ev5Kk/5R0cgjhF0qLAiGE30l6luyybK8uDpD0IdkC1fNlt7v8Tnalxh6y1fR/yr7p2zOlP1dLXmo8qk9JmhVCuELp9pGUp/Uk3RpC2CXG+EdJijEulHRgCOETsufNnO6U6RuF8j4QQtggxnhT2vbFIYTdZd/GBUk/DCFcIDu4nhtCOEN2ZcinYoxzJb0shPBCSaeEEL5Q2fybvbiS3u2ku2KhvHsq30YHK9/235b06kKfWyPG+M+U7mkhhJfK9um1C+WVF3e47oe8XtLXQwiP0qJbjDaV9bPXF+KeI799V6j8aXhfuUH2bVWuPz9b+T55uvz2PV72LLGJ3le8/voY2a05ubq8xmn7lUbNSNpOE48OIRwn2582CSGsEmO8L4WtWNi2W94Y4zkhhOdJelsI4TRJh8j2iyaq46hijGdLOjuE8B5Z2+fyVIp7l1PeG+X3m61l39z/oya/txXa/pnOtlcIdotLkDQjhLBWtNu6VpC1/WuU76/TC3EfaHKsijHOk13e/tMQwhqyxakubpQtRkjS7SGEDWOMN4YQ1pHdquTt2w/fvlSTr5sL5X10Idzj9ZsrnLAl+uOQrcaUp2fLjvm5PnldCGG1GOM9McY9H96gPUT1fi/R0vGkJMb4qxDCyZI+HkI4UC3GsAyvXy0Idmv5oyRdFkL4H9ni4HMl3eiNR03KO0qZRhh/XR3bYWYI4Ueyq0r+IOm7IYSTJD1H0o0hhKNk5xv7yo6ZCiGsIpvjn+PE/YPsC7rLUzrvCiHcK+k3sluFvuK0w3mFuHV1MKjLmwr9+RInz95tjl49XSIbY3PnoAs6xvXa4K9O+PxC3MXGjVSPsyXNDiHsmQvTkvOwYecW0l3CCPvCp2XnmJIdq74VQoiy4+5/jzHuwybsmTySFELYS/aMmo3Tn66XdFxM9+d64cHuJd+3JuySEMKasvuut5Z923l4jPHudIB8muzEoy7sCbJKysV9guzAnEt3M9k9iVvLOvL7KoPvfrJnt9SF7SrbOVrlOdrzLry6cuu50EZPyMRtcj/2RpIUY7whtclzJc1NB2l32177Nkj3ibK2uijGeNko4aXyemVqELc2XNJNspXlwUR7woQQHi/pthjjrTVhz5DdPlEXtr5sRfjCGOP8obAZsoPR5zJhb5P0X8PlCSE8RtJLY4yfTX13f9nlktNlJ3y/lk3+x1IXXQV788mjZSv9d1b+vrL08GR8OM7GssuCa8uUtpktbwjhuZJuiTFeMPT3NWSLZYfLxoZqPf4uDj1bIoSwqqSPym7dfHb627Rc3EK675T02Vx5Y4zXD/+9ZhtLtH2M8bIQwtOU73Pvk/T9GONZQ2Gbyfrbf+TKG0LYX/btXzGuk+8NVNl3ByezhTil9t1X0u+9faXB9pfokyks276lfLdV6q8xxk+m/y9Rl4W2f1aM8QdjyvMuQ386L8Z4TxoD94sxftWJ26i86W8byZ6Rt0OM8dEN8rV/jPFHIxSlUdxSeWXP9xu53zSpi1yflD0zsOqGGOMDwd7K9+w49Oyioe1v7sWVfamS61efijHu75VroqU6eIR3jAshvDfG+P8yYaXyDn9pM0pdev2mS39089w2T22l48OqMcabR/j8R1U5fo6Y3lMkPT3G+I1R446QxjTZLUL/Llu4+Yrsi683yL5g+USM8cbK57PjUZPyLo0y1aQ5UjsEe4Pdy2T18XPZVWD7yxZT/1f2/JzBedXRMcaFaT73L7L5eS7uV2OM96Y01pBdpX9bJd3VZYvSbjvUxW1j0J9lX2QX8zxiPX1V9mVH7vz0SbJzhbZxn6J8G9wgu62rLnwjWb3m4t4WY7wnU97VcmElaXEql6d/iTFe02a7le1Pk621PJjaZVvZHOlGP2a3uA9vYyIXeTC1hBDWkrQwxnjXiPHWkz08c6HsROqe9Pcg2+GrixpnxwnoRCGE1WTffm2a0r1Cdj/kQ6V0u+RrnGUqpPts2XNULg8hPFP2DI9LY4wnpPD1tfhJU923Wsu8NHAdKPuWtdoGx8oOMO9LYf8iO+jcLFs8Otw7SUn9aX6M8cHK/7eS9efbC3naqm4xsRTWRyGErWS3J+ba6OgY4wOTkrmWmrTvOMaFNAn6gNr1Z7fflbYte4ZJ3YL1pZntrV3aT0qa7CvBvvlXGudXkk0Sr+6a9lQRQli3btF9WTDOsa7LvjBB6e+gylzDGQ8OjjF+reH29tMklaeSj8fKTrIujSM80LiwzRWHx/g2/TqE8L0Y4+s65mXkY3MIYd8Y43ENtr2SpAcq88rdZM9SuyTGeKKXJ0k3jdLGTcfXyZpvjJpuml9tKZtf3Zn+Vnse0WBbO8qevXROsC+H95R0WWzwJfY4dGmDccYNIWwT7WqV5V7DOd30NucDDdLeTHaL8Z3pi4YdZP31okK8J8tu07whxvj7YF9cPkP2+JMjvXn1SP0qNryvq/Qju6zpTbJngjxjKOxDhfCPyy5N+r6WfH3m12TfCh2eCn+77B7IS9PfNnPC1izE3bSQ7vSU5xNll33NTr+/WXbfeS5sxS55LtTzkV6YbDX0e7LLhhfKVl/nylbLl3gVaiXuibKVzN/LTurul/RX2a1H35FNXv6WPvet9HNS+tvzC3k+uVDPL5c9sPRbssuevy97QOFs2fMvsummn5HzlT7fOm6hvNnwlNYRsnvPz5b1/TNlDwv7farrs1J/+H36uSz9bfsufaNLnjts18vTibK3jXxddovcJuln5/S3G2WXH29QibOB7HL42geiVT53m0Z8/Xol7tw2YV3qcQrHnVtoo5+Mqc+NM67bvmMcF67t0J+9PJ8ou3oit+0rZFebHiq7TeY16ffB356ZxpuLZW//OkU2Dl8r+2a3bXlLeX6RFr1B5IWy480fZFeD/JtsEra7lnw9656yW4LOSnk8UpVXisoW49y+Ibta6r2Svii7VeLNklZv2+cqZbpK0p9lk7eLUz1eJ2n3Dv35DePYF7q2X4c8lfprdl/omO6RWvQ2ut/LHhJ6vOzlAafLnqvxbi3+woJbB/8vpDuvTXkmoI1uU3oFt+xq3Ctk49WFkt7WsY12S333VtkcbkYl3Htd9omyK5qrP7+RPR/qONni8jj65FzZ7SPVn5fKrqx+iaSXFPJ8gRY9V+p9snnZh2Tj4acL6T6Y+tSBGprDS/pQ5fetUxtdJXvEwxIvURmhvJ3mXqOkK7v9+t1Kxz9JXxsKmyt7dMW1svOi3HnEGoV058jG9XNl5wynatEbOw/r0p87xC3N+bx6nis7pq6e/r+y7Fab38geLZGtjwbpxlRfH5e0tffZEeuiS7/pErdL+5XGhderxflAGhfeLmnTTPihqW9fJnuD9GWyx3lcrPIx417ZA8h/Izvn/ZVsDP+O0sOs2/aN6s9EvkL9W7I3qpydMvrHGOO7U9hM2bNEcuF3yC61O0t2aeIDkvaPMS5IcW+R7ezfjemS+nR5+AGywfhzmbDdZTtCLu67Zc+NyKV7uexhmd/V4q+HPUD2uu7fZsLWli0wtc3zK3PVLFv4eHIm7AJZJ/5YjPH0EMJLZM+p+ZDsW7MnyN5oUBf3eNmlhwdEu7pkR0lvjTEeEEL4D9kDxbaJ6RWqD0cMYYtUD6928vxn2WQ6V8/TZW/tuC9d7vvDGOMeIYRtUpytnXQle5tIXfipsoN8rrx3doi7j1Pek2SXHebi3i77xnpl2TfqG6eyryi7fXDXOPSa3xDCzrJ9ZDcn3VLf2Ldlnk+QTU5y293G2e4lskG1Lux4SXfHGLesjRzC/THG2nvEQwiXy+ojl+5nZJPsR6n+lbanO3EPymw7yPbRXZ24pbbv0m/GFfcM1T8ba1Dem5w2+pvsipe6uKU+V+pXXeLmbhdo0r7Xq/248EQn3ZtijLXPhEn9+XdO3Deo/jkZg3TvijE+PrPt+2W3Mgx/G7+SbDJyh+zkZDXZhONFMcY/hxC2lz3H7d+1pEG6P+uQ55tkY8PKsjZ7Wjr2bC7pT7IT50tllyi/I8b465TvmbIHUX9Cdnx4Y0pr37SPz1b9PjroG5+VvenoDNlxfJbsWPBi2Vsyl3immZq1742yqyjWTJ/dJ9qt10+QfWnxRifu8THGDWsDQ5ir/PNkSvtCafzt0n5dxiOvv14tOylvk25pXLhFdqJ6S9qfPx9jfHGw55qcKHum18Xp85LdynpE+n0dJ92DY4y1z29I+/bTnbilNvLKe9ZgTAkhnCNpzxjjbcGeJ3GW8s/jatJG10l6fbRnMe0nO+l+berTl8lu4cjFvTGV61uyOXiQfVnwSkmPk50P5OJ6fbI0dq8sG0dv1qI23E92VfDaqn+WxSDd22KMT5KkEMK5kv41xjgvXW18k+y15rl0r5HNsV8lW4T+cyrvr2VvSdw+bfcESV+JMZ6Y5thHyBY0cuU9QPbWq7qwrnMvr54f7s9p/v9W2Uno82XHiJdXynSapPfEGGeGEB4tm4c+NXMesYcWvcK9Lt2zZF+gP0JW55vEGO9Kt878Vd36c5c50Awn7tWy88hc3Gtlr7x+MIRwpOzY9XPZud5rVXleV03cXZ10z5J9mfAqSa+QLRr8WPaM1NxzCZscx0r9pkvcLseMLuPCNbJzp7rzgT+p/px7kO4qsrr9u6x+fxZjvEWSQggXy67cWUXWDx6dji2ryvrrqU6eD44xTkvjy/WSNop2m9hg3z7diXtAjHH1TPjiH57ARZ7ZMcZt0u/TZVdorCvrgGfJXk+dC78jxrhKZVuHySZf+8pOyFb1JrCFE0E5cefHGB/ppLtayxPQKyzZ1nl+rKxThkrQ4EA5Q7ZyWBe2sewy3adUtndejPGp6fcoW22vxh3YWXbZcjXuzMpAfr/sSfgPDuV3JdmOvYXsYcV1294lxrhCJc5wPa8oW0CKaTA/M8a4XfrsAln759KNsucY1YUvKJT3ug5xV3LKu2sh7t9jjE8KITxSNhnaKE0mpsneDvKImniDE+ot1L5vTGuZ510bbNfLk1cXF8gWEH8R08PM0i0cL5MN2p+SLYb+I4WtLzvQP0/2DdLnZN+iDftwZZJyQ4xxo0FAOgncQvZN7YKauN+WfbNfF/Y/sifet237Lv1mnHHfpHx5/6Z8Gx2jbn1uXHEXqH373qFu40JuX9hc9s1Prj/v5OT5O4V0/yT79rRu2x+WLZRfM1SezWXf0N9XGW8vjTE+ofKZ0jHjwQ55vqyS7kWDE6z0/3my15reky6B/rns+U1fDCHMkr3donqs2k12pcZrJf2f/L5xuaRt04RqFUm/jTHumi67vqaQZ7d9B8e5EMK1McZNK/k7X7YAnz1Gyt5cMixo0fNu2uwLMwrl6dJ+XcYjr78e3jFdr+0vq8xDp0k6pzLHuUJ2PLpS0n+nL16ujOn5JiGEu5Wvq2/KvkzL7du7qf0x0ivvLrJvma9PJ9t7xRjnp7LNll0N17aNhueDT5Qtnh8iO+H34q4q6R2yed77YoznD+oyhLDQyVOpT5bG7r1k/efnMcavp3xfFWPcokG6syQdFGO8KNiDZl8V7WHSj5Sd5L3FSXdupR+tLLsS8ZWy9gkxxrVT2KzBmDf4v2y+7+2D45p7efV8VIxxesrjOZL2rpy8niW7rW1Q3ofPMdL/7xs6n6ueR1wqG8+K5wo1dXW+/DF010J5u8yB1pJfz17cWwbH1GpdpP8vlN+vvLnm8HnVjrI+93JZ32h7HJsx5rht26/LuHBdjHFbqfZ8oDTHuUz25rvnyhbT9pV9EfRj2dj2pDTe3ii7knMwR75INufL7mOyxaFVZVcbbR5jvD2NN7NkF43k4v5PjHHdmr8vKTa85Kf0Izt4Dv/tw7JLYecUwu/X0CvJZAfHi2Wd6WRJ71fltYqS1pcdbG5zwn5fiHtvId2zZCcy1VfIrSBr6LudsL92zPMcSZtl6vkBJ+zaFP81sp38bbITM8k68AJJj3Pi/lJ2aeQzZTvG0SlsRdk3YLNSHvdPP4ekv31ANkHNbfuBQj1/Rvbty2Gyyd8H02fWll3O76X7ASf8pkJ5u8QtldeL+5lUznNkixS/SWU/WXaZ9QmpHz0j/bwi/e0rHftG2zyXtlvKk1cXM2SXLN4iuwptTvr9J7JvxT8jG2TvSD+Xpr+tLbuc+qmZbc+T/0rbUzV02+hQ3FzYVR3bfirGnV8or9dGV3Xsc+OK26V9u4wL3r5wXaE/e3m+v5DuWs6299Oi28+OTD+D28/2VOWVqLKreIb7hpdulzwPFmskacdK2DQNvRJVdpXRSbJbq86XnYyvMfSZbVL9Lyz0jQtlD8pVqrdzRyiv177zZZP998lOsN8lOw4fIPtm3+vPC2VXLG0+9DND9rDKtvtCaVzo0n5dxiOvv17aMV2v7Y+WTa5fLRu/Pp/CVlGao8puHfyLbL+5shLfq6vBPCa3b3c5RnrlvVk2j/qY7Fh3puwYd4rsdsQubXSuKrefpb9vItv/Fnpxhz7/s5S3uelvXp46jd3p3xVkC0ynya4yvbJhutvIxpXvpZ+/y04ez0117B0zZmXC1pCdZwxuWbtF6bXhlTx55R3n3MtLd4FsH11HlfExhc2SXY0yWzaW3q1Ft7mtIHtURO484vJCOyzQoteqV8+t1pBd/TVZc6DSuO/F/ZnSLbepP+2Qft9SduV+27nm/Zm/B9lCddvjWKkexzWWdemvpTndccqfD9xdSHfm0N9WlC30/Di1/Y9kV+z9WHbb1atlx5ifFvJ8W2qna2S3hP1B9mXBhSlfXtyr6v5e9zNdE+fcEMKeMcaTBn+IMX4shHCD0rMbnPCdZa9n+30l7DshhJskfVl2knuopD+mb0ckm2wfJ7tU6s2ZsJfLVhhzcY8qpPtK2UH6a8FuKQtadBvWXrJFlLqwV8ou/26b51fJBti5NfX8Kyfss7LO9v+06JkL/5nC1pb0JS3+it+qt8kuD/ug7CTnAtmBUrIJ0L9p0ZvIBpceXy/p1dHenjXH2fZv5NRzjPGQEMLessusPxZjPCV97E7Z84sek0tXkkIIv64LT9vLljfGeGzbuLJvVnPhn2+Q7tNlV3udFezNOy+WXdr8c9kliy/U4g9J/Wq0N6u9Ve37xo0t83x0YbsPOeHfc7b7tmi3xLxCkoK9mU5x8TcTXCA7wV5CCOENsoGyzpNk+9I/Vf9K2wWyAbrOxrmwaN8I7ueUyW17deg3Y4z7RqXXYA6LMW6Rfq1to0J/LPW5Ur/qEveHatm+khRCOFa2D446Lmzs5OszMcYvK9+f93PyvL+XbozxjrTd3LZ/qSUfJH1OtKtZVgrptdsxxmMrcR4jm6B65T2jbZ5THlaSLeicXQnbVNLfQwjbxhjPl6RoV/S8QNbuT5ZdsfME2RcxSp+ZHewV3z+W3zdWkL1O96+y25k/k8q7nmzS1bZ9Pyl7UGuU3dbwKtmC8jWyt3c80dn2qbIrh88fDgghnC77AqbNvuCOv+rWfl2Ogdn+mq4caJtuaVz4hqwtni6bjxydwqLSrQIxxl+HEH4ve47hdZX42f0zxrh5+jW3/x3h5KvURl55D5ItZuwvuxXhvJTHt0V72OjVTtzSMeMe2ZePNw3+GGO8Ltjb3L5eiPvw52Wvy95HNn+UrF7b9sni2B3tm/QvhhB+pkW32hXTTePH9lr0trgLZO3/rhTPmxO8NxP2zzS3rRpcqbK+rB4HJ4t13qkxzb3k1/ONsr4UJMWw6LXuq6W/PWHo84OHKq8tu7VrG9WfRxwgW/jL5evVMb2lLi7+muoVU9zHO3HHNgcqzHM+Uoi7hqw/fkj2fKv/CyFcK1tA2KcQ15trfjkTL4YQ3u/EKx3HSv2mS9wuc9jW40JY9Ha0wfnAHrL+eY0W7d+5dD8ytL0HlJ4tFkJ4lOzW76jF30R2uexNZI9w8rVOWPztzt+TXS30zWhvd17bK1Mmv0vg7VoNZU5Ai2F9lDqf4gS/ASUU3ihVSrdLvsZVpkKabnmXF8HeTjG8qDV4BfceWvKtTr+uLhZPQPrZtp+MfjGZcuX12mjp5nBiLe32bdqf2+Srzb4SOrx6tGZbE1aXIYRNJD0Ya15rH0J4ZozxLx23/0TZicpFy3ofnihTdV+Yiurqalkuz9I0ypgzFY/N40x3qpcp2O2t68cYr1oqGVs87Qk7VhXSGct5RFpo2EK20HHdqOc3WGRpjgshhC1jjFdMwHYa52u4r3fqkxO5yJM5EXj4Na1eeOkA6YWPOa53Auqe+Iwh3UFdeWHTVf+6419r0ZVLuTytIVvdfKHsG5yoRa8B/YHsnvPnyFZDg6TVZd9AHhpjvLpteUMI28q+YVsj/V2y1f47ZZchvy6XruybjM864Y930t2sbdzURuMo78ExxrqHEiqEcGSM8aC2faNjnseyb4cQDpF9432MFn+A+Stl3w7dJft2oBr2OklzYoyDb4jq6urbslv9XqT6V0qvLmv73WX1Xm37L8kun6wL69TXU96mVFzZs61ydXGo7CqeXBsdI3uVets+16W/unFzgj274h+58sahBy4PxT1R9u1wbZ7SZ2rzJbuVZ0tl+rPsEmKvHbyx7Ahv27l9JYQwN8a4mVPeI2UPo82lOxhDR85zLs2U7okxxroHOBYn+ynPn1e7vrGa7DLubJ6d9p2j+mPvsbJbFh7oshDXdl8oxOvUfh2OJ0fI3xd+2yHdtuOC1+dOlO2/ubq6T/ag/+z+N675r1OewXyh9THD2XZxHHTizpVdTZXLk9cni8dmJ113LCvkucsx48gY40FOnj7hlPdQ2YOIxzH3cvf9XJkajL/eflTsk85258YYN5uMOVCa8+XG/XtLcZ0ybSW7wqzVXNPZbut5SsPxaKmfy0/RcSG7LzQ4Znj72FzZM0db9avFtjVRizyFk7VjZCdZrU7mUtzchGBD2aWF44h7g5PnG1P8XHk3mKR0n6L8G8GeI7vPOJfuVsq/EewDsg778xjjwhQ2TfZconfKLptvW95dJL0p1r9R6g+yt7vk0o2ywawu/Auy+4dz6e7YIW6XfuWV91vKv9HkAtklmku7T64ueybGOPbtvSQ9Mda/+eeeWPOA8hBCkD0bZqeaehrU1fWyyyyH+/LrZfvBo5Rv+2/KLt8dR1+frLHMi7tdKleuvGsr30Y3pO216XOlftUl7smqF2QP5n2tU96DnbhnyB4c2Gbs3jjGuN4SG13Un29V+/For1jzkoC07Ztl96PXlecw2YM/c+W9Wvb8sHGMod910i29bWpbJ+6Vsvvwa/tGjPHwTFyFEO6SPT+nTftK1rfqjr1ry/bPVgtxstu12uwLpfF3so6BXn+9PdVjm3S7jAsnyX+7y9XK19W3Y4wrZ8ozeK35OOa/c2W32Nfl+QLZLQRt28jbP0vj4DVO3E/K5plt+mTp2Dx8a1Q13avlj2VeeUvHDC/d2fLfenqtU97PyvaHccy9vHp+Z4xx59oCdXvbX6lPriZbFK+Le1iKMxlzoF8pX89ryZ6xOlI9ps8tSOm3mWveKXs0R11ddZmnlPpNl7hdjhmTMi4Uvky+UfVvDGtyzDhctjhVF/cw2S1fubhuv1psYxO4yHOF8icCF8sat+3JXHQmBAvGGdfLs/zX0k6pdNNnat/qVUn3odjujWBzOpZXMcbHtUx35Lhd0p2gfuWlG+W/TeFqLf0+uaC0XS9PhbpYKGmPWP/mn8tlrzE9ZyhsR9lVaVvLecp/jLH692r8y2UP9Wvb5yZtPFqacSvl9dpojjr0uTHGfbQavpWiprwjx204dt8t6VlOf35kh/FonqQDM9s+S3Zi9WDNpt8lW/AcaT+aoDHUq+dnqf75JoMJ0BpeniWt5PSNr9flN8X9bKx5FXbTY7OzHw3qqu1C3K0t94XS+DtZx0Cvv/4p1rxhsmm6aj8u7KrC2zidulogf99+hMYz/31IhflChzbqMg5uqgZvvszE7TIffLTaj2VdjxneeOS10TVeeTW+uZdXz7fIH4/WUPs33Hl9cqH8Y9XNkzQHajvuz1GL40013cK+nxuvusxTiuNRl7iTdJ7YZVzw2u//qf0x4yH5ff0WJ+6cXNiw6U0+1NBDkjbSkiv4G6aw6IWHEJ42fICU9DTZg4eiE75wjHFXdPLslkfSgklK944QwstU/7rjBwvp3hjsgV11rwG9PYTwNdm3HdemeJvKvqWcJWmrDuU9LYRwgmwltbrt10m6upDuQ074fYV0L+4Qt0u/8sr7T0m7xhjnDsVVsIe1efvZuPrkOPft90n6QxqIB3WxmRa9VvQrwR5uNlhh31RWR6+XfZOwe6au5jt9+VpJtzptf9MY+/pkjWVe3PsK5T1a+Tb6h9r3uVK/6hL3UtnVcnOGwhVCKJV3gRP3/g5j943y+/P7OoxHr5f09cy2L5R0bIzxvJryvFH2xpfcflQqb5cx1GujKPuGtG4CtILsap1cnh+Q3zc+pfwJqDq070Ln2HuHpJWdba9TKO/8tvvCFD0Gvl75/jq3Q7pdxoUHnLBrJZ3n1NUf5e/bP/Ty1aG898ufL3j9ptRGXl2VxoWZyo85h3Xok6Vjs9R+LOtyzPDSfUB+G3n9ar7GN/fy6nlt+eNRaT9q2yfnyT9WdenPXeZA2yhfz/MLcb3jzcIOc81xzVNK/aZL3C7HjMkaF7z2e0jtjxm3y+/rXtxZw3FyJnKR553Knwj8Z/p/25O5qPyE4I1jjLuek+ePFcp78ySle5nybwR7eSHdK5V/I9hTJL1E0n9r0X2L18nenHWU7M0hrcobYzwvhLCXat4oJXsDxoFOutEJ36NQ3gs7xG3drwrl/a38tynM0dLvk+8tbFdOuLtvp7rYUpk3/0j6arDbrB4Oi4tuvzrCqasPy06c6vryy2VXPeXa/v2yS7MnvK9r8sYyL+4esrcC1ZY3xrgg10aSnqf2fa7Ur7rEXU35Nya8TjbG5tr335y4h6r92P3maPeW5/rz69RyPIr2HK+d6rYdQni8bEJRZwfZW4Ny+9EXCuXtMoZuoXw9Xy5/AnSEk+dvyu8bH3a2/ZZCnt321f9v78zj7aqqPP9dEWS0AAFBUISyFZSW0RG1AAWNQ2tK7YpCOWC3VjmAYytVsVQKtUCc6LZBUQFnbbSUSYZChkJUAiSPBAxJAMNgEANhzEQIu//Y+5Gbm7PXOvfse955w/p9PveTl7vP2nsNv732cM/ZJ/oy98bN7Wi+EfcuRVbrC9bcqqsxUOPrAUq9VrsleeErStnRxLE556uPpDyZ69sfVvQqmf9+FX2+cJUia40ZWv+08uDD5HPOaw1ZjZPW2Pw/FX9YuUyz1xoztHZ/oZR9EfimYu+RtLeu0vw8Gz0ffZbmb7jTOPn2jBzEsWpXRba1ORBwKHk/H5Hqyclehu7L+YqsNtf8NO3MUyzelMiWzGG7ygv/h3z8jqb5mHEK8UfSKjyf+MOQtvathWEfvDyN/GKtTnnlANlTf7a8LVlNZ8ueLttNdWwPG7/1y/JVCUpi1BZK2m2Tk03RBSfb7tuGvZuGjW8N3SGEcE/dOtpAF/moTdmmKOFc27JtoWnuTuWN+Vwjvq30lTZzaEZmT2B5CGFZRdlOwXgToZEjzbpL4puuqRx7U1l2I86ytyA/j8sxUONr03Y7zguaPa3Nf2vo1co8pSvZEnTVblN0Mfcqzb910BWfm7bbNK8Mw5cFOpfMU1qRrVH3uMoLY9EX2sS4eoW6NUE1BtDWZNuyqcUJ+V7ob/3SdLJOPn8acEnoOZ9DRN4dQji9qb3AWvJv9TqBeMButl1Lrxr2NpJt0d6dafB2kLroiJM5X+wCnEa09QLgkyGE+1L5AuJ5IZsTb/9+b0gnyovInBDCARmuD3LKf2Xs07VD53rXuUyJw4GKL64lH6PZIYQXYqBwY6ORbEkuq8GdgXUSkUOB76PzuVE+Ih7smat7hHio7Awq3jQXQrhf60eWvUPIv1k/a7B0LkEB59Sxt6TuQr3G2xio8XW0LzRu1/BF6dt5qnz1ReIv+ll7NJ3q2KP4cgeMftB0zGiaB1k/x5lBPuc04iTG2DyEXFZpb41+os1FLJ3MuXVTlPR9o96iN9xl9NqD+IKXGWR4U8Omoc+BavqiNVlD5xkMcZ7Sc11rsoX5aMzzgmFr0zHjA8Q7hmaQz5HleSGEMJQP8ZnF3xNv3zoN2K6nbLZRvoB4G9I9xLcf7N5TNgc4VClf1KKspvN8w96u2v0kMEK8Xe/v0+fY9N1pRrtfI95e9lbiwZcvS3//ivhoxn+ma24Bjh6iny9Keu/c8/3OSe9bjXa/oJRb7ZbItmXvIiV+x9INJ/9g1FvSt38DTCc+1vBx4mGCz0zlK4gHvEF8DGIx8OL0/7noXP8NeS6fbMT+z0pZl/moLVnLXi1GC5TYW5yzeFUi+zUl/lYu02R/bvhZ6wsPo/O5JB9do9T9INX55pOprpIxo0Rnzc+nEje8byI+9nEvkWsnEHmo6fw1JQaziYeG5up+fUF871B0OhadzyOGvU37gpV/uxoDNb4uLmi3JC/MVcqsMcMaq9qa//6J5pwr6Z9WHszNcT6ZYt+Uk9ZY1dX8V2v3AiNGmr1tzr20dkfQ85Hmq98Y9mqctMaqruZAmp+XGrLaePNlQ1bT+S9KDErmKRZvulrLd5UXtPidqsTAGjMsrmuyc0b/tj61LqpVkb4QmGuUWwOkNiFoU1bT+WHD3q7aXQRsWhGfJxIPkdLaXZSJrRAP+dok/X9bIom/OiR7Fyq8stqdr5Rb7ZbItmXvI0r8Fhdyo6nOVr0lffv6PjsPHb0GWNlXtjfxrI4ZxOSrcf0RhcuLjdivUsq6zEdtyVr2ajEq4VybsiW5TJO1cqjWF1YZfC7JR/0x6q17tZJvFlI2ZpTorPl5BfoESNN5lcENbQH6QEF8Vys6LaZsI65pXxivY6DG15J2S/JC0Zhh9O225r8lnCvpn1Ze0OY4qwzZkrG5q/mvOhcxYqTZ2+bcS2vXykdqPzLsVfms8GahIdvmHEgd1w1Zbbx5yJAd2FeUz1NK1qdtjhld5QUtfiuUGFh92+K6Jjs3J7tRXXUvNCvSFwJzjHJrMadNCMZSVtPZsnes2r0JeEZFfJ7RT6qKducBL6iQfWGF7BOIhz+dRezkJfZeTDw4a6eea3aiohNVtLtAKbfsLZFtzV4lfgsLudFU50HrHahvA9v0XbNPkn+UnsSayp5G3H1/CIPr5Lk834j9mha5Ph5l+xcoG9mrxWiInBumbEku02StxZzWF1ag87kkH12r1P0o+XxzCWVjRonOmp/X9H/fU75wQJ37uaEtQAfN+711r1Z0qsrdg2zENe0LVl7oagzU+LpuiO0OkhdWKWXWmLFKsechgzclubuEc1a7JXlQm+M8VMBJa2zuav6rtbvGiNEgfXCYc6/afu67bqHlqwJOPqjw5hJDttU5kOJnS1b9EXvAdjfQWYlByTxlmOvTYY4ZXeUFdb6gxMAaMx5G57ome2NOp410qXuhWZG+ELjXKLcWc+qEoEVZS2fN3q7anQ7cTLxF9LT0uTB9t8ho9wDgauItohenz+jjGFcCB1fE/XPE18iV2Lsd8Y1go7fDLU/tnkjcRdXaPU8pD0a7JbJt2fsWJX7TC7nRVOd1Rr0lffsI0q553zW7AecD+1aUbQPMQuf6B8hz+cAasW+L6+NR9lHDXi1G9xZyri3Zklymyf7B8LPWFx5E53NJPjpMqft48vnmyZSNGSU6a37+HfoESNP5VoMb2gL0wcL4arm7ZCOuaV+w8m9XY6DG1zsL222aF45Uyqwx4zHFnlkGb0rmvysLOGfFqCQPanOcuYZsydjc1fxXa3eWESPLXo3PJbyy2tXykearDxr2apx8SOHNkw3ZNudAmp8fMWS18WaZIavpvEKJQck8xeJNV2v5rvKCFr+rlRjUGTM0rquy/d/nPrUuqlWRvhD4llFuLea0CcHpLcpqOl9q2NtJu+nvacRd1Tenz4uJu4CaTrN6/r9zIuiBo+QnHYCbif2uJfYavLLa1cpnGn4ukW3FXi1+we5nbXHyp0a9JX37n4H9M344Dfhb4ElNfJXjcg1ePbstro9T2eMMe7UYWXlfa9fiVWNZLf5G7Hc1ZNUcavhjgcZnQy8rH5l9Rfvk+lENexvrbPhZWyQ+2dDZ4qRW998WxPdbOZ1qcMfaiGvaF6z828kYqPG1BudayQtWmeGrH+TsSeVtzX9nFXCu1jylyh+WTlU+GCC+jcfm9O+Yz3+1dmuUaXV/QONzIa+0dp+LkX+NvtKUkyXcaXMOpPn5TENWG292M2RNX2X4WjJPsXjT1Vq+k7xgxG90LtJkzNi16vthyG5wbd0LzYqUhYBVjjFB1cpbltV0tuztpF0jRrUWAlQ/uzgC/BL4R3oOphqGvemavYBXAlv1fb/IaPfaXHkNP5fItmXvdCM2Y87Jlvv2TOIgOTf9O5N0kBvxrWqfJf6K9mvizvm+A3K+iss7GLHPlpXGfpzKWvZqMSrhXGuyRvxHNHsN2e8aftb6gspng5NWfK26m+ab1nKo4ecdrNgq9bU2RrZZd1NZg3PjcgzU+FrYbkle2EErM3xl9b9W5r+FvCnpn2oeTNfkcs6vCjipjlVNfVHD3pGm7dbQS7O3zblXY18avlJzdw29smNVCZ8NWWsOpPm5hJON55pGDErmKSXr0zbHjE7zQpN+UCO+GteL+2cIYXivUBeRmcBrgH2Jt3NdAFwc1r9qN1suIi9KZa8k3vp2MXBhCOH6JJstb1lW09myt6t29yH/uuMbic/z5do9FOW1psCbiOSbnur/TWrjCmC/AnuPIf5isSDV86EQwtl12g0hrBGR3TPlK4m7tJXtpvobyRbGV7P3D8Tb/qviN5t4Gv+YcrLNvt0LEdk/xeFVxB32S9K1s0Vk+/T9a4iv351LvEXyLRlfLcB+/Xou9lcAT1XK9iuIfVe5zCrP+iKEsEaJ0Z+BLZPMoJwr4aslW5LLDlJkbwJ+ovhR1avHj1V8vpD4xpRGuUypew3xV7bZVOfXd9FwzEjX7N5E5xoxOiLV9/sQwoqe9qYT32iS0/nmpEM2Bul1qlV1f4j4y12TsVkbe2cDR6P3wZxO04H7crKl+beLMbAXfXzdh/jWltXEX0cHbbckLywi5rJGY8ZonqywZw7xQO/tmsTIsLcx52q0q/nKyoPaHEeVTddk/Yw+Nu+p+KPN+a/W7nziozWVMQohvFCxd0fgcFqaexl+3oN8Plqj+Mqaw2qctNYC71NkW5sDEc9n0fJKVjatUbTcfpPS7n6KvSX9s2Q93slavkaMWskL6Zpc/D4BHJOJgTVm7E3cwKnket3xxkRouDukfYD9gX8CLiO+AuzTwAvrlAPbA28DvkfcPT8d+Lse2d7yub3lA8qOKLJzK2Q1nS176+o8jHZHUE7jN3S6GeWU8b4Ybwq8AvgicfFwfoGfbwe2TuW7E3cwPzRou1q55ecBZEf6ZRvEV7P34Trx64qTNept3Lf7bPsr4i2Vp2XKDwSWKL5ST+qvqE/jc12ul+SjQfNCK7J1+lguRjW4UcKrQWX/UDf+FfbeX0e2hh9Vmyr4PMvQq1Y+qqh7MXBcLr9ivBmzTl5vqLM23txJPPzwl8R+/saeNuYMoHNVDL6k1V0Q39uIEz5Vp4w/fk/cuFJ1KulHLcRvKPMyrS/UiIE21xg0LwxtzND69gAxqmPv3cDnGZxzdWJUaz6YqbfWnM6y1/JzRdlyupn/au3WntMZfbDVuVdfu7clvX9Jdf69RvHVIHPYfr2WA2+3eFOaczTZGpyz4tAveyM1xpsa7fbbtAz4aMP+WXeNaflxmLms9hx2jPPCGUr8SsaMlcTNJDC4btmrfcwLSj/Yi7U6i7nsc5paeVuyms6WPWPQ7r193x86Sjz6EkpFu3f1fbc3PaeMG3HOPiNYw967+77bmvir9leAkabtauUWN0pkC+3tPxW/bvzGnJPD6tvEk+hfkL57LvBR4LXp/6O3M27dJzudglP+tbjX4HMJ18dVLqtZvpG9wPcM/zXm3JBk+/PgILnsxiayRgysvnBUU06y/oC/p9e0Z4P8avSjRvbW1Fkbb1ahLBKb6NwTg+Va3QXxXdIb37p+TNeqG3GGbNP83OUYeCrwV+n/WxDPxDiXeM7BNk05V8MXWl4Y2pgBvIw4jh1uyJTOfxf1lg/IOStGjeaDFMzpSjiZyvpz3VjNf7V21Te+DcKrAXhTyqv5wLPS37tj51+tHw3CyVv6+DzIWmBM50B1/JyuWUCD8aYG1/v7/ljMU1qRLY1fDV+V5IU/K/FT32Jm6HsjG44Ztblu2bvBdXUuqvtBWaxlrq9cKFAxQKIs9jRZ4rPS2clE3XqrdB7U3h65H5KZkDepu0+n69FP49cWzdap9/9GvD3wiL5rTqkTw4zuRxEPDN6v7/tNiLup6xTZC4iJpbZeve0aev3W4M0xWgwNP2v2Bi1+JdyoEQdNZ7XNujr18wL4DPFX7GtTHC8F/oX4q8B56L/ma1y3TvnXePOtJpxK5cdrvLG4YfHViNHA9Vp9gdjHzun7nEv8te4c4ByNc9j9pGkO3UjnvnYb5zJDdrVmT9M+CNxulF9g9KMHiHeCXAm8H9ix51o1vxr9qH9RXCuv19RZfdNG3/cbbUzV1bmCG9qm151WfHOcbaDT4/4wdBpJ3w2cn7HnP1oe/Jkhq/ZtI/Y3Apukv08Dvpau+Qzw74atlk3ajwYlb3fRfHV3z9/vSTKfAa4Cji3IC0cZ9s4fhHN916ljleErNQ+i55zH6vKmot6LlRicgt4HVxg6l4wZ1lykaYwuqPjO+oGl9rpKqaP/Nff9+bfkDXcan69QeJNdC4z2Fcte8nnlTVp8078Dz1WI8ycztyuymq/mKjEw5yl17anDGzYcX5vm7k9oOtN8rXcBA47NvZwy4rdSiYE1ZtxZwPWN8kLuM8wzeT5DfJ5uE+A/UjAvI05gLkr/30CEuJt2KfDyEMJ2qZ73EJ/J/AXxueZzkyNzz2muCCFspci+nXgA3qMiclqq62dEEr6J+Cxd7vnPOxWdn028rb/S3hDC5xVfPUbcHbwF+DFwVghhWU1f7kgkZpVOEJ/DvDWE8Pu+NndLZdsr9n4CWBb6npsXkW2Ik5XziAvydwNriaRdk2QfDSG8MF2/URxCCCdkfHE78JIkf3dF+VHEDrpRUdLnt8kflXqFEA5Q2p1RVZbq/j2wRYY3+6Z/V1ARwxrPFf83xd7PEm/hq4rfvxA52YgbIYQ3ZOxFRJYTb/+s0nkp8fbrXN/eRNFpjxDC01M9Vf3zyNTeZsQ+8bQQwoMisgXxF/cdQwgPp2dTfwZ8P4RwsojMBU4iz/VTgX/OcPmDxFeA5nhzH/DNTFmWU6n+R4AtFd5cjsINg69fUmTvSG0NVG8qvwt4XVURsY/dRXzM4dvETUghcv6twBeIE7demd58dDD5fqKOGUYOXUk8synX7v+meS7T8uDdRF7mcvc5/ar26HUw8Tb4jcwhjicvyZkL/C6E8MTURlU/mkn81emw9PcbgOuSjr8DHsjkm5cCzyDfj64NITxFaffiAp2vJe/nOcCbQwgjPd9vQrx9+kjiuJ7T+Uo2HDP6ubE18Tb3qrrfTuR7k7H5LuCrSu7eVxkjdwLeotj7EfJ9X8vPexJ/8cvlo0A+D64iHkbZZAycrc0HgHeGEJ6TyjfITyJyZ6o3N35uRn5ON5N4HkhurLqaPOe+CpzccMxYGULYMl1/DXGxtExEtkrX/5ENUWtsTnn/IcXe1wHH5DgXQnhPVb3pGmusOkXxlZUHdyU/x3mYGKOcbG6sEuJjmieTz91fIp8XbgbuUdo9TLHXGjO0ds8kzkVyeeFUxd6r2DDH9ueyKpm66yotd/8WeJGSj15N3lenoefBg8jz+UXEzZrKsSqEcFVGZ0RkTQhhM8VebR2pzvmAs8nn/XnJL1V+PC+1lxtvjgReoMguV3x1GPDBhv1TG8esOftBFbqOcm4P4IkZH1u5+1PENUhO55+Tz78Lki9zfvwY+f6ZzZMp/96MHr8DGo4Z84HDlHnZqiqdRm0KITw1U74hQs3dIOtD/EXhCcSD6x5kw926ecRJ2w+AQ4iT3UOIk6KDgcU99VxD+hUS2CrVO5/87VIrDdkFPeX9zz9at4RrOt9q2Jv7zCf+kjGN2Gm+QyT2hcA7iYfFar5cpeh0MPrJ55of56KffD7S9/9ZxAFo++SnuUocVim+WENcjJxM3OndvK+ddcTkcVnFZ5Whl9WuVvdjCm9Gkr9yMbzR8LNmbzZ+NfqZxQ2Lk9lbEpU2R+WzOhn9s5c3c/ts7b8Vsv/XJI3rWS7X4HP/7cb9XFf9aPBG64MWXy1ZjXOazgG9j00jLjL/g/TLA3HABD1HHozdT0pyqNZuSS7TZDV7nmT4Yzlx4vOMvs/uxLtw6uajqn5U9Wz/G4iTpbVk8o2Vc9Dz+vxCnTU/7wrslNHppYbOFie1uhcZ8dVy3V05nWr4coFhr9X3czqtNvKROn4aslpfuF6xdT7xoMvRuxPPAJ6f/n42ceKv5TJrTqflFI1zRWMG8WDl7Ykbo/05Q+PkLeh5X7N3qcG5krGqJA9qcxxLtlZOqYjBHIxcZrRbMmZo7VpzOtVehTcHG7yy1lXW3FrLR5qvLHs1Pq/M8WZAPjdeR2biq+X9YPhRG2+sGGi+ukeJgcX1kjm7tS5umrtXGjprfdCKgdY/NU6tMeJ3di4GNfKGxXWVG7n+tVE9dS80K9IXayPoC4Xr0QdI7XapVYasNpmwFpGazpa9d5Of0D/Sd33vhHxZjbordUp/zyT/umPrbIYXkX+t6QJgWp/8u4gLtduMGK5VfLGUuJt8CHAC8Ze2XwEfSjG6gfRscAXn7jD0Wme0q9W9kjxvrkFfVD1q+FmzNxu/mrzTuKFxcq2i80qjTU0nq39eTfw1kd44Em8Xfwj9MRON61ku1+DzWqXsNsOPq9B5o/VBq5+oedDgnBp7lD7W8/fTiPn066THi1ByZPpb3XwoyKFLjXZLcpkmq9mzTPMHceLysoyff4Sejx5B70dzq+RS+ZPI5JtUrvUja2wu0Vnzc3aRWENni5PaAtSKr5brluR0quFLa8Kn3jKu6HQ/ej7S+sIKQ1YdA43Yb5N8dAuRk2uJC4QrgJuNXKbN6VYYOUXjXMmY8WjS/4/p36f26D6CnhesPKfZews650rGqpI8qM1xLFktp1hjs5YXrHZLxgytXWtOZ81xtVxWsq6ycreWjzRfWfZqfL4mx5safF5r2Kvl0NVGfOf21tV33Sojftp4Y8Ve89UflBiUjGPWnF3jnLXGrJW7MzprffARw49a/7Tyrxa/kjHjNnSuq9yo+r7y2roXmhXpi7XeN1ZULRSWoA+Q2vO9wZDVJhOzlXrXGTqr9qJP6Jcrftyyji+rdKqoa382PPn8VuBIy970/fZseMr4POD4ijamE29H02J4r+KLH1V8twvx1rb/l+K20TXpuhnEk8YPy+j1gNYu8TT0PTPlRyi82Rd9UXV5HV5l7L2O9c8A98fv08SO34gbBif/rOgctDYNvq5ReDECbJbRZwfi7ag7Z8pfanD90+in/J+t8Ga5UrbY8ONZBm+0XPaYwVcrD2Y5Z+h8Jfl+MKPiu9cBX+j7Lsc5rZ9cY/BK3RTR2u27dqBcZsjeS/6NcFta/tA+6PnoL+j96Nl12kgylfkm04/uA/6ktNtYZ8PPZxAnT5UToDp9X+GktgDV+FprbFZ0WmrEsFKndI3V93M6jaDnI238vMWQ1Xx1W53YE88s2Jf4qOFONWxdhz6nm18nPhnOnY7+dhdtzFic8cOWxMcfsnkBe/NXs3dfg3NnK3WrY9Uw8mAm56wkc4ZG8peWU/69bgwq/HEX+bcbbtn3/5IxQ5uLVJUdq9g7I8ebvuuarKs0P78JJR8N0I+q7D10AN71j1ULyPP5YcNea+6lzfm0vH+rFj/08UaLwQzq9/2B+qdhjzpnNzhXkrsXVOnbo7M2Vt2l+dHon9cB78nI/kiLX41+UHvMYGOuX1jXJu1T66JaFemLtedVfL/RQiET2D0SmWot9vple/5fNZkYqN5enQe1t+8adUI+SN11/Nhj/3uIZ5rU9mNP+YEYp5vXiUMD+WmWbm1+qnhjxbAJXy17WX9y/beHzY0aOh+itdmkL5TyokbM3kzBW2Va5E0JNzTZGU3rHbLdG3DO6CeNc6jVrnFt4/gTb82tLTuIXg31aS2/av2opN06sv0xQtmYsnS2YtBX9w25utO1TXKdlY828keFvd9tmp97dNgoH9WM18BjYGHsa+XIKr1KcoqWF0pyRqa+gfPCIDG0ONe03h6ZgfJgn+yeuZzT1ifZ+ME6/hhm/I0cWjtGdXlTh1d1+mCFTK38q/mq395BeUfDtQAF68ie8mHOVWr7ss93g/hK7Z9N7Mnxhg3XxSW5e+DxpPTTsA/WnYuUzDOHtu4d2sHLjvEBEXki8UDUpSGES0TkCOJBWQuIRF5ryP81cRf/6cSd10XAD0MIDykyR4UQzijQeRvizuoM4gGUjxF/BT4bOCGEcH+Tdkv0KrXJqFuz98vEA9EaxW8qweI6kcMDcTnVm419m7wYj5jI9pbksiaybaIwl6n5lfjLeuMxo0TnhjGaBryceEv1sHWeBrwkKAd8KrJFY28bOpVgIvd9DRrnmvb7rnzVFud66m/qj0Zzuhr6qGMz8c21Yz7/Ndo9g3jHxsA6dcgrzc/TiC8JuIsKXxHvBGkUg7Z4U4I21xFabm9r/JyMaDsvKO1OI24SPYPBc+T7gd1owPVBOOmbPJMMIvJD4u1lWxKfx9+aeIvrK4nxfqciewzweuItbK8l3nJ2P3FX+P0hhMszcreHEHYr0Pki4m1+3w0h/Dl9tzPx2cVXhBBe1aTdEr1KbTLq1uz9ENH/A8dvqsHg+nOIj+sNxOVUbzb2bfJiPGKi2luSy4hvShlYtk0U5jI1v7L+DI2h5pwa+VmL0f8ibuTMoHpj6v821bnFBWjJ2DseFzcTsu9rMDh3CfH1v0MdM9pECedq1N0ohybZRnO6GjqpYzPx0eMxn/8a7f4N6dHkBjp1xas7iAvjGVTn33eQ99WfiI+8N7G3Fd6UoHQdQbzbvcmP2CXjZyfzlK7Qcl7Qxub7Uh1NcuQq4iPpA3N9EE76Js8kg4jMCyHsk17x9idglxDCOhER4hsv9lFk5xOfp1wnIlsCvwohHJJeM7eQDV/P/bgY8Ta7zQp0XhhC2DNTtpq4M1rZbtKrUtTSS0TmNZUtgWVvCGHzJvGbajC4PvqGlioun018s0BltcDexMc2qspa40VX6KoftImSXEbMNznZs0MI+7ekcytxMPLNQmBNwZjRWGcjRjcAnye/MbVzgc5tLUBLxt5OFjeTse9rqJEXmo4ZnfiqhHM16tZ8peZBK+fkykZtyhVhjM3Awi7mv0a7K0MIW+R0yulDy7yq4ed/Ip9/n4riK81eIwaNeVOCwnFMlSWe0ZnL7bOIZ980abdx/5yI6DAvaGPzLGDbpuuMEMK0TJsLiXfE5WRr54VN6lzkmFCYJvEW3q2Iu5bbEHfVNyOeVm5hE+ItZ5sRdzsJIdwuIpsSd+/v67tegN8W6nybiHyC2InuBhCRnYidSIx2dwJe3VCvEtkSaPY+Whi/qQSN64LO5R3Jx/4W2uP6eERX/aBtlOQyTbYttBUHLd/cAexckHNKdc75ebMQwom9F6YJ1gkSb79eW6Dz7kbdTVEy9ralk4XJ2vc15DhXMmZ05avS+Z6FpnnQyjkaNE5aY3NX8191LmLo9GTF3jZ5pfn5ZiMfPYLSjwpiUMKbErS5jtBy++com2t2MU/pCl3lBS1+x9F8zLjJ4PrzFNnaecE3eSYfvgPcRNxBnAWcJSK3Ai8GfmLIfhu4RkSuJt4qfyKAiOwI3EP8lWukX0hELi/UeSbxDQNXiMhT0nd3A+cQD7fS2l1VoNd5BbIl0Oz9N5rHb6pB4/ql5Lm8nHhKfi72S5Syy1uwo2t01Q/aREkuu1qRXd6izm3FQcs3fwe8k+Y5p0RnLUYrjQnQ+QU6t7WQKBl7u1rcTMa+r0Hj3J1KmTVmXD4WyleghHMWNF9ZedDKORo0Ti5Ryi4nPhbVxfxXa/cyQ6fdjLrbgubnZUY+Ope8r/5E8xiU8KYEJXnQkt1B8eXdBe2W9M+JiK7ygjY2L6H5mHEu8Y1cOa6fZNhUC/641iSEiOwCEEJYKiLbEl9FfXsIYXYN2b2J55ncEEK4qVVFHZUoid9Ug+Yr5/LURkn8pxp3uso5OT+LyHbEyf4bgf4J0IkhhOVNda5Td4E9404nx4bQ+vZE7Pdt9t2p5o/CMUObi0yoOV3N/Kv1owllb5toebyZcP2zK7Q1NhMfXRy3MfBNHse4hkzSN3zkMNXsdTgc3cHzjcPhGEt4znE0gfPGMVUwTK5XHvrjcIwjHNe1AmOMqWavw+HoDhMu30iLZ9S0WXdTjEedHI4CTLic41iPDvPRpOON5/aJjRbjNzSu+508js4hU+8NH1PKXofD0R0mW76RFl8r3GbdTTEedXI4NEy2nONYj5bz75Tijef2iY2S+I0V1/3gZcd4wFR7w8dUs9fhcHSHCZdvjAnQTuO17qYYjzo5HAWYcDnHsR4d5qNJxxvP7RMbLcZvTLjumzyO8YCp9oaPqWavw+HoDhMx37Q5ARqPC4nxqJPD0RQTMec41qOrfDQZeeO5fWKjrfiNCdd9k8fROUII/0MpO2IsdRkLTDV7HQ5Hd5ig+abNCdB4XEiMR50cjkaYoDnHsR6d5KNJyhvP7RMbrcRvrLjuZ/I4HA6Hw+FwOBwOh8PhcEwC+Nu1HA6Hw+FwOBwOh8PhcDgmAXyTx+FwOBwOh8PhcDgcDodjEsA3eRwOh8PhcDgcDofD4XA4JgF8k8fhcDgcjikMEVknIiMicqOIXC8iHxMRdX4gIruLiHlAoIjsIiI/S38fIiLnDajb5SLy/EFkSiAi/yoih7VY/0Bv5Gjisx7ZD4vIlk1kHQ6Hw+FwTFz4Jo/D4XA4HFMbq0II+4UQ9gYOB14DfMaQ2R0wN3lCCEtDCG8pV3FwiMjAbxANIXw6hHBJG/qk+g9qq+4KfBio3OQRkSeMoR4Oh8PhcDjGEL7J43A4HA6HA4AQwl+A9wIflIgniMhJInKNiMwTkX9Il54AvDzdAfSRdGfPlSIyJ30Ogsfv+Lmhvx0R2UpETheR2SIyV0TemL7fQkR+IiILROQXwBZVeorIEhH5oojMT3X8l/T9mSLyDRG5GviiiDxTRC4UkeuSfnuJyDYictvo3UpJlztEZNMk/5b0/SuTbvOTrpv1tL1D+vv5o69SFZGDkz9GktyTKvR+OP17SLpL6WcicpOI/FBEJJVNT9/NAd7UI/tZEfl4z/9vSP7dSkTOT3dh3SAiM0XkGGAX4DIRuWy0bRH5sohcD8wSkV/21HV48rfD4XA4HI4JjoF/5XI4HA6HwzF5EUK4Nd3p8RTgjcADIYQXpE2Oq0TkYuBY4OMhhNcDpMeCDg8hrBaRZwE/BrTHrGYBl4YQ3i0i2wKzReQS4B+AlSGE54jIPsAcpY4HQgjPE5F3AF8DXp++fxpwUAhhnYj8GvjHEMJiEXkRcEoI4RUiMgIcDFyW5C4KIaxN+yyIyObAmcArQwiLROR7wPtSOzl8HPhACOEqEdkaWK1cC7A/sDewFLgKeKmIXAt8C3gFcDPwU6MOgOnA0hDC65Lu24QQHhCRjwKHhhDuSddtBVwdQvhY2lBaICI7hhCWAUcBp9doy+FwOBwOxziH38njcDgcDocjh1cB70ibIlcD2wPPqrhuU+BbIjIfOAt4bo16j031Xg5sDuwG/A3wA4AQwjxgnlLHj3v+fUnP92elDZ6tgYOAs1I73wSemq75KTAz/f1WNt5M2RP4YwhhUfr/d5NuGq4CvpLuotk2hPCocf3sEMKdIYTHgBHiI3B7pXYXhxACyRcG5gOHi8iJIvLyEMIDmevWAT8HSHV/H/j7tMn2EuCCGm05HA6Hw+EY5/A7eRwOh8PhcDwOEflr4obAXwABjg4hXNR3zSF9Yh8B7gb2Jf6AZN3FIsCbQwgL++odRNWQ+XtF+ncacH8IYb8K2XOAL4jIk4EDgUsHaPdR1v9ItvnjCoRwgoicD7yWeMfTq0MINyn1rOn5ex32nKy33cfbTncaHZDa/ZyI/DqE8K8V8qtDCOt6/n8GcC4xVmfV2JRyOBwOh8MxAeB38jgcDofD4QBARHYEvgF8Pd3tcRHwPhHZNJU/W0S2Ah4Ces+c2Qa4K92V8nbAOtj3IuDonnNo9k/f/yfpQGcR+a/APkodM3v+/V1/YQjhQeCPIvLfU30iIvumsoeBa4CTgfP6Nj8AFgK7j571k2y6Iv29hLgxBPDmUQEReWYIYX4I4cRU916K7jnclNp9Zvr/23rKlgAHpLYOAPZIf+9CfMTtB8BJo9ewcYw2QAhhKfFRsU8RN3wcDofD4XBMAvidPA6Hw+FwTG1skR5n2pR4t8j3ga+ksm8THyOakzZklgEziI9RrUuH+J4JnAL8PJ2PcyHr76bJ4Xji+Tbz0gHIfySejXMqcIaILAAWANcpdWwnIvOId8S8LXPNkcCpIvKpZN9PgOtT2U+Jj5Yd0i+UzhY6ivio1ybETZtvpOLjgO+IyPHER81G8WERORR4DLiRBo8/pXbfC5wvIiuBK1m/UfNz4qNzNxIfnRt9lOx5wEki8hiwlnh2EMBpwIUisjSEcGimyR8CO4YQFgyqq8PhcDgcjvEJiT/UORwOh8PhcEwMiMgS4Pk9hwo7GkBEvg7MDSF8p2tdHA6Hw+FwDAd+J4/D4XA4HA7HFIOIXEe84+pjXevicDgcDodjePA7eRwOh8PhcDgcDofD4XA4JgH84GWHw+FwOBwOh8PhcDgcjkkA3+RxOBwOh8PhcDgcDofD4ZgE8E0eh8PhcDgcDofD4XA4HI5JAN/kcTgcDofD4XA4HA6Hw+GYBPBNHofD4XA4HA6Hw+FwOByOSYD/D2YAuzYiH0OW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5842" name="Picture 2" descr="C:\Users\Bryan\Desktop\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76401"/>
            <a:ext cx="9753600" cy="5638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180975" y="228601"/>
            <a:ext cx="9572625" cy="2277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Lato Heavy Bold"/>
              </a:rPr>
              <a:t>PROTESTS vs. PANDEMIC: 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Lato Heavy Bold"/>
              </a:rPr>
              <a:t>Protests years are 2008, 2010 – 2019. Protests  years with high participation  of HKSAR citizens are 2014 (Umbrella Revolution) and 2019 (Extradition Law Protests)</a:t>
            </a:r>
          </a:p>
          <a:p>
            <a:endParaRPr lang="en-US" sz="2800" dirty="0">
              <a:solidFill>
                <a:schemeClr val="bg1"/>
              </a:solidFill>
              <a:latin typeface="Lato Heavy Bold"/>
            </a:endParaRPr>
          </a:p>
        </p:txBody>
      </p:sp>
      <p:sp>
        <p:nvSpPr>
          <p:cNvPr id="6146" name="AutoShape 2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8" name="AutoShape 4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50" name="AutoShape 6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2819400"/>
            <a:ext cx="9105900" cy="58769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52" name="AutoShape 8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2819400"/>
            <a:ext cx="9105900" cy="58769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0" name="AutoShape 2" descr="data:image/png;base64,iVBORw0KGgoAAAANSUhEUgAABBAAAAKfCAYAAADXUzvHAAAAOXRFWHRTb2Z0d2FyZQBNYXRwbG90bGliIHZlcnNpb24zLjMuMiwgaHR0cHM6Ly9tYXRwbG90bGliLm9yZy8vihELAAAACXBIWXMAAAsTAAALEwEAmpwYAACh4klEQVR4nOzdd5wkVbn/8e/ZXZAkS5QMS5AoCEgyXFlMYCIoSjCgooiomAXz6vUq6gVREe8PBQQDmJAgGUFFEEm7S1rYJS6ZJUnYACzP74/nNFNTc6qqq7pnpqfn8369+rWzdfpUeLpO9amnq04FMxMAAAAAAECZCaO9AgAAAAAAoPeRQAAAAAAAAJVIIAAAAAAAgEokEAAAAAAAQCUSCAAAAAAAoNKkkVzYKqusYlOmTBnJRQIAAAAAgArXXHPNw2a2atl7RjSBMGXKFF199dUjuUgAAAAAAFAhhHBX1Xu4hQ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UmUCIYSwTgjhkhDCTSGEG0MIn4rTVwohXBhCmBP/XXH4VxcAAAAAAIyGdq5AeE7S58xsc0k7Sfp4CGFzSYdL+quZvVTSX+P/AQAAAABAH6pMIJjZ/WZ2bfz7SUmzJK0laQ9JJ8W3nSRpz2FaRwAAAAAAMMpqjYEQQpgiaRtJ/5a0mpndH4sekLRaQZ2DQghXhxCunjdvXifrCgAAAAAARknbCYQQwnKS/iTp02b2RLbMzEySpeqZ2XFmtp2Zbbfqqqt2tLIAAAAAAGB0tJVACCEsIU8e/MbMTouTHwwhrBHL15D00PCsIgAAAAAAGG3tPIUhSDpe0iwzOypTdKakA+LfB0g6o/urBwAAAAAAesGkNt7zaknvk3R9CGFGnPZlSUdI+n0I4UBJd0l697CsIQAAAAAAGHWVCQQz+6ekUFD8+u6uDgAAAAAA6EW1nsIAAAAAAADGJxIIAAAAAACgEgkEAAAAAABQiQQCAAAAAACoRAIBAAAAAABUIoEAAAAAAAAqkUAAAAAAAACVSCAAAAAAAIBKJBAAAAAAAEAlEggAAAAAAKASCQQAAAAAAFCJBAIAAAAAAKhEAgEAAAAAAFQigQAAAAAAACqRQAAAAAAAAJVIIAAAAAAAgEokEAAAAAAAQCUSCAAAAAAAoBIJBAAAAAAAUIkEAgAAAAAAqEQCAQAAAAAAVCKBAAAAAAAAKpFAAAAAAAAAlUggjCOzNt1stFcBAAAAADBG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FSZQAghnBBCeCiEcENm2rQQwr0hhBnx9ZbhXU0AAAAAADCa2rkC4ZeSdktM/6GZbR1f53R3tQAAAAAAQC+pTCCY2T8kPToC6wIAAAAAAHpUJ2MgfCKEcF28xWHFojeFEA4KIVwdQrh63rx5HSwOAAAAAACMlqYJhJ9J2lDS1pLul3Rk0RvN7Dgz287Mtlt11VUbLg4AAAAAAIymRgkEM3vQzBab2fOSfi5ph+6uFgAAAAAA6CWNEgghhDUy/91L0g1F7wUAAAAAAGPfpKo3hBBOkTRV0iohhHskfUPS1BDC1pJM0p2SPjp8qwgAAAAAAEZbZQLBzPZLTD5+GNYFAAAAAAD0qE6ewgAAAAAAAMYJEggAAAAAAKASCQQAAAAAAFCJBAIAAAAAAKhEAgEAAAAAAFQigQAAAAAAACqRQAAAAAAAAJVIIAAAAAAAgEokEAAAAAAAQCUSCAAAAAAAoBIJBAAAAAAAUIkEAgAAAAAAqEQCAQAAAAAAVCKBAAAAAAAAKpFAAAAAAAAAlUggAAAAAACASiQQAAAAAABAJRIIAAAAAACgEgkEAAAAAABQiQQCAAAAAACoRAIBAAAAAABUIoEAAAAAAAAqkUAAAAAAAACVSCAAAAAAADDOTJs2rXYd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Yx2ZtutlorwIAABgjSCAAAAAAAIBKJBAAAAAAAEAlEghADVzqCwAAAGC8IoEAAAAAAAAqkUAAAAAAAACVSCAAAAAAAIBKJBAwLBgrAAAAAAD6CwkEAAAAAABQiQQCAAAAAACoRAIBAAAAAABUIoEAAAAAAAAqkUAAAAAAAACVSCAAAAAAAIBKJBAAAAAAAEAlEgjAMJty+NmjvQoAAAAA0DESCAAAAAAAoBIJBAAAAAAAUIkEAgAAAAAAqEQCAQAAAAAAVCKBAAAAAAAAKpFAAAAAAAAAlUggAAAAAACASpUJhBDCCSGEh0IIN2SmrRRCuDCEMCf+u+LwriYAAAAAABhN7VyB8EtJu+WmHS7pr2b2Ukl/jf8HAAAAAAB9qjKBYGb/kPRobvIekk6Kf58kac/urhYAAAAAAOglTcdAWM3M7o9/PyBptaI3hhAOCiFcHUK4et68eQ0XBwAAAAAARlPHgyiamUmykvLjzGw7M9tu1VVX7XRxAAAAAABgFDRNIDwYQlhDkuK/D3VvlQAAAAAAQK9pmkA4U9IB8e8DJJ3RndXBeDbl8LNHexUwTrCvAQAAAPW18xjHUyT9S9ImIYR7QggHSjpC0htDCHMkvSH+HwAAAAAA9KlJVW8ws/0Kil7f5XUBAAAAAAA9quNBFAEAAAAAQP8jgQAAAAAAACqRQAAAAAAAAJVIIAAAAAAAgEokEACgB83adLPRXgUAAABgEBIIAAAAAACgEgkEjHn8UgsAAAAAw48EAgAAAAAAqEQCAQAAAAAAVCKBAADoaVMOP3u0VwEAAAAigQAAAAAAANpAAgEAAAAAAFQigQAAAAAAACqRQAAAAAAAAJVIIAAAAAAAgEokEAAAAAAAQCUSCAAAAAAAoBIJBAAAAAAAUIkEAkpNOfzs0V4FAAAAAEAPIIEAAAAAAAAqkUAAAAAAAACVSCAAAAAAAIBKJBAAAAAAAEAlEggAAAAAAPSwLU/acrRXQRIJBAAAAAAA0AYSCAAAAAAAoBIJBAAAAAAAUIkEAgAAAAAAqEQCAQAAAAAAVCKBAAAAAAAAKpFAAAAAAAAAlUggAAAAAACASiQQAAAAAABAJRIIAAAAAACgEgkEAAAAAABQiQQCAAAAAACoRAIBAAAAAABUIoEAAAAAAAAqkUAAAAAAAACVSCAAAAAAAIBKJBAAAAAAAEiYcvjZI7q8adOmjejy6iKBAAAAAAAAKpFAAAAAAAAAlUggAAAAAACASiQQAAAAAABAJRIIQM6WJ2052qsAAAAAAD2HBAIAAAAAAKhEAgEAAAAAAFQigQAAAAAAACqRQAAAAAAAoA/dc/ilXZ0fCQQAAAAAAFCJBAIAAAAAAKhEAgEAAAAAAFQigQAAAAAAACqRQAAAAAAAAJVIIAAAAAAAgEokEAAAAAAAQCUSCAAAAAAAoBIJBAAAAAAAUIkEAgAAAAAAqEQCAQAAAAAAVCKBgHFpyuFnj/YqAAAAAMCYQgIBAAAAAABUIoEAAAAAAAAqkUAAAADAsJu16WajvQoAgA6RQAAAAAAAAJVIIAAAAAAAgEokEAAAAAAAQCUSCBi3pk2bNtqroC1P2nK0VwHDjEeGAgAAoF+QQAAAAAAAAJVIIAAAAAAAgEokEACMeatfMmO0V6EncLsEAAAAhhMJBAAAAAAAUIkEAgDUwNUOAFe7AAAwXpFAAAAAAAAAlUggAAAAAACASiQQAHTdlidtOdqrAAAYx2ZtutlorwIA9CUSCAAAAAAAoBIJBAAAAAAAUIkEAgAAAAAAqEQCYZSNhXvF7zn80tFeBQDDiHuFAQAA0A4SCAAAAAAAoBIJBAAAAAAAUIkEAgAAGBHcLgMAwNhGAgEAAAAAAFQigTBCpk2bNtqrAKBD/HoKAACA8YwEAgAAAAAAqEQCAQAAAAAAVBozCYQtT9pytFehp9xz+KWjvQrDol+3i1tYAGBkccsR+hH7NYCumTa5UbUxk0AAAAAAAACjhwQCAAAAAACoRAIBAAAAAABUIoHQh/568YYjv9CG99AAAAAAYxXjUmC8IYEAAAAAAAAqkUAAAAAAAACVeiqBMOXws0d7FcY+biUAAAAAAAyDnkogAAAAAACA3kQCoYvuOfzS0V4FAEAfYFAuAAB6x7Rp00Z7FXoGCQQAAAAAAFCJBAKaY7wFAKNsy5O2HO1VAIbF6pfMGO1V6Blc4QkAvYMEAgAAAAAAqEQCAQAAAAAAVBpTCQQu5wMAYHzhEc8YSdwuAQDlxlQCAQAAAAAAjA4SCP2MQQ6BcYfHDAEAgF5TNugxjy4eW0ggAAAAAACASiQQAAAAAABAJRIIAABkcBsIAABAGgkEAAAAAABQiQQCUFPVI8X+evGGI7QmAJrqlUe1lV3twKOLgf7WK8chAKiDBAIAAAAAAKjUUQIhhHBnCOH6EMKMEMLV3Vqp0Vb2mBGg13H/NsYbfqkHAAB9Ydrk0V6DSpO6MI9dzOzhLswHAAAAAAD0KG5hAAAAAAAAlTpNIJikC0II14QQDkq9IYRwUAjh6hDC1fPmzetwcd3Fpd4AAAAAALSn0wTCa8xsW0lvlvTxEMJr828ws+PMbDsz227VVVftcHEAAAAAAGA0dJRAMLN7478PSfqzpB26sVIYeT89+OLS8lmbbjZCa4Lh1I+DzbFvAgAAACOjcQIhhLBsCOHFrb8lvUnSDd1aMQAAAAAA0Ds6eQrDapL+HEJozee3ZnZeV9YKAAAAAAD0lMZXIJjZ7Wb28vjawsz+pxsrxMCGAND7phx+9mivAjDmjeU+zz2HXzraq4AexHcDMPZU3cqex2McAQAAAABAJRII6MhfL95w5Bc6bfKQSWS8q2150pajvQoA0NOmHH72mL4qoEy/bhcAjKZe6V/XvYqgEyQQAAAAAABAJRIIGHFH7vO20V6F9iWudsAAftHCeNIrvzIAQC+jbzB8eHQ1egEJBAAAAAAAUIkEAgAAAAAAqEQCAWMDtxKMCzwWbGzhMlUAGBv69Xg9ktvVrzEcy/hMuqfOgPQkEAAAAAAAQCUSCD1g9Utm9OWyAKDfcAxFL+uVq7hG7FfBHrk6kYHt2sNAtEB/IIEAAAAAAAAqkUAYCQ0z5D89+OIur8jw6PZ69msmv1+3CwAAAMD4QAIBAAAAAABUIoEAAAAAAAAqkUDAuPDXizdMTue2AoyEXhnYbCwby49q4vPv3FiO4ZH7vK3yPXUenwUAI2Es95EZsHN4kUAAAAAAAACVSCAA/WQYHmk1ln/561ft/KLZbUVX8XRbv/5q0I/bxbEBGPv68dgEYHiRQAAAAAAAAJVIIAAAAAAAgEokEAAAAPrZMNzehrGJATuB3jAat6N2CwkEAAAAAABQiQRCn/rpwReP9ip03UgN4tYJBiMaOxgArn3s16iFX7s7RpvrjtUvmTHaq4AuGMlfaukboJf06hVDJBAAAAAAAEAlEghAwli42gHDZCR/PR3BZY2lXzRpf831w69nfP79jasCANcPx2uMTyQQAAAAAABAJRIIAAAAAACgEgkEYJQVXa5bNhDmWH70S8cYoK3njaXbJQCgpVcHLAPGEm7N6H8kEAAAAAAAQCUSCBj3+MVhZB/72Y+PGAX6HQMbAhlcCdfzuBJuMK4KQDeRQAAAAAAAAJVIIAAAAAAAgEokEDBquCS22kjeXtHTt3JMm6y/Xrwhtz8AGITLlCHFW+Ma3FbQb/2QcT3A8ihb/ZIZo70KwIghgQAAAAAAACqRQADQDINIjV18dr2Hz6RzxLCR4bqKo1+vGOvX7QKAdpFAAAAAAAAAlUggYNj0wv1g4/V+QH4hGYP49RT9qI/2a8ZbGIqY9L+eHh+pX43kcbOPjtG9qmkb6uW+PAkEAAAAAABQiQQCAAAAAACoRAIBGEH9eClgL19i1bERuLSv7DFi/bi/YHzot8fjob/0+u2NI31ryAvtlUdhYpzo2/7VCN2SQgIBAAAAAABUGr8JBAYNGWoYYnLP4Zd2fZ4A0Gv6+kocDMUvtaip8ec/jvqrffurMNrC5z92jN8EAgAAAAAAaFvfJxB6/T63TvD4pPFty5O25BetYUJch89PD76YXxlaxtEvi6Olal+jrfeOsXAVz0iOWdML++ZY+ExGzGgdr/me6Bwx7Lq+TyAAAAAAAIDOkUAAAAAAAACVejKBMGvTzUZsWVyeNQ6M0KVL/Xy7zFhF+25fP95WwO0SBbicEwCAntALtyvV1ZMJBAAAAAAA0FtIIKBv8MhIdBNXL6CvcNVBX+npK2tGeF8bsV/vaENA99CexjQSCAAAAAAAoBIJBAAAAAAAUIkEgupdCshlzQBQbSwOCpTVy8f6Xl43oB+M5GDew6GXj7+rXzKjezPjMvjuIp5dHxB9OL6vm7ahLU/asmvrQAIBAAAAAABUIoFQoKsZ0ohfjYA+1+PZ+17+Vapn9Phn+IKS9Sz69XQ4Pv8mv9T2wgCAvfQrUy//2t1pv6UXPuvR1q+PeO6lNjSSxsp6AsOJBAIAAAAAAKg0KgmEfs3GDose+jWM+9bQb4bjl7+iX3l7+VfGsaJff/np1+0aKVxZ076xvK9xDAXQDWP5ONgruAIBAAAAAABUIoEAAAAAAAAq9UUC4acHX8xAPcAoov0ByOuVy0TvOfzSEVkOx0EA3dT0GFr3tq6xchvYSK7nWInJaOmLBAIAAAAAABheo5pAGKvZneH4lWGkfiEB0CdGaCBSBr2toQ8Hh+XzH6wX+i1Vv0puedKWI7QmY8NI9q+aLIvBITtX95f6Xrk6qttGY7t64ZhYpJfXbThNmzatsKxbA+JzBQIAAAAAAKhEAgEAAAAAAFQigQAAGJfG46Xe/Xrpbrd1+7Ly8bivYfgwYOfYwTF3sPF6W0G/IYEAAAAAAAAqkUAAADTGAGAAUKEPB1itMpa/G3rhiqGR/qWeKyVQBwkEAAAAAABQiQTCOMQjI9HLeiHz38RoPO6u6BeKsfzLDwbr1+M1j7vDqBuHVwVgHOiR/XosH6/Haj90JJFAAAAAAAAAlUggAAAAAACASiQQxrjVL5nR1flNmzatq/MDRl2PXM6H0cNxDegAx9C+MZYvKx/ruv09NFK3gfXMI0NLjkPs1yOPBAIAAAAAAKhEAgFApeEYUIZfhQFgeHT76sRu69fBQUcSMQRGXrevdhirAzaSQAAAAAAAAJXGTQKh6HFn6E38etLnuKe2bexrKNIL99R2HccGoOdwxWCHSo5rY/UXaIxv4yaBAAAAAAAAmiOBAAAAAAAAKpFAAABIGv1L2I/c522junwU6NPbCrh0uH0jdgl7n+5r6EHsa20r7BsQw3GLBAIAAAAAAKg0LhII/MoAjC1NBtEc7V/PAQDDq9cHWAbQGfpyY8O4SCAAAAAAAIDOkEAAAAAAAACVRi2BMBy3FfTKc2q5xA7d1Cv7NTrHsQEo1g+DaI7k8ZrvhuHF8Xp0lO3X3f5Mut2GuPx+bOEY2hxXIAAAAAAAgEokEACgJn5l6Fy/Zv77dbuAIr3+qzAAoLtIIAAAAAAAgEokEAC8oF9/+enX7QIAIItHlwO9p9/6oSQQAAAAAABAJRIIAAAAAACgEgmEhnhUE9AfeFTX+DaSn3+/7mv9ul0AAGAoEggAAAAAAKASCQQAbeFXRgAAAGB8I4EAAAAAAAAqkUAAAAAAAACVSCAAAMa8I/d522ivQk/hliMA/WTLk7Yc0eX16zGUgYPRDSQQAAAAAABAJRIIAABgTOMKFABj1Xj7pZ7j9dhHAgEAAAAAAFQigYAxhaxl54ghAAAA0D0j2b8e7b48CQQAAAAAAFCJBAIAAAAAAKhEAgHoAaN9KRJGF58/AAAAxgISCAAAAAAAoBIJhBL8KggAzfXrMbRftwvt4fNHP2K/Rj9ivx4eJBAAAAAAAEAlEggAAAAAAKASCQQAAAAAAFCJBAIAAAAAAKhEAgEAAAAAAFQigQAAAAAAACqRQAAAAAAAAJVIIAAAAAAAgEodJRBCCLuFEG4JIdwaQji8WysFAAAAAAB6S+MEQghhoqSfSnqzpM0l7RdC2LxbKwYAAAAAAHpHJ1cg7CDpVjO73cyekXSqpD26s1oAAAAAAKCXBDNrVjGEvSXtZmYfjv9/n6QdzewTufcdJOmg+N9NJN0S/15F0sMFs+922Vhe1lhed5bFsvpx3VkWy+rHdWdZLKsf151lsax+XHeWxbKGc37rmdmqBe9zZtboJWlvSb/I/P99ko6pUf/qkSoby8say+vOslhWP647y2JZ/bjuLItl9eO6syyW1Y/rzrJY1kiue+rVyS0M90paJ/P/teM0AAAAAADQZzpJIFwl6aUhhPVDCEtK2lfSmd1ZLQAAAAAA0EsmNa1oZs+FED4h6XxJEyWdYGY31pjFcSNYNpaXNZbXnWWxrH5cd5bFsvpx3VkWy+rHdWdZLKsf151lsayRXPchGg+iCAAAAAAAxo9ObmEAAAAAAADjBAkEAAAAAABQiQQCAAAAAACo1HgQxXaFEDaQ9FVJ90k6QtIPJb1S0ixJP5b0wS6WPSBpWUm3SfqSpBMk7SBptqRvSnpHwfxOlvRZ+WMo8/UOMrPpuW1axcweDiGsK+kJM3s8hDBF0naSbo719pV0n5ldFELYX9Kr4rKOM7NnQwjbyR+DuVjSbDO7Oc47OX00hBBWlLTYzJ7otF4IYVX5oz4XS7rdzJ6K05eTtJsy2yzpAjN7PoSwi6R35sp+YWa3hhA2lbSHpLXiIu6VPwXEUtPNbFZmXVaSJDN7NLHutctKpq+WXQ8ze7BpvRBCkO+T2e260sysJBZzJB0oaS9Ja2bKzpB0vJk9m9/GuPwPmtmJ7U6PZcu1PtN2y5rUiWWbFrWLkmWV1XmjmV1YUPZ1M/tWQdmu8n36r2Z2Z2b6h+RxTpaZ2Qmp+Q2XEMIS+c+6dQyrW0fSM5JWNbPbcmVbSVpDNbY57tPvkrfZP0p6nXw/vlnS/0nau6jMzJ5vb+u7L4SwUur40G6dEMIESYrHuCUlvUzSnWb2aAhhBy+yq0IIm8uPjXdIeqk8Fj+Rf7e8Qx6Lb+X39xDCyWb2/oL1KCvb1syubXd6h2W7m9mQpzY1qRPLDjGzYwvKktscQphtZhsnpr9Gfqy9wcwuaLcslif3jbJ9pklZ/N7cWP5d+ngX6qwvaRt5n+WKzPT3trZX0s+tYNCsEMJekv4e9+FVJR0Z53eTpAslnVZQ9jkzuyfOYyNJL5c0y8xuys2/07JbJV3XWv/Yt9hW0k1mdm7R/GK9Z1P1JN0o6SEzWxiPZR+IZUtI+pqZzSvb3szyVjazR0IIR0n6k5ldlohvsiyEsEL+sxyushDCVmZ2XYP5ldXbXd7fW5ibXhiLMrFP9Ql5P/94SV+W9/PvkPSkpNtz02dJ+o6ZPZabT+H3Y5Oy7PQQwiQzey7+vZykTeVtMtVmK+tJWk71z0MulHS40udDX5D/uPwODe57/1bSKqnprb5+UT+/aVlFncJzpbr1mp6H5D+v3Ge3q6Q9Nbhffob8e3zIdDM7L1O3a+chFXVKz1GqDPsgiiGEf0g6RdJkSe+VdKKk30t6k/zA+qUulv1d0hOSvifp+5I+Y2Z/DCG8XtKfJR1WML8fStpH0gqJesdIWkr+IX9S0q/j/1eRNF/SfyT9r6TPS7pM0k6SFsq/eJaR9Li8gZ8m6fWSVo91H5f0ilhnxfjeCZLm5aY/K+mjkt4j34nXlnfib5N3sv8o6Ys1y06U7zSpOhfIDyh7xPW+N36UJ0g6Wp5oqVPvLPmBbj1J60qaLukl8bO6RNLHJV0naRdJl8cYbCnpSvnTPf4qb2x3yBvuIfIv7pdJOlVS68t4bUmHxr9/nJu+r6RzJa0fP4PHJQVJy0u6OL7/0JplV8S/d0rUOVnS1+X7WisOa8f3fUvS+wuWVVTPYkxvyE3fSNLf5F8Y+VjsG//+l6STcmUHSFrJzPZRQghhrpmt2+70pmXdnt8Ir/t3JB0s/8zeLuloM/tJLHtAvq9emyi7SX6MWku+Tx7W6ryEEK6X9HS+LISwpfxzfKzdOrFslqQXy49X18qToXeWrUf8sjw/luXr3B7n9ZC8k/wBM7uqjW2eEZextqRzzey3cfqxknaVt+cnJL1Invh6q6TN4/yWTJQ9I2lVSc/L2+bX5MeI2ZKmyY/T+bK58vb2ZI06s+XHvK/Fsg9J+rakDeTH6zslPVqjzpLy75PPxrKD5R3ZpyRtIj8mbihP7F8oaUf5MfJQSbfIj5ObyDt5v5O0u7ydZxPcQX4svVh+4ndlQdlkSZ/JlZ0h7zwGeQc0O/3tkjbLTK9T9jr58Ttb9lNJP4j/v6RGnUNi+fW5si9J+o483rcntnkp+XF0QZwm+Wc4X9IyZjZRkkIIH5F/J/1Z3jdY18zWKSh7ysx2jWWbSzpd3i5WkLSbmf07Nz1IOs/MDk7UqSq72sz2jmWvkXfmb5OfsO5nZufUqLORpHvM7JWxbA/5Pvs3SftJOtjMfhlC+Kqk/4r13iZpopm9I9aZLOkoSdvLv5deYWabxLLfyb8f/yDpDZKOMbPlEmUXSnrQzKaGEN4nbzP/kO/3L5L0KvMfarpR9h5J3zCz74cQviBPqp8jaWd5UuUVBfNbSdLL4rExX29rSeuZ2fwQwvfkbfd0eZLvz2b2oUQsviFp+7is7eR90OfjZzZZ3m9cVd6+T7H441UIYZ6ku/JlIYTn4ud2ivyE+3FF3S4LISyWt61T4/JvanN+ZfUWyL+/zo11zzezxUXbG+tcK+9Pn2JDE9nnyI8Ny8uPSdfHGLcS2Bflpr8xvlbX0D7+i+TH64/WLFte0nPytpav8xtJH5b0iKRPyY9pd8j3wd/Iz0NSyyqq9wr59+Gjqncespv8R9XU+dBh8u+2f0h6i/z75XH5j1F3y4/R2el7yc+53idpiob284+VH5vrlM2QH0fXSdT5vbwf/biGnit9S/6dmlpWUb0VYt2rVe885Ch5Yj91PrS1/DM9WYP73t+Nf38pN/398h/Al1H3zkPKzmvKzlEOsYIk/hBmNqwvSdMzf8/Nlc3vZpl8Z5ne7WXJDzivlDfeneL0OXF5K8s7pavG6ctKWhj/niTpQfkXr+IHuCDz3vXlXzSSN/RLEtPfKO+wfyB+wJ+Vf8G9VH5iOLtB2Vz5iX2qzp2SpsZlv0OeXFlW3gm+s2RZRfXukfS7OH0HSSfFvz8i31mXif9fRf7lIUlbSXo68xlMknRZ/HtFSYskLZHY12ZLmpOYvmSM+z6tzyJOnyjvgD/ZoGx23AdSdZ6WtGNiPXaKZUXLKqp3h/yXkvz09UtisaSkZ0ra5SL5CUn+tUDeoclPv17+pfjZxOtz8naSKjujoKyszufkX34/Trx+EstS9S4tqPcT+RfEmYnXWfITiycSryfjNm+beM2RdH+M5QryTuUP4/8XSJpUUPaU/Mt7BfmX/Y2SNiwrk/RP+fGh7Tqx7GlJW8S/947rvFPFsq6S/5KXqjNf0hqZtnyzpL3a2ObH5cnFPWPM/yTvFF0vTzgsIT+2Lplp7wvi36myp+QnkfvJO5n7yo+tb5cnWVJlN0iaWbPO2+UJ4i3lx/+HJb0mrse18l8U69TZNq776vK2+4SkTWLZejG+E+WdiCckLR/LZsrbYJB3MlqJ/9b3ya8lTZWf1EyVdH/8e3ZJ2fPyjtIlmdcCeVv4T2L6JbEsVaeq7HlJf5F34k+MrydjnQdr1jlR3pZ/J+8AfSO+Hov/3lewzX+SJ8ZWyx5XE32UqzT4u3xBm2VnS3pz/PtmSZcnpu8gTzqk6tQpu0TStvHvG+SJgjp1NtDgPs/lktaPf18naWZmH1820w6z2/sLeZ9gPXki6slM2TW575qFqbK47jMysV05/r1Mrk43ym6UX4Eg+YnC0pnjSbvzK6t3jaQJ8e9bMjHMxyIbw0vkyQTJTzbmZ/7+Wlznm+X79U0FZQ9KOkh+gvmI/Pt2X0lLy4+vb+ti2Qz5Dzf/I/8+min/FXtKxfyml9SbLu/TfUR+kvag/ARsTkks7pafLM+Vn+B9RtKa8f2t/SnIf1FtxXpGfA2anvnuSvXxN1Nx/7+sbJb8uyFVZ4G8r9s6/re+q1erWI+iejfH2Nc+D8lsf/6cZ0HmvctI+ltmWdMT09eV9zVa32X5fv4jDcpulydUU3UeU/oc6o3yvkbRsorq3S7povh3nfOQJ1R8PvRINqaZeRSdo7S+y7t5HlJ2XlN2jjIzte7J7Wn3jU1f8gPrxvJM9cOStovTN5I3wG6WTY87w7vknbo94/SdY8CK5ve0PPOWrJfZlrszf18nPyBNlJ/gT8iULZSfwK0YP8SV4vSlNPhLZ6KkazPzuzE/vTW/XEyviv9OaFg2U9LNbda5puF6XFOwrEHbpYHO8NIa3JFbkInbupKuyJQtkmf+8/varZJuS0xfT+Un07XL5I12yIGg6fzaWNatielLyrOeqVisF2P4rty+OUF+UHlW8ReU3Gte3J/z06fIO/z/rYFOe/ZVVPZs/Jzr1GmVHSS/WiL/Kqq3SH5sSNV5Xv7r9c6511T5ZWmrFcTe5BnbS3KvpzX4S3ii/NLIP0halJtHtizfTnaJn+9OynTqc2VzNLjdtFMnVbaFvHO7Z41lZessyNVZQ358PzRRlt3mfNlX5Nn/6zRw/Dsv957sCU5Z2a3tlMm/G66tUydRNqvB/GaVlN1QUjY98/cMDXSMT8jVmSnvQF8oaes47fZMWy8qe6f8V5k3Z+Z1R9H0sjptlG0vPzn4WI1lJevEf9eN+9X3NJCAbmebXyFvy4fG97Wmz5R/V6+seDKeWeaCkrKiz+taDXS0p7dTp2bZNbllXVunTqLsyszfN8fXK5TrSObqzMiVPSz/dW9p+RWircTiLvKkTqpsjqR/xb8vkbRU/HtijPtaXSy7XLGdSjpP0orx76Uq5jdffgVCqt6Tkl4X//8nxe9hSb+UJ/pSsXhaA4nWK3IxHHScjNO2kv9qubCg7IHMdi0t6d3yX5kfkfRo5r3dKHtOfrl6q2wH+a+w92hwsqpwfmX1Ytnq8vb5lDL97aJYyK+QOTbG4ZI4zxXlx4j/SJoS39dKQOSnr6zB3+P5Zc6vWyZvkzMK6mSXdV9JWVv1NPADT93zkAUqPh9aIOlF8f8raiBBeb0GzlFemJ7ad1V+/lJZJj8mz6qqo+pzpcp6ue2qcx5Sej6kmBzMvaeoL7+Dcv3GXPlInocMWb/C97b7xqYv+eUTt8izcq+RH2hvjTv717pc9qi88Z4rv2z+R/KM1I3yS4KK5vcp+a8TqXpXyy9T+oK8oX5GftnvpbHuGfJLr34lv0zueA0kMu6SHwz/KunnGvjF7fj43t9JOirG6aS4zPz01mWWrV+xdlfMkGV28Fpl8i/TuQV1npZf0rRWjNmf4vRQsayieqfJD1Cvln+ZnhCnt35ZPF9+QnGppC/HspXkWea75B3BuZLeGstWlX9R3Bo/r+Pi6zx5R+W+xPRb5ZfXHSu/LHHN+NoxTpvboGxOnG+qzhz5r0H7yO85e1X8+2x5xrBoWUX1bpaf2B8maf/4Oky+n51QEItb5SfOv4t1Z8fXQ3Ha71qfZa69Hi/pwoK2PE9+qWeqbFGqTL6vPVCnTuvgLL8UtagstayL5ZfEpurMl7RLQdldknYo2eaXJqb/RX7/a376t+VJh51Lyibnpm8VP/vnCsoWaWgnrKpOq2z1XNna8hPSxQX1FiaWla2zYa7sxfLj2+KKbZ6Qm/4BeadmbqLO6oqXXBaUZTtuh+T3jVSZ/Nh9Q5068f/Zjtuebc4vWadVpoFfKnfITG+drLROiLMdwZOUO2GL0zeU9M/MZ/QH+WW1+V+UkmXyS1p/GMvW1cAJdXJ6h2UT5N+zl8g7S+0sK1knU76HPBG1d6KsaJsnyL+TL1XsiMuvnrtdntS4XQNX2SwnT9AWlS3WwFVM8zKf3ePyX6cGTY9lyTptlLWuCrte3m5WbGNZRXUmaOCqqyfjNra262/yk7dL4qs1feX4vtYVYrcrJv8z7WGa/Ptyblz2k/LbHzYoKLtI/p30rfg5XS5PBF8o6Wfy/le3yv4l7xucHF+3ya9muVqejC6a35Hyk5lUvU/EGP0jxv+x+P/p8jabisXX5bd7vi7G5EfyRPY3lTvu5vbn6TWnT5Z0V5fLZko6IDE9qPgkpmx+ZfWmK/HDSCy7NjFtovyKur/Jf21/UJ6gvCh+jo/K9/f89Hvl/atUH/8AefuqW3aTvP+VqvOIPAlyjLy/cqS8b/yNWFa0rKJ60+VXWNU9D/mlis+Hfh6X//MYmw/GGLdut8tPX1Xex/+a0v38JxuU/VnF5w3/UfocapmKZRXVOzJuV93zkHkqPh+6U9K/5fvCBfE1SwPH4/z0K+TnQt08Dyk7ryk7Rzmm6DiUfw37GAgpwQfjeszMFo9EWZP1yLxnHfkgkCY/4O8nvxdorrxB3isfa2AH+YndXPn9SZMlyczuCyGsIL//ba68UX9Efo/vTPkOvjiE8GJ5Z2n13PSlJb1W/iW3sfyyvwPN7JY4UMjn5F9Gdcp2ln8ZTk7UOUT+q+Pm8pOGL5jZ/SGEleUHsn0LllVUb315B3FS3K4jzOzJeA/lZvJGurn8144LY8wnyBv8svLOx602dNCnCRo6qOBV8XNKTZ8YP7c9MmX3yL/4T5bfv1Wn7Jz491sTdY7XwKBv2fU4U/7FVbQeZfXuSE03s5uKYpHdr+PnJzN7RA2FEDaRX5r1cKLsVfIBaR5O1JlgmUEsq+pk6t1tZvPbXY84UMzylhnAr1MhhL0lXW9mt+SmLy3p7Wb2+0SdDeUnJwsSZR+X/xp4RW76uvIv9S8nyj4p6Q1mtkeNOuvKO9NfNrOZubLJ8kTTDxP19pf0TjN7Z6LOtyX9yHKDB4UQllD8Ui7Y5mPlg6hdlJu+m6SfmNlLc9OXlV86/VBiXstK+ph8IMWncmUbSfp/kvZIlH1VfjL08Rp1NpL/UrZvfj8MIXxFfgL17Rp1NpQf479oQwcNmyK/BeyXiW1eJa779YmyYJkv8RDCWyW92sy+nHhvsiyEsE1c5y3M7CVV0zssW1N+v/12ZrZBJ3Vi2bLy7+Udzey1NbZ5DUnbmNk5+TqZ9ywjvzLpjoKyt8t/+Wy5xsyeCiHsKT8pPD03fTX5pdunJ+pUlR0k/y5quc98MObd5Ym/S2vUWUXSa83stMR2rSBpMzP7V276RPlJ7rOZyceaDxS4uqTvWxyoMh4rJqW+a/Jl8f/7y/sUk+TfhWeYD2zW1TJ5p/lNuennmw8+Vza/iUX14jZsliu7yuIgr6lYhBCmyo9hrTp3yz/33+f7OZk6RYMDf97M/regTlfLQgj7Wxy/pub8yupNNbO/JaaXDaJ8qpntmyqL5RPlx+bnQgiT5Fda3is/OU5NnyTv4z8v38dbffy75LdK7Fuz7EH5ye+jiTrfkF9qb/JkwK7yAeHvkv8YdFDBsorqzZWfkD6mGuchZpYdG6cVtxfOh0IIW8j75zfY4MEJi6avIE8wtM5rsv387eXtp07ZuvJbXlZM1HmZfJDT/DnU0vIrKN5XsKyyevvIb19o+zwk+MDRv5DftnCjpA+Z2ex4PrSfmf04Hhtf6Jeb2QOx7pDpwQdUrnuOUnYeUnZeU3iuUfadmDciCYSQHiW+dXDuapn8cus9c9NPN7PzK+a3a1G9NrZvJWnwCJchFI+aX1avbHq/CgUjgcZGv5sGx/B8K/iSjXVqj/jfryq+hMuePEAMo1Dy9IYmdZrMb6wjhp0raZO123GqLH5fvdhyT9wpmt5JWZEmdeoY7hj2u6btjrY8gBh2rtsxHG/xk+gbdkM7+00ofprVf1LTreTJWL1ownAvIIRwmHz01SAf8OTK+PepIYRzu1x2qfySsL/Ln6bw/fj3p0II/yyZ3z/lvwyl6v04hPDREMK5IYTr4uvcEMLhIYTfhRAekl+qcmUI4aEQwqnBR/KdI/9l5C3x9U1Jc0II74nvydc7M4RwVsH8poQQdg0h/Cy+78z4924xxrXLSqZPKtjeg0MISzSo9+kQwvdDCLNCCI+GEB6Jfx8RQvivEMIV8svOXoh7COGKEMLX5Ld7TJVfmrSMpF0kXRNCeH/JLndTzekKIXy9m2UVdY5ruKxkvdgWihRuszwDWbdeWQzLtqto3WvXiWWF29wkTsGfZFDkgpJ6H6xbp2J+xLCNOhXz63Z7bdImm7b/Jm25STseUmbuibgeX6+a3klZVjYeTeokykYthrn16HZ7rb3NHbT/orbcpB2X1isqG6Y4NTmuEcM2ysZ4DLv6fVJWRt+w87Ju92vK6nXQr/leCOEeSfeHEC4IfoWhgj/l6r789Nb84vnVgSGE9XLz+1BJ2ZEN6hwYz9f+O/iVwNmyr5Zs8+DtHO4rEEIIs+WXJeazLUvK7ztZtotls+XblL8kNsjvIy6cn5ktmVj3IL9v6tca+ii80+X3F/2XxUvFg1869S75PXKbWe5S6uCX898ov/Toj7l6s+QJjU0T8/uh/NaHkzX00R9ryO+BqlP23fh36lEiG8rvscpv7wHyS15uK1hWUb3fyy+v2jV3+c4B8nuO3mhm/87FaSd5UmH1/NUGIYQV5fduHaGhdpZf5pVvAEHSV8xspUQdhe4/4u8e+WWlQ4rkl0itXTC/onovlye/3pyY3yXyRFVqWd+Vj4eQKnuT/PPPK4vhV+Wfc2p+18lHns9bUX6PaL6srE6QfyHlt7dVdrb8MrS8sji1bh1Jze9X8kvRUmUHmNnyQwpC+LG8HZ+YqHOQ/LL45PzkA1KmyojhQJ3SGKbmF+fZ7Ud81m7LFXXKPpOitnyg/DLJfFsua8dBfttbqjPQ6HjYwXGyX2NYdDxs2l6btOXJ8nuf8225Kk5FbflAeaI+35ar2t2TGtqOW/WK2vJS8kvApyTqNI1TUVnZca3oWEgMBxvLMdxZPr5ZPoZd/z4pK6Nv2HZZ2TG0Sb+mrN7r5Oci+f2wUb9GkkIIi+RPvbkx+G2w35XfTvAT+dhOm2Wnm9kVofxR2Mmy4I8T/6Q86dNWnVj2sDwBcmVcr7+b2Wdj2bVmtm1qu/ImtfOmDj0vH7zhrtz0NeT383SzbLH8l+q87SvW4/kQwvYWn2meq7ekmX0sN/2eeKBaxTL3mce/Tw0hZE+ws+6V3w/3u+xE8/twQmYeQ+ZnZm/Jzyz4M4YXmdk2Ncu+JU+0nFpQZ8j2SroihPCMxWc9t1sv+HN+l24lD+J2PSDpeyGE/84nD2L5FcHvP0plt56X36u0onyQuKy3yPeBFyfqrRhCSF0aGyQt16DsxZKUKAvyAbaujn+3WPz/WmXLKqi3fvz3yIL1SMVC8vb9/+QJt/yy3lZQryyGKxSsX5C3raJ1l3y0/nbrBPmze/83V9ayWsmyiuK0gnygm9Q+tbR8TI9FibKPhRCuS0zfQr4vXpMo+3jJ/D5RsO7EcLCyGH682+21QZuc4rOr3f7LPpOitryBfAC7/GdS1o4l/0yKyoqOh43jNA5juELBOjZtr03a8tT4ntSyyuK0gtJt+U3y43+qTRa149bnVdheC8pOLFn3pnEqO4YWHdeKjoXEcHDZWI7hR+TtP/ldQ99w0LJGqm/YtM/TpF9TVm9neT/k7Yn5NenXBPmj1W+UJDP7YwhhlnxA+SXlP6gOmh78Sv3J8qe6PBdCmCbptyGEDczsM0Vl8jEtbjWzT7dbJ5Yta2b7S1II4RhJx4YQTpOPu5GKa5q1Odpi05f8HvZblR4l/itdLrtbPjpoaoTLT5TM7+NKj5h5hXyAktSj8C6TD5aSGuHyOvkVA6lR82eq/miajyv9SJAd5KN61y2bo+JHicwv2N59YlnRsorqzZQP6JJ9/vZqMR5zVTwS6EXyqx1+Jh+c5cvy5wPfFte/7oj/z6n4UX21y+K631tQ51lJ6zZYVrKe/AB2f0GdsicZLJAKnzzwnwYxLNuuonWfo9zjimrMb8jTDzqI0zOKj+NKlJU98WGx0o+7vFzSvJK4F82PGHYew2631yZtsmn7L/tMip5kcq4ST/yIZcl2XDa/YYrTeIzhcLTXWtvcxrKK4pRsyyp/kk1RO54S41TUXpNtOa77kKewdCFOdY9rTfc1YjhGYhjnV9RO6BsOLhuRvmHFdjU9rjU5hl5TEsMm/Zopcb9OPQFrvoY+unRtxadc5aZPVPWjwZ9QfARljTpDymL51+Xntckno6Rew34FgpmdF0LYWAWjxIcQvjsMZUUjXx5bVEfST1P1gt+j8j15huYxeXZmBfkl9ufKxzbIj5j/GfnlPLtLemWm7D3yJMGBiXo/jn+n5rerpGOCP6mhdWXDOvKG/uEGZQs8HOGmRJ13yy9pyW/vxbGsaFlF9VqPu/x78MESJR+5+kx549tRQwe2/KmZnRNvV9g1U/Y3+aVVL5GPcJv3QXkjSfmJvHE/mCi7skHZyfLHjqVcIs/gzk2UXVSyrKJ60+SXqqV8pmA5kj/rOLUcydtB3Rh+rWD9JH/sTqrsaPkBMqWojuTxLRqj5YSCetNUHKdvyA+2KW+RH8BTfim/5GxQeQjhbfLkVspa8i+elE+LGErqKIZHqLvttaz9F7XJk+WXD6eUtf+yzyTZls3szZljZ15RO5b8EuCiY0PR8bBpnMZjDIuOh0erWXtt0paPlo8UnlIWp6K2vLd8lPWUXyrRjiUphHCWitt/UVs+WtI/C+o0jVNR2TQVH9eKjoUSMcyaprEbw73V3e+TsjL6hoM12deOVvExtEm/pqzepyUNubI6qt2vkaQQwqXyH0qzV17fE0LYT37VgHLTp8qv8t7ZzP4epy+WdGAI4duSliwoe60y7aTNOq2y3czsvEzdb4UQ7lNxn2yIkXoKQ1DBEwm6XSZpeRWM3F8xv8lF9TLbUftReKGLT1QoSow0LSurE8uT29u0XhOh4AkNaB8xbF+T9lpWp5vtf6wghsODdtw5Yti+pu2OtjyAGHau2zEcb/Erw/GwfcO9HwZ/nKQs/Sjs5KPBY501zey2duvEsrXM7N4625EyEoMovkl+Gf4c+Um55JmljeSDU3y4i2XbyC8rOSM3/Y2S/iTpHQXzO03SO+W3LuTrfVOemMj/Sv4XSa/R0Ec/nhHn8x354Bz/kf8av7z8V/yvyDNQ+Xpnye/V2T0xv+PlYzsUJUYKkx9FZXFZRXXKHndZtqw6j9Y8Q9K/5FcU7CHP1pn8aoUz5Lcx/EB+H889MYZry2/n+KI8M7in/GqEVr1WNu3NuelnyLPMZds8EjE808xmNYjhmfKMdlkM87HIxzC7X3cSw9VLtqto3a1unViWerTqGfGqprpxag3WtJf89qBsWau9vj7GJtteD5ePm5JPPN4vf2pIqs6PJR1aMr+liGHHMXxM3W2vTdrkfXXrlH0mKm7L/5IPJrWc2m/HZ8i/dw8pKCs8HnYQp/EYw+TxUM3ba5NtvrNBnaK2/A/5lYGvU/vt+Er5lYhN2vLPJW3X5TjVOq6VHQuJYd/E8Ir4904F86v9fULfsPO+YQd9ntr9mpJ6Z8n3m271a0Z0P1SX+zVmNkttGokEwixJb7b0EwlulrRJF8tul/Ss5Qb6C34p/AMV81vN0iP+z5YH9lQNfrrAYfKnAXxaQ59W8C75uAr5Jy28S9Ix8ntQTsrV+5V8Z3pvYn7bSFpV6QTHRfKERJ2yveLfpyXqXC2/nCe/vfvG7d2uYFlF9T4n6RH5pVb5JzdsIe+gnZS7KuID8jEPip7QcIGk/0nU+0d822tt6BMf3itPwoyXGB6g8qdcNInhgfJ7uFLbdb98QNJ82aHx7x/XqLOvfHCfJ5R+4sfy8hOBOnEqe7pIWXv9hvwS4XzicWdJR0n6eqLOz+UJztT8vi+/PJAYNo/ht+XHym6117L2X9QmPxbj9/sadao+k6K2fK2ku81sR2VUtOMDJH1B3klMlRUdD5vGaTzGsOh42LS9NmnL0yStLB9ErU6citry6Sp+ulRRO95Ifs/vN5Vur0Vt+VfyDux/dzFORWVlx7WiYyEx7J8Ylj3lrMn3CX1Dddw3bNrnadKvKat3lKSH5U866Ua/ZiT3w273a/aVdKqZHaF2WJuDJTR9xeBOSkxfMga5m2WzJd2emD65jflNLqm3RMGykoNNSHqmJB7Jsji/2UV1JK2QmL5iw7I5Sg+iuGLJ9i7ZxrLajpO8odSOU0UMb5F0CzEc1hiWbVeddS+rs2TJ+oWRjpP8fsH89DskzWo4P2LYeQzL2lCqrKq9ls0vFadbJN1Ws07lZ1JQNqesTXbwmXQ7TuMxhl1trw22uXRZDeNU1g+Zkpi+fpMYDlecan4mZcdCYtgnMYzzK+yvi75hO/tat/uGjfs8ZftTg/2w8blcD+yH3e7XLFm0fqnXJA2/EyRdFUI4Vf6UBMkv79hXnnnsZtmL5I9W+Vlm+rryjMsZJfM7Q9K1IYQLEvUeUfrxj09JWi2EMMHMnpek4I8efJekJ4MP2HhSblkHxLJ3SfpTrl5o/Z2Y32IVP9JQDcpCa3kFdVLbu0Yby0rVK3u05qIQwhflmc4HpRfuyfqApAdCCGfLs4XZGL4/lqXqBf8zrJaY37MV604M24th0XZZQdkL+3aNOlWPVn2+oF5ZnJ4raHdV7XWR0o9kvUrSriGEHRN1HiiZ38KSbSaG7cVwkbrfXuu2ySXksapTp+ozKWrLD0naJISwj9pvxx+QfyZFZUXHw07iNB5j2M322qQtL6n04HBVcSpqyw9J2qigTRa143vlcS9qr0VteVX5qN+pdW8ap6KysuNa0bGQGA42lmMYZ104P/qGI983bNrnadKvKau3SNLyDc7lemE/7Ha/Zo1MeaWRGkRxcw29t/9MM7up22XyS2J21dB7Ph6rmN+KqXrypwQcI8/0ZJMLm8qDv7nicz3lTx24RD4i6es1+P6Se+T32lwkv9zsdbl6/5bvCDsm5nel/D7MVILj4jivOmV7xWX9KVHn9Lje+e3dKJbtVbCsonpbSHpavlO2GlvryQ2Hy++n2kN+T5XkI9CeKX/yReoJDWfK7+06PFHv/Lhduybmd5f8ci9i2DyGV8nvdUtt14nyUXrzZVvFv2fWqLORpB/Kv8xST/z4tfzWoTpx+rb8KSH5dlfVXleSj4+STzzuJ7/3eKlEnZPjslLzuztuGzFsHsNF8lucutVey9r/6Uq3yW00MN5OnfZf9pmUteWr5fFttx2fKX/s7cEFZUXHw6ZxGo8xLDoeNm2vTdqy5Jfs3lAzTkVt+e9xvV+j9tvxvvL95RGl22tRW75Nfn9u3Vg0KSs7rhUdC4lh/8TwnPj3WxPza/J9Qt9w8Pya9A2b9nma9GvK6i2UNE/+fdSNfs1I7ofd7tdsJOkTlnk6Q5kRSSCMdTEblR8oo/X4R4WGTx0oqpeaXpTgiImR2mXx76I6hdtbsayyeqtnp1vuyQ0jgRh2rmL9kmXyLGitOpm2ldzmTuJUt72WJR7bqZ+YHzHsPIbdbq+126T8fsva7Tiufy+05W7HaTzGsKvttck2dxqnOm25F46FHZbVPhbGcmLY3zGkb9ihbu9rKjmGxuV1fT+kXzMQp7bWd7gTCCGE5eUjga4t6RwzOyVT9nP54BVdKQshrCPPujwg6VxJPzCzZ2PZXyRdXzC/k+WXAq6VqHe6me1Zsm2rWu4RGiGEreSXgqwt6SIzuytT9iFJfyyo90pJD6XmZ2bXpdZhrAghLNGKaWbaKpJWkcf9CjN7OlP2Fnk2b21J55rZ5Zmyr8pjmKr3Yfm91fnpg555OhaNxxgWbbOZPVy3jvy+r9rt1cxOKFjOrkV15AfjWvMbLsSw99Rpy8EHWfqh/BeWOu14N/kVHsmy8XQ87JcYjlBbPlh+SXKtdjcW2nKT+JXVEzFsTRsLMTxS0k115zcW0Dd8YVrT/XCKpInd6tfE8v7fD63NwRKavuSXVhwhf3TGmfH/L4plj3WzTNKFkubKH//yE0mXS1o51nm8ZH5PyC9TTNWbJX/0xt2SjpO0Ypz+bvmBb4akGyVtn9nmB+Qjlh4tv8Tsk5my2+WPrhpUr2J+18svk7lUfonLEpmy8+uWyQ8c9xTUuTi1vbFsRsmykvUk7RK362H5pTRTMnXulg/Mcrrio6gyZQ9L+q38cqRrJB1VVU8+cuvCgvkRw85jeFPJdl1fsO5byccLabtOpt3dU7DNyfWoiFOy3bXRXmdI+q58tOv9MtO/E+eXqlM2P2LYeQxrt2WVt9ey9l/UJteRX6JYt/2XfSZFbfIX8id3fFpttuM2ypIx7CBO4zGGRW2oaXut3Zbjsp5uEKeifsh3JD2pGu04ll2j4vaabMsV6940TkXH0LLjWtkxmRj2QQwr5kffcBT6hhX7WtkxtHa/puIY2vRcboZGeT9Ul/s1sezK7LaUvdp6UycvSTNy//+KfNCXlSXN73LZ9ZKuzUx/b9whNqw5v2y9p+T3mK0g6fOZ6TMkXR/fv4P8UZB7xf8vUHziQ6x3jqQfxv/Pl7RGvl7F/MoSHLXLVJ5oSW5vG8sqitNViiOtS9pbfs/NTpk4LRf/niK/R/VTrbLM5zFJvpOfJk8UJevJP/+ZBfMjhp3HsGy7itb9n5JurVMnlj0taYuCbW4Sp2S7a6O9Pq50svKFY02iTtn8iGHnMex2e23SJpu2/7LPpKhNXidpep123MaxodtxGo8x7HZ7rb3NFcsqi1NRP+T6TJxWUBvtuI32miwbpjg1Oa413deI4RiJYcX86BuOQt+wg2No7X5NxTF0hpqdyz2uUd4P1eV+TSyb3to3ql4jkUCYJWlCbtoH4go/2+WyhZLuyk1/g3xHLJvfM5KWKqqXm75L3PFu1eBkxRryrNOhyjTOWDZR0vGS/iBpYa6sVe++kvmVJTialN2k9hMtre3dqeayWvXm5Ja1hTy7uWciTstJOk/+XNZBcYrlX5cnfRYV1HtYmYRVbn75ZRHDzmNYtl1F695OnVRZdpu7Ead222u+rJV4nJ1bVrZOPrZl7Z8Y1o9hk7Zcp7220ybz6960/bfTlh/V0ER8VTtOtdd2jofditN4jGG322s723xHjWW105YfUHGbLGrHKyfK2mnLj0u6cZjj1M5xrVv7GjHs3Rg+kYtTp98n9A077xt2q8/T6X54l5qdy/XCftjtfs1O2flVvdp6UycvSd+X9IbE9N3kX+rdLPt/ku5JTN9GfslN0fzmSdq5oN6Tkibnpm8lzzA9lpv+Ykl/lY8snZrft+UDg2yYqPe4hjbc1vyeV0mCo0HZIkn3l9RJbe8cSc9VLCtVb6GkR3PT15Zn/Z6TtHWubJJ8xOHnJe2WiOGHY1mq3v2SFhfMz4hhV2JYtl2pskWJda+q0ypbvWCbFzeI02Kl21077TWVeHxS0gMldcrmRww7j2G322vdNrlI0iM161R9JkVt+Xbl2qRVt+NWey0r63acxmMMu91e627zAklPNohTUVt+WIlnmKu8Hd8o/yW5rL2myh6U9PwwxClVVnVca7KvEcOxE8M5+Tjl5kff0Ea8b9hJn6duv6as3tOSnkrsg037NSO5H3a7XzNHue/ksldbb+rkJemVioM1DneZ/LFgKzeYX1m9/RUvj8lN31XS7xLTl5B0YP6Dy5S/UdJGiemvkPTZgvn9qmBn3EaeQatb9r/y0TZTda4v2N515Y93KVpWUb395c/4zU+fLH+UzGoFcdqjZJ9aK1UvTn9bQZ0fEcOOYzitZLsuLij7pKQzatZZV9LZkl5esM2/axCnnxS0u6r2eqzSice9JN1aUGfjkvl9nBh2HMNpXW6vZe2/qE1+U9JZNetUfSbJtix/XvOrC2KRbMexbI+SsqLjYdM4jccYTutye23Slg+U9H8N4lTUlleU9IGC7S1qx7vJO6VF7TXZluXHmrd3OU5FZWXHtaJjITHskxjKTwg3KJjfNNE3zJaNVN+waZ+nSb+mrN6rJR2ZmN60XzOS+2G3+zXrSvp50b6Rf03Q8Hu/pGtCCKeGED4QH6ExXGXrSvpDCOHSEMK0EMKOIYTQxvzK6k2RZ3nyPivpihDCptmJ5qN7fkzSqSGEg+Ponlmfl/T2fD354BpWML9z5M95Vq5sunynq1Umvzxnt4I6pyixvWY2V9KPS5aVrCdpqqRfhxBenKvzH3k27MshhN1CCEvl6n00hHBFCOGIEMLUEMKkTNmZBfXOlPTGgvldUbLu0+qWaXzG8JmS7bqoYN1fLI9h23Vi2b2SNijY5pkFy5qq4jhtrES7a6O9/kqeic77iqQbCur8tmR+k1PrTgxrxfAWdbe9JutUtMmb5b82tF2njc+kqC3/QtKRNdux5JekFpUlj4dqHqeysn6NYfJ4qObttXZblrSa/MrLtuuUtWX5PbV71mnH5qOvP67i9lrUlqdo4Hns+XVvGqeiY+hUFR/XksdCYjjEVI3dGF4i6ahufZ/QN+y8b9hBn6d2v6biGPp1Sfd0q18zkvuhutyvMbO5ZvaRxHKShv0xji8syD+cN8t/uZ8sD+R58ntGXtrlspmSXicP7A7ycRjOk49KuWLJ/JaRN7psvcfk97RsEud7rnwEzxfF9+0mPwj+O87nIjN7Ou4crfK15IOCnCvvNL0uUe86STun5ifpE3F9l5DvsOfKR8q0EMJhdcskfbGkzj4xPi/Pbq/5c0PLlpWsF7flzZJeLz/IXCDpPDObGQ9ar4nbvIt8RO7z5Y+VmR0PUlNj/VfLBws5T/7lsl6i3gXyDtWQ+cl/7SSGncVwm5LtKlr3N9WtE8t2LNnmJnFaXc3a6zslbS+/X/u8OL8HpBce/ZOq83f5fXSpslXlVyERw+Yx3E5+nO5We23SJg+qW6eNz6SwLcvb7VS1347PlV+2XzS/5PGwgziNxxgmj4dq3l5rb7OkTevWqWrL8mNUrXYsNWrL8+WjiG/ZxTg1Oa413deI4diK4Z0a6Ht39H1C37DzvmEHfZ7a/ZqKY+iDKtgHm/ZrpJHZD9Xlfo2ZPaYaRiyBMGihISwt3wHfLOmVZrbdMJdtHqe/ycx2badOql4IYRv5h/4m+eAXF8l3nKslZXfOBfIP4/txPktI+q9Yd6qkeWb21hDChFQ9+WUpqek/09AERysxMr9B2T/lO9CQOmb2YMn2zipaVkW92zRwYNhK0rXyRvf7GKc1NdDgNpI/a/aQzOexfqy7m/xeph3K6qWmSzqMGHYWwzg9uX5mdmXJuj9bt04sWzmzzVtKmt7a5jbjlK+TbHdl7VXS51SQeDSzxUVtvGh+sf0Tww5iKGlfdbG9ltQpa5P/kCela7XjxGdSqy3XbcdFZSo+HjaK03iMYdnxUM3ba+22LL9/tUn7L2zLTdpxjFPdtvzVYYhTk+Na02MoMRxDMezi9wl9wy70DTvo89Tu11QcQ/+oLvdriup1eT/sdr/mPDO7UlWszXsdOnlJmqA42ISkJSVtK2mlgvceUjKfojobybNBe1asx7qSVoh/T5E/yuNlmfLt5L/M7C5p04p5LR+XeVyibBVJ7ympu1bB9GS9kumbx533/G6UVdQp296m9V4h6Ssl+0zyntXWflSnXsl0Yth5DMvWL1nWpE7VNncQp1rtVdLSkt4iv3/z6nbqVJURw67EsNvttXabbNqO24hvYVuu247LyoYhTuMxhl1tr022ucM4FbblJu04Va9inl2PU0VZ7WMhMeyvGKami75h2/VKpnd1X2u6P3VQr+v9mpHYDzvYd0vjlH8N+xUIIYQ95ffoPS9/JuWX5c+g3ESeBbkp+3ZJX5KPB/AGM3tLnMfmkk6XX4oR5CO07mZmD4cQ3ifpa/JfMQ6UZ3D+n6RTzOyFeYcQDpf0Ufl9H/8rH4vgMvljKy6J/z4u35Euk/8i8qyk90laVj6Y0lpxdvdKOtPMZhVs8//IG9Ta8suFfpspO9YyWb9cvZPll6r91czuzEz/kHwcBJnZAyGEVeVZq1vM7MbEfL5jZl9OTF9OfonO3ZIetvjhhxB2kSd1bpLH+AIzW1iwjq+V9KCZ3RJCeLV8cMpZZnZ2nP9u8kvqFssv7blAfsn2nhocv9PN7PzUMuJyfiPPhq0lv7zmB+b3JCmEcLqZ7ZmoM1HS3+LrPDO7LFP2Vfl9sMRQHcXwAklmZlfFdrmbpJvN7JzEvE42s/fnpq0vv9ztJnlm9CEzWxhCCPL7oVsxfJF8cKC7E/NdUp6lvc/MLgoh7C/pVfLM6oXyBGA2fr+RZ5IPlCcI18zGUNIJrbgklnWumb05VVYkhHCB/N60ZPuX9EsRw1JtxPBbUvO2nGnHt8tj+GzdttykHZvZ8yGEXVWjLYcQ1pF/R92vNttxLPu5/Oq4tdXB8bCNY+F4jmFbx8NUO47TO2rLFe34uBi7d6gLbblJO471ytryHyV9r+mxME5vJ4YvkXRYtl+VqU8M+zyGIYTl5b8yX65h+D6J0+kbdtCvidNb++Fjkv7V5X5N0X54qqR9NDL9mmHdD7vxnVxre2z4EwjT5Zd3LC2/12L72DjWk2/kH+WPvQixyqclHS3po2a2ZpzH2ZKOMbNzQwg7SPqbmS0Ty66SJxMeCSHMiMv5o3yHeFo+WMSp8hE4t5OPc3CnfCTMeSGEZeUJiXXj/9eXdJSZ7RVCeKOkn8o/iFM1MFjN2vKd9FQzOyKxzfPlA6JcIelD8kTE/ma2KIRwrZltm6jzHfnAjP8n6e2Sjjazn8SyufKdPchHVv2AfHCMV8d1yidh3id/tMpUM9sqzuM18oF4bov13mt+mc8X5A3nHPkYDFMl/Ud+UDlFnqVqXYZztPwSmEnyS2NeH9+3c4zR6vKxHHaRN5AJ8stibo5xzMbv/fJ7roYciOM23CvfF66Qf8G8Qj7a8CMhhOvieub9SJ49+3KMwd/N7LPEsGsxvC8ub5L8JHNHeaf8jfL7Fefklr+L/FF9V5nZ7iGEPeRt+2/yg/qykjY2s/khhO/Jn097uvz+sPfK2+VtMYZ/MLN5cT1+E9dhGXnSbzlJp8nHCllHPjruW+QH6sfln8398i+Lk3IxPEDSBvLEZSqGrUsDW1+0h5nfT7etfP/IfwkG+eVkP1K6/RPDzmPYpC3PlX9vHJprxxvFeb8irlNbbblhO27dp7xy3O522/Jp8ssTd1H77TjE+Z0hv1ey3ePhXvJLX2/KzKfqWDheY1jUlj8t6SENtOVWO75Y3v9ZI9bvuC2XtOPXS9osxv0far8tf07+K1S+LRe247gtN2hoO27VS7ZlSYfL7+FtJS3bORY2jeEJ8se4XaP2j4XEsH9i+IMYm/eqO98n9A077xuW7Yf7S/qkmR3XpX5N2X74ibjM76oL/Zq4HiO1H3a1X5NY33LWxmUKnbwkTc/8fUOu7HpJf4jBWiZOuz3+e21qHvH/8xUv9ZDvpEu16ki6MfO+HSQdFYP/dJw2Uf7lPiHzvoWZvyfmlr1I0hKJ7XoifthP5F5PelgHvfcr8qsaVi6o05rXc/H9K8QP+ofx/wvkDWJl+dUbq8fpK8oHA/m1fGc9IL7mxX/vzKzDJZK2jX/fonh5jfzXlaXj35PislaU9BH5wBsPypMaO2sg0bOMPEPY+syWkD+PtvX/VRQvj5Enay5PxC/In3t6u6Q7Mq/W//PPNn5vXP6GJfWeUXx2cNyW4+QHjxcRw67FcGJc9yckLR/ft3Qs+7X8wNQ6QN0v/+LYOb7vcknrZ7Yv2+6u0eA2uUADX5DHx8/jvPiZ3JBZvwclTcwcT66Lfy8jP7BKfuvSwnz8Mssy+ZfZJYnXYnkmfQX5VUut+C2Wt/VUnXzcs+2fGHYnhnXb8p2SDki04w0kLcgsp922fIfqt+Otssuq0ZYXKfNMdLXXjge1f7V/PLxH0qOJ+JUdC8dzDFNteXrcnqka3I53ljQnM79utOW75SOW59txaK1fnbYsb5PzVaMdt9H+i9ryTfI+W51jYaMYxs9kZiJ+ZcdCYtg/MXxSg49RnX6flB0P6Rt2vh/eImlmzWNh0/3wduXOMTPLKmuTvbAf3qnu9mt2TsWh6NX2G5u+5Aed1gFoh8z0iZkPe48YxL01kEB4XP7YkLNioJbJ1L0jfljfknRM3PG+Id9xP1/QmM6VZ2fOkGdcfiXpPXEHvCP++x75c0SPyuxkiyStl5jnvSp+hvmzyuzwcdoH4jo/p/QzVmdJujsXn+PlCZbsjjAzV2+mPGv3W0lrthpE/DebCLkm11Bvin+fJ2nF+PdSynXO5FnPQ+XPqH02877HMjvkRPkBrnVFy9KKDVKeMb0tsb07xNiuWxLDpXLT3iB/vupzqXryTOzduWlfj/tW9kuRGHYew+m598yQ9Bl59nnrVgxz8bsyV+cJSa+Lf/9JsZ3JD6Dzc+9dQn5Z/Slx3ZeUHwCfVBwbRZ6tvTn+vaIy96DJOyPv0uAvognyK5XmS3ppQQyfyf1/F/kJ/W3KJCtrtP/sSQwxbBbDRXXbsgracfz/U4pj4aj9tjxffvLWdjuO/18o/9Wl7bYctznfJkvbcSuGiWmlx0P5yehD+fjFf4lhcQyz6zdB3j8Y1I4TMexGW35c3j/Kt+OlYpxeVLMtz5U0o2Y73kneIS1q/0VteYGku/Lxi/+focSxsIMYztTg/bydYyEx7JMYKte/zsSv0fdJIob0DQemdbwfyq/AmJPYB5v2awr3Q/lVGHMT+2DTfs2I7YdF+2D8f5Pv5H/l16/s1dabOnnJH3OxVGL6FPllPq3/Lyu/vOMf8f87517LxemrSfq4fLTLj0n6oXzAisMkfa5kPSZJ2k9+68Ek+aVax8gv/5os6ZD4/49oIEu1tDzjc6s8AXFcfJ0n/5Xm0IJl/Vs+hkN++m6x3g6Jsr9I+m1i+rfl2awl4v/XzpQtpYEs3SvkGajPK2ZG485/nfxXxSczO9DL4w5+cnzdJulEeZbqzpIY/kzSpZKuip/VWfIM2gXyRNH58f+XSvpyrDM1rsdN8X0XyBvRFZKOkPTygmX9SYlsmPz+qFmpevIM3bGJ6R8mhl2J4fMayIJnD7aTFQ9k8ku//iBvS61LslpX5jwjaY34viXjOlwiv6TsLPmX5iUxDnNKYvhF+cHzLvlB76+Sfi7pPkkPxL9vlvTB+P5V5W3yd/LO9uz4eihOO0TSJgXLukPS5Ny0reQZ9McK6pym4vaf/SWBGDaPYa22rOJ2PEH+pT9TNdqy/Kq5K1WvHa8U5/1v1WjL8s7Xj+q041jeur2v9vEwH7+KY+F4jWHp8VC5dhzLutqW43bdoaHt+Hr5VYzXqV5bvkzx5LFGO54Tt6eo/Re15ZsVf4RJxS91LOwghvMlvb7msZAY9kkMJX1f0tcT0xt9n1QcD+kbdr4fbiA/Ae5Wv6ZsP9w27nPd6teM2H5Ysg82+k6OddcrKsu/RuUxjmNN8MfL7KDBg5RcZU3uGSlextKSZGYLEmXby7N6z+WmryVpMzO7KP4/yHf4V5rZe+M4E1n3mdmzIYRV5Aeep+UDbkySX7p6vjxD+LeS9Xylr6ZdEULYUH5fzVz5uBO7yUf4nGlmF8b3T5BnCFdUJn6WeV7qSAghrCvffmLYUAjhRWa2KDF9FfmB//rMtLfKR+VN3YOnEMIK8rj/K4SwmQbH8CpJG5nZ7JJ1WVOSzOy+OK83yGP4tPxetxvM7OaCuivHuo+0sc37y7PlV+Smryvpa2b2kap55OoRw4HpTWNYuy3LO15Z2Xb8WvmVaW9SjbbctB2b3++4unr8eFjzWDgeY9hWW65qx/E9K6hhWy5qx+aPK9tCXWrLvXwsjO9ZQcUxfNzMbimpSww1bmNI37BDw7Ufyq+w6kq/pp39kH5NPSQQOhBCWM7MnkpM37TkIPlBMztx+Neu91XE6Y2tg2Si7Otm9q3hXbuxgRh2riJOtNc2EMPONWnLtOPBiGHnSuJEO24TMewcMewMfcPO0a8pRwKhAyGEuWa2brvTq8rGm6ZxIoYDiGHnOojhcWZ20PCu3dhADDvXJIa048GIYeca9mtoxxnEsHPEsDP0DTtHv6bcpNFYaAhh9aJLbMrKRnJZrbIQwmcLZr2XpJeEEH6cryppreCPQhkyW/kYDuNGIj4vFElaI4RwZkHZOiGEJwrKlu7W+o0FxLBzBTGSPBZrl7XXEMJKBWVv6db6jQXEsHMN2/KbJU1KtOVx144lYtgNJW15qqTlEm2ZdpxDDDtHDDtD37Bz9Gs6YG0OltDNlzIjRw53Wafzkw9s8d/ypzxkX4vkA1gckHg9L2lrSevlXlPk96jkl3VQwTokp8eybRuWrV5neofL2lY+sMdBJXF6q4YOmDlVPrjKkKdVxPkOGSVU0rSC9yanE8OuxfBtdcs6iEWTZb0t/vtYRZyK2qup+FFI+VF4jytZv7IyYth5DGvHo6K91m7L7axDw7b8oKR5BfNtux23UdZku4hhoq20O73pvtvBsqra8qOSHum0Hcdl1G7L7ax7t2LYwbKIYR/EsCK29A0HT5tW8N7k9OHYDyti0Xg/LNkHW3HaeizthxX7WqP9sLBO3QrdeKngmZvDUdbp/OSPZHlFovxiSQ8W1H1S0msKylJPWhiW5EedsuFaVozTqwrK50vapaDsLiWeVhHLvjfa20UMey9OZdPlT1EpitMDJe31CRU/Cin/OJ4xv68Rw+GdX5O2LH8Sz/SCOm23416JEzEc/WUVtWX5o6NnFNRtux33S5yIYf/GcCzFqaisybEwlvVk33CUYjjs/ZqR3K7hiFPRa1RuYZA/RqNJ2dkNypouq1X2QXkmNG9vScunKprZi4tmamb7JyaHgrcXTR+OsuFa1t7yqziGMLNliiqa2XolZYfVWA9imC4bzRiO+GdiZm8uqmhmq5fM90vyEY7nJsq+n/v/QyXzKSsjhgPGcgzbqVO7LZvZVyV9taCsTjtuWtZrx1Bi2OGyitqymR1YUrdOO5aateWeilNZGTHsfH6jHMNuf5+UldE37LxsWJY1Qv0aaeT2w+GIU1rdjAOv7r+UeeZnO9Nj2Z4Nyw6pM73DZRWWDUMMJ9SZTgy7FsNkFrusrINYNFlWYZ1eeRHDrsSwdjwq2mvtttzr7biNsibbRQwHl9VuQ91uy03aeK+8mq57w/bfdFnEsP9jWDsWsYy+Yef7RnK7ut2vqSrrhVcv9GvKXjyFAQAAAAAAVJow2isAAAAAAAB634gkEEIIkzJ/LxdC2K71+IuyssR8VilZxiqdLKvOepSsQ+H9MiGEt9WZVz+riNO2JWV9/1zVdhHDzlXEifbaBmLYuSZtmXY8GDHsXEmcaMdtIoadI4adoW/YOfo1bRqBezg+IB+EcLb8Wcy3S/qrpLsl/ayk7Aj54zD+KWkbSTdKuk3SPZIOLyh7VNJ/GiyrrGy/xDZ1MvrxkpLeL+kN8f/7SzpG0qHyARvz0z8uaYk4bdW4vVtJWi43/8KyWL6ipOVrTG+0rKr1aDdOVWWSNpD0eUk/knSUpIPlg1omp8c6QdKOkt4RXztKL9zGU1gWy1eTPzZnW2Uef1MyvdGyqtajyzHcVb7vnxlfP5O0W9H0ina+ad2yov2jjbImyxoyvYMYTquIxderyhTbdK5slaqyJq8my2p3HTqNYdzXDpQ0JVf+oYqyCYr3X8qPqdtKWin+v7AsN58h01JlRfPrxjo0jaEGvk+CpHdLelf8+/WSfizpkLgOhWWJeTa5f3f3hmVNllVW1u3Rqi+uWyZpufg5r9DO9Lr7YafLamM9msSp1Y5XyU1/b9zXDiop+5gGf8fuIulz8j7YkkVliXXYSNI7JW1eUvbyJsuqsx5diOFeGjh+rCrpZEnXS/qdpA8XlJ2n4jG0tipZZnIfKCurmF+jsmGI4VGSXp0oT07PlK/b2m75I/r2lvSyNsomZeaxnKTt5N8NyekdLquwrEac2jlHWUnS1+M+FyR9RdJfJP1E0ncS038gacVYd7u4H++uXJ+roix53lA0vcNlFZZ1IYbTMn/vIj+HO0PSafJz2o2Kpsc6Tc8bkuchZWVl82v3NexjIIQQro8Be7GkmZK2MbPbQgirSbpT0jolZdtKWkG+k77VzK4IIWwm6RpJr0iUzZa0QNKeDZZVVHahmW2V26bpZrZNYluT07NlIYTfSJokaRlJj8sPLqdJmibv8N2Qm/76uJ3LyQ8a60qaLuklkv4u6Vh5o06VfVfeyPeI9e+Nq/OH+J7dc9NPiMs8qsGyyso+ZWb/qROnihgeKn9+6z8kvSUu63H5ycbd8oaZnb5X3LaDJc3JbO/a8gb9C/lBMVX2v/Ik2ORc2TPx7yVy0x+Xf7l/tsGyysoOMbML6sSprCyEcLSkjeO63pNZ1nfj31/KTX+/pDlm9qmC+c41s3XrlDWp081ldRDDa82sLENdtn4PSnpW0lLyRwgdZGZ3xrLZ8uPCoLIQwpaSrpAnSM+VdJiZPRbrXC/paUlrJcpmyY9pdZa1i6Tz5Y8oytcZst2dxFDe+X1NXM7bJR1tZj+J5Q/IE7qpstvkx63n5W36y5KekrSJpF9K+kiibEtJi+J2fUj+WL8N5CcI/y3pM7FOvuwYeVvOz+/lkibKR8Budx02kfQxMzur0xhm2vGx8uPsknHbXiRP+r1V0uYxhqmyNSWdnp2lvM1fFv//99z078QYnpWr81N5QmJHSf8uKHu7/GSnzrJ2zkzPl8nMjkrFQwltxPC6fJH82HiLpJfKj8epsjXNrHXl42sk/Vb+Q8Z2kvYxs3Ny0zeSdImZvT/W2Vz+GSwR53uemR1cUHa1me1dc1kzzextiTobSfqomZ1TJ04Fsb3WzLbNHhtCCF+V9F9xeW+T9FozWy1R9iP5Y60PCSF8Qf49fY78s99K3rl/LFG2sfzR2g+HEN4n6WvyvsCO8n38VYmy90j6hpl9v+ayysquNrMvdTGGN5nZ5nHa7+TH/D9IeoOkY8xsuUTZXPkx6EhJp5jZTZn5Lpb/GHZqouw5SX+TdIqkP5nZ41VlFfNrVFYQj05iOE/+iMJV5YmXU8xsetH0WPdwSR+Vfz/8r/wHqMsk7ST/oXKLgrLrJL1J/uPjp+THuzskbS0/5t6fm76x/EfPnRosq6zs+OzxsAt9w3Pkx+vlJW0W//69vA8tSRflpr9R0uvkfYnH5edml8l/nHxW/h16eEHZt+Tfj1M0+Lxhhvy8Zx0NPZ/4faxXd1llZe8zs7u7EMPWfvhdSavLf4jeU/75zZb3NWbJH1OanX6I/Fx2P9U7N9hc3v+Thp6HHC3p0xp67vK4ys9RBp1rlLIa2YYmL2We5SrpvlzZgjbL8s8Kn58qk+90MzpcVr7susQ2fbtgW8t+IdkhOz95EuFBSRNb0+MrPz3EHWST1nwknRT//oj84FVU9pCkqfH/75D0Q0nLyhMmZyWmfzsuu8myysr+WCNOe5aUrR3/vT4Tn2Uk/S3+fbPis75z09eVf8lOScxzfflBuahsoaQdE2Wz5SfU+ek7dbCssrJZXY7h7ILyou0K8gPPjxOvn8R1T5VdGuPx2dzrc/LnFOent8oWNljWzIKyn0h6omacykbunS4/IUu9npRkFWVbxPnsLT+A7xT//3SqTN7puFX+hfp5+RVXG8b3PSW/aiRVlpxfxbKuau1riTrTuxzD6xV/qYnrf46kH8b/Lygpmy//cl4/xrV13FmvpGxGjM0rJT2s+GxneZL6SfnJcarsqYL53RDnWWcd1pOfdNT53kjGV5ljYfx3CfkxeMn4/0mK32sFZYvlHemvS/pGfD0mbz83JKZ/I9b5i7wjeWJ8PRn/fb6k7NkGy1pUUOcb8hPBbsbwTEm/lrRp/IymyBPR60m6sKTshsy8LpG0bWbfuDoxfQNJT2fqnK34S7b8O/OpNsuaLCtfltoPi+JU2o7zxwZ50m/ZzL63oKDsBg3sv1dLWjqzfy7M1Ckru0rSyvHvZUrKbtRA36vpsvJlqb5hJzG8JTPtmtx7FqbK5MfRmyX9j/w7Yqb8JGlKLHtZQdn18uTOb+THhjMk7Stp6ZKyGSXzK1tWYVnN9tr2fig/Wf9a/Nxvlp/Mb5yY/g35d9zSklaWH7NWjfNYVt4PKStbRQPH+db37qw4//z01dqYX5OyG3Kx6LRvOCP+GyTdmymfEV+Dpsey+Zl1Wl/Sn+Pfb4wxKCp7XOnzhtvlCdX89I/IvweaLKus7IIacWpnP7w+M22SpMsyx6EbEtNXVLPzhpsk3ZGYvpO8D5U6d6k6R5mVn164ve2+selL/uX8XXn252J5pvTV8ob7UEnZI/Ks4BfkJ9afkf/KdkDc6VJl18q/3Osuq6zs/C7H4wZ5dnJF+YGgdVnTjfIDT376Usp8ecRp2cvQ65RdE/+dKenm/PQG82u3rO0dss0YXi/pRTbQ8K7OTL8xPz3+f5Eyl5Vlpi8pv5qgsKxgHeZIurWgrHR+DcuSy+oghtdJ2r7d7ZIfxBfLL0k9IPF6vqDsGfmXyzcSL5NnZIvK6i5rQWw7qToPdzF2E+S//KxWUP5cSdkzuf9vIf81c09lEqO5sjty7WkXDZzw5+uUlTVZVrZO4aV7DWOYT4pNlGfm/yBpUUlZ9oQk33manyqTd2Jbl2jml5utU1ZWNL+21iH+v2sxbK1H5u/zStYjX3ZjjOX3JC0Tp90uT7YOmR7/3V7+i8rHMvO5o42y5DwrllVYNhwv+S/L/1C87SK7rKKyXDvJfodem9k38ieC2c9kesOyJsvKl3VlP9TAbTo3yy81foX8yofsexamyiRdrtgPkV+N1LoMein5d8bLCsoWSFor/v8SSUvFvyeWlF2u+L1Wc1llZTfUjVdFDP+f/JfVpeV90L3i9F0k3VdQNlvS3zPz2kF+Bek9yiSdysriPN8tv/r0EUmPFpQ9J79ipPGyEmWXdzmGQ/Zr+VUkDyjXr4nTv6v4XRP3n4eUub1LsV9bUJb84VF+kn1dfnq2ToNllZV1ZT/MzO86ef95Xfkt4VPi9FbSJT99ZQ1OcE1UwblBWVn285Ofo8zKT68zv5plN3Z5P5ypwbesXJGZfnN+evx/k3OU0vOQkvXsyrnGSNzCsLz8Pn6Tn6DvJr8kfK78l++9C8qOl58kmPzy/v3kl6jfJb+EZ99E2b3ynfyhmssqK/tvM7u/i/H4jKRPynfgI+W3F9wuv6x0KfkJUHb6TvG9p8iTG++Qf4l9KISwhPyy5u8XlD0uT7RcEsummtk7QwgXyU8MtstND/IsXdH8ypZVVnaDmW3SxRh+Sv55/1t+OeT3zOzEEMKX5ZdDnZKbvqqkK2M8TpUnmSS/PGpf+VUXqxWUzdfAJT/ZsiPkmdjDctPfL7+HbKkGyyor+72ZtW4v6FgcJOZn8kvcW7cqrCP/tTDI97ns9P/EaZ8ys8sT81sg6fX5shDC5ZLWM7O1EnUWyS83vSZRtlDS62ou62L55aZrJurcYWbr56c3FUL4tqQzzezKRNnlkj5dUHa//BapBzLT1pb/erulvPObL5sj6Tkze3Fm+laS/iTPGK9sg28RypatXXNZsyU9b/Fy2VydDbPr0KkQwl8k/cDM/p6b/m35rVdTS8ommtnzIYQdWnEOIUyUXzGwbKJsZqzzshDCnmZ2emaeC8xs6fj3kLKC+U2XjxPxshrrMFF+AvWyLoVQIYRzJb3LzJ7KTV9d3tlbu6DsTDPbIYSwh6Qvyr8Dv29mG8T3FE2fIP/+2lN+7Du1nbKKeSanV5V1WwhhWXlCc0P5JfJrl5WFEObLf1ENipfgml/qPl+eIJuTmz5Bfnw9O9bZSX5snB+Xsbik7Hn5jw91lvVcQZ0J8hOcbu6Hl+Qm7W9m94cQVpYnJa9JlP2X/HapP8bpr5YnaraUJ4/2l3e482XnyvsYf5J/124b5/Ma+efx2kTZbvKrRi6quayysqPM7Lc1wlQq9pW+Ir+NSvJLip+W3zb0VXnfIl/2rKStzWxubl5BfpXhSxPLKSubLN831kuUzZRv80ldWlaQ397y93xZUw1vf/il/MRpWXl/7zl5suh18fWvgrLd5P3CF8svJZ8uT7QcH+d3Tm76G+TnNH9vsKyysheb2btrB6tACGE/+eXvkl9a/zH5udErFK9sy03fXH5V883y/v/u8isUPhtCWEae/PpTQdmDSp83/Fneh99DQ88nHpYfM+ouq6zsWjPbtIsx3Cdu12wN3Lp4dgjhw/Jbty7PTV9VfrWbqd65wefk517f0NDzkLXlffj8uUvVOUrb5xrDnkDAUCGENSXJzO4LIawgP7DMVTxhS0yfLT8x3lz+RXaEmT0ZD/bby+/DSpVNld/7t7k8K/qF+MW9lfzkcXJu+srysQO2bLCssrLNzOyKLsdwC/l9WDeY2c1V02PZZvIDUutk9l55R/qmirI3p8rkjT1V55wOllVY1ihQFeLJxAvLap1QpqYHfyrJwlanNjefZFkIYRNJj5jZw4k6r5J3LlJlm8hvT6qzrML16xUhhDdImmdmM3PTJ8tPkn6UKDtQfrXIwbnp68rvt/9yvn3Fsp/FsjrL2kM+kOsnE3U+YWb/U3OTC4UQlpYkM1uQKNtQ/utNquwt8oHsFuamT5H0PnlSIl/2YXli5ITc9A3ll7QektifNpTfw/rFxPx2lyduTqyxDlPkt0f8Or9N3RZPeJc1s4eqyuL/p8kvd3xt7n1DpseyNeWdzO3yJ/UVZU2WVVg2HEIIL5f0SjP7v7KyEEL+JOs+M3s2hLC1/H7883LTV5GPiXFpps41ZvZU8PGWDtfgcSmyZQfJO4J1lvXOzPR82WvN7LQ2Q9JYTJq9qOA4PlH+C/d/yS8tnyTvA51vZo/H8jcVlE2Wn9hny84ws5uLyuRJlqL5lS2rsKyrwRocm8nyXwgfKSsLIexflMSoKPu8mf1vnbIOllVY1m0hhOUslzAtmx7LJskHmjX5iekO8v1nrqT/k/+4lyo7WT7weeuHx13j/++Tn+Q+kZt+l/yKh/9qsKyysp+aWes++K6I+3wws+difLaW90UfKpj+sPz2glb//wQzWxy/49eMMUiVbST/vsyfN6wrv+VlRQ09n3iZfAyiussqK3uJmd3V5RiuJL9d7FYbPMZIcnos21ye3EidGyTL5InRovOQ5LlLLCtcVtvbONwJhPiBf0n+q8RL5A3gIfkB/Vh5JitV9gP5VQF7avAGni7pJPllyfmy8+L/d6+5rLKyIxIf8irmg/RMMrPn4rTl5PdJ3m5mj4YQXivpQTO7JYTwavn9tbNitinIDwDZdW/9WjlkuvVJlieEsKKkxWb2RG76qvJs2WJ5/J6K05eTZ3nXiWWz5fcqPT8eYxg7ktmT+gfj9GQszMxCCJsqfQCZVbKcTfPJl7LpY11F56L2NpfV6dcYtoQQljCzZ3PTVkkliSrmM25iGEJYycwejX9PkKR4jFtS3lm6U97RMjO7Kn7x7ya/FPKckvmOpxjubmZnFpQdYmbHJqafbHFAw5L5jqcYvrAfZqYtJz9xvr3pCfN4iWEIYSP5ic2t8l/xLU7fRX4lxE1mdm7DefdlDEMIK6T2qxDCVmZ2XZeX1Zf9morzkHXl4z89HhPY28mvFJgt/7X5PjO7KISwv6RXyW+jPi7/HZ5ZVl/GUCo+D4ll2ylzHtLJtvZVDK2L986kXvLLxw6TtHpm2urybPvDJWX3y39B20n+oa4d//6ZPJOXKpsrzyzVXVZZ2TWq/8jIc+SXqFwpv+zxcvmvXBfJRxC9VX4Z3i/i6zz5id29iem3yhMbR8gb96Py+9RmxWnrlpStLL+F4VwNDNJ4rgYuP8pPPzjWabKsorJj5LcU/Efe+ObG1zT5PWgXxW18Rn5Lwh3yX1UPiPH7RYz3r+SD+lwn/zWmbgzfVLKPntuw7Lg605suS57lfTzG86L4ulk+EvMhBbG4Nf49Q74fvze+Dm9NK1mPuXWmd7BdZXHqdgzL6pRtV1nZB7s8v16P4aVxn7tb0nGK9wPHslnyX+YelnSBMgP0yO/T3lT+RJn8o5iSjwcdyzGsWId/aWCQrR3lly3eFmN6mPxSxfvlSb9/y79T/hPb+9XyX7Au1sDo8l8Zhv26yXaNZAyv1cCjp94h/6X9gfj3iRo6IOvD8kv5b9DAo2nPkt9qcqY8oTreYjg78/fm8n7MHfJfTXeM018j/66+JO6fb8nN4zUxxoXfrU1j2KQdN41hB8t6RAOPw31fjOEv5Jd4fzFO/4K8//fV2NZ/qYHHSi8t6ZtxX/yepMnjMIbPy/szByrz+Eh5X3GOvP+8ea7OoZLWKdvnasapq98nFXHq9nfyB+R959R5yCmxTd8sH8H/ZvntFTfKz2t+F/e9X0n6c9yHf6k4YOE4iuHm8u+I1HnIW+TfuxfJB2/8i/zpDX+TJxQ2UMFj4xvE8G759/uvJO2XK/t5qkx+W/HfYjt5Va7O1+Tnf6my/y5Z1rFl6599jcQVCLdYwf3vIYRnzGzJbpWFEG6RX1WxcReXtVCeOFhB7T8y8i75l8PS8hPatcxsfvD7d56U36d9Z245t0qSmW2Um76+fHDA/5Y37Owl5gfIv6B+UFD2aQ1csdG6n31t+U4T5CeU2ekHxO05usGyisr+KekxM9s+hPAO+eVbX5VflfIR+aWUt4QQdpD0cTM7IITwkTivNWPcVpH0GzPbNfjtF1fIv1TqxPBieUczL8hPuHctKDtbfoDJW1ED90Lm69wkP5jXXVZR2Snyy6VXGVQhhJ3kB4/U/rS+/AtjORv6i/CS8itsspfEtuwsP9n7f4n1+6D8/tI66z45rn8+hkGeDMrHr1XWJIabyffdfFmQd4KnFczvf+QnxKmyA8xs+SEFIfxYHo8TE3UO0tD4tcrGcgz/Jb+66wp5h+SD8oHlbgshPC0fnfjGEMLe8i+n98Vj5T3y+3VnyZNhnzKzM2IM95Xfh5dfVq/HsCxOZW38X/J7SZeTd972NLN/Bh+T5B/yKw2Wln+nbB+PjTfLT3ZfKz9RXtvMnoiXXt4tfyReallNYli2XUXHwpGO4dVxXR6K/5f8asU/yr/TTpN3kltln5Z/V8+T35JisewU+f53qAYeZZVfVr/G8AozW0KSQghnyx8TeG7c1x41s1cFH9fgc2Z2bQhhA/nI4svGOh+Rj231Z/nl/dLgcQ6yyyqK4UsUH/NYc92bxPDl8uNMPoZNv5PzMbxKngx9JIRwo/xKy61CCFdL+i8zWxAv+X5K/p38XAjhOPn97H+UJ1ffJ//xKbWsvo2hfJDS/eRXVf1T3i5bP3rsJ2kf+ffHKXH5M+P/b4vT/mBm86QXvpdTut2v6ZW+4e/kYzC8UunzkBXlTye5U9IGZjYv+C1hj5jZUnGfvFfe114cr2adp/R3Sr/G8CT5oNcvSZyHfF/SxjFu68vHANkrhPBG+dO95mro4+T3kvd1Ut8pZTE8WD7+3RXysU6elY8XsyiE8FisM6hM/ojQd8gHWH2ffEDVz0pSCKH1Y86VibLk/OKySh9TPmilRyCBcIE8e3OSDVxyvZo8c/ZFeeY1VfZleSf1T2b2fCybIL9X6Rfyjc6XTZfveNvXXFZZ2VdaJxAhhLvNbJ349wxJMrOtQwj3WWbgthDCwtg4l5L/mrRm/AKZKP/CWNbiJUeZOnPkn0f+5HdJ+Si23Uy0zI7r3s1ES9GyZspHQt4k/v8aM3tF/HuhmS2VeW/2WdIL5Y9MsthRvtziIDjBB9+rG8NF8pPIoKGmVpTdkSsz+QB1kh+Ys9ODfMCqpstKle0o366l8xVCCM/IRynPx2JJeWflpZa7tyv4vbt3yA9Yi3Kz/D/5AD2fSKzfLxus+1R5XLLrkI1TKrZNYzhV/ovGPwrqfFu+bXnTNPAc6Lzj5V9YeVvEZX04UXai0rGVxnYMdzazCa3/xEtzj5N/OV1sZstkyraQn8gdJu/krWp+P/cUeYf5V/LP4zF5pjyv12M4VeX7WtH6vRDDEMIsM9usVRBCmN+KYQjhBouD3AUfsNHMny893TKDgQUfeO9jSsepSQyrtqssTiMVw1fKfwX6o5n9TJJCHCQ1XrJ7pPyXuG/GBPTt8sTMp+QdvS+Y2YwQwu1mtkEI4Un5lQrjKYbZ/XB65rv1Wvl3zTbZ7+pYlt0/r5JfkdA6IXlC9ffDE+XH48tqrvtU1Y/h+vHfvzdYVmEM5b+E3xuTLW82s4XBB9F9iZltFEI4T/4L32OxP/h4q8+T76g3bMtjPoaZ/XBpSW+XJ/V2lw/mtn8s2yFOf7f8x7zl5WOE7RPfe438e+YYpdtyt/s1rbLR7htuJx8PY+nEeciCOH2i/Dxk9cz50kJ5DJeVnwSvZ37Lw1Ly5ExqP+zXGG4vH2C5NZDyoPOQTHudKOmq3DnKsjHxsoykc8xsavwOukP1Y3i8mU1q/SeE8BX599Xu8vHAlkmUrSB/isi2MRl0rPzRovvJjzWtbcqXPVYwv90lXdhuAqHWJUBNXvIT+u/Jfw19LL5mxWnrl5S9XJ5dm6f4bPr49+/kl86lyk6LH1DdZZWV/UP1Hxl5u/xy36vkv6SfJR9d9wL55THT5R3r/ePrMPnAK/clpk+P2/dFZR4NJx+R8zD5ZXRFZf+RJ1yyj3yZEOc3JzF9H3kGrcmyisrmyC8dXUs+QvefYlmQX43xtRi3I+WDmkgDzy0/P8btUvlgcJKPHvpggxg+ID+ZTu2jz1aUrZuYPke5R/TUmF+tMkk/lv+Cto/8PrVXxb/Plv+imYrFdPkz2Vu3NxwXX63bG2Yod1lTXNbFJdv1TIN1r4rTkNh2EKcbJN1fUGeRfPT0VNnCVCxi2WL5r+br5V6XywdDTNVZUDK/sRzDZ5S7zFZ+G9Ic+Zfi6rmyteN+tjg3fbm4H85V5lLqsRTDijiVxf2ZzN97Jra59RioHTLT/62Bx9Nmj9mT5cfQojjVjmEb21UWp5GK4d3y76tPyTuEOyj3iEf5LSCXya9MyD6ScW35yPrHKF5KKj/mjbcYPq+BWznmaeBRmfPlx8Pr477VemzhhBiLFeW3OV6dm1/t/TCu+90N1r12DDuIU1nZQ/IrXb4V96fL5f2/f8n7ISfH123yE/2r5b/4fTDWP1E+0Kjk40w8MQ5jWPSY7Jnyq//y04Ny3xny/uLu8gTCMwVx6mq/piJOI9k3PFMDgzXmz0PulV9JcEaMza/kg6ofL+8f3i5PqB8qv+3h5/J2f/s4i+Fp8nOl1HnIf2K83iM/5zwqli0jP04OeZx8/P9TDWM4ITftA/JjzLMFZYsk3ZWb/nX5d9+QtpUtK1nWXan1S71eyHYMFzN7TH5Cc1jBW8rK9pGk4E8HkA0ekfafJWVFaq9HCGEd+SX3Jr9Ubz/5ie298svHH5JfbrWb/LL8ufIdcYqvll0RfDTvveRXTvxRfgnL7vJfUhTn9Yb4d376e+TZw8Ml/T1eGSH5CfGZ8gzkwQVlr5VfyXFsvGQlyDNWV8S/H8xNv1ieVd+/wbKKyi6Uj356vvxkopV5W0l+//6WMW4z5R1CyRvnW+N7Npf0LTO7MJY9Lh9vYcOaMdxc3glKOaqk7AT5wWFubvrR8s5oyskNl5UsM7NDQwiPS9pFgwdD/KkNfuLDoG02H7l1goYOsHiV/ORjYWId9i6YLvl+UXe7jpYfiFP+rHRspWYxnCa/pDPlMxr863PWyzXwKJu8X8ovOZ2RnRhCeJt8HJaUtdSfMfyJ/JLpK1oTzOy6EMLr5bFYTd7mW2X3hBB2lnRtCGHrVgzNr0R4m6RfyxOcKb0ew2kqjlNZG/9BCGEZM5tvgx8XuaG8A7ek/EkiV2bqvE/ehmXxF6RoCfn3zoyCZTWJ4TQVb1fRsVAa2Rh+MsbhRyGEP2jgkWMvML9F5qK4jHsy0++R9K4QwlvlHW+p/JjXrzH8mmIfKmq977/kv0S1bm9rDSS2kjxJcI28v2AhhDXMn960nPyXwhkFyyqK4TT5CUvddW8Sw2ny43zdZZWVHSRPYO0vv4z8Gvl2flCDn/gwU74Pfkbej/xRCOGr8vuu/xVCuFv+/fNWjb8Y/qZg+vcs8eQGM7Pgt8tlpz2rOJZJCGEt+Q+Aed3u10g90DeU3+bxU/n+dbj8Ev0vyfs6Oyr9xIdb5EmDydILT307Wd5//rn8B6aR6BtKvRHDD8X1SJ2HvEW+z79SfiX9CbHM5GO+XRVC+LfiY+MltQZjvE7ptlwWw6Plj+W8qDXBzH4ZQnhAnghKlb1Pfj6pzPRvhRDuk/TKEMJuZnZeomynkmX9pGD9hhiRxziGEHbV0CcmnGFm51WUbaqhI8i3HtWTLJP/OthkWYVlHWz3akqMmp8pX0mSbOjIx8npnShKtNRMwIy4XophPwmZJw8Qw86UxYkYSiGEtSU9Z3FslFzZq83sMmLYTDvtuKpsvCOGnYmX765mZnfE/xPDCiGE5eVXvk6SdE+7/ZqqsvEghLCxmc1u4330axqgb9i+UPLY+Mx7+jaGIzEGwtHyLOzJGjxg3/slrSH/dT1Vtrz8UtdTc2X7xjprJMo+J7/0fVrNZZWV3Sq/rGNPtf/IyLPlty5M1sBAGmvLfz3/Vpzv6+SXx4S4ra2rAnbMTb9YnlncJLEOjZMw8e+i5EzThE+q7Cz5aKVD6sgvJf1CXI/VxlgMz4zrO2S6mc3qcgwLE1khhOPM7KCCsnPNLDXYjEII98pvDXm9PKb5GO6Um944hvJfp4rilIxt0xjKP5NknVQcYixqxzDe53aU/IqdfJx+LM/w52NLDAdPH9MxLItTk4R0wxgWtePGMazYrrI4EcM+jmHF98mm8n5X3RieI/91ryvfyWUxlF+5WDtOxHCgTGM3hl3v19A3JIa9sB9qGPqGqW1KbucIJBBmW3qwviAf/CE18F6Q39uxrKVHkH+qoGy2fJteWndZJWVPyC+1PUmDkwu/l18qtasNfurAB+S3DbzRzP6dm99O8nuNPiQfAGpxnD5RPuZCkI+on53+Lkk/lN+z1K0kzKHx7x9raHLmqbjNdZdVVHaU/FK9g1TviQ9fIYYvlB0ov4/yyxosqHxE2ktU/OSBI+SXvw13DKfJ75k9MhGnokRg0xh+N/79pUSduRoav1YsymL4FzNbY0hBCP+S9FL5L2/5OP1cPrhiPrbEMFswtmNYFqeyNt4khu+NsZiWqFPUjpvGsGy7miT1ieHgde/1GL5cxSPtJ9txjMmiON86MTxLfuL7sZrr3is/LhHDsRND+oaDy3qhbzjWY9gL++E0db9vOMfMWrdxlBqJBMJ1kg40s6ty03eQj+b62oKyf0jaxNIjyM+WP1ojXzZLPhjQejWXVVZ2qZm9KLFdt0jde2Rk8CcIKJ/8qKjTNAlTlGgpfOJDB0mY5LLKtqtpWR/HcLF80Kt7MpNNamtE2m8r/eSBr5vZxMSyuh3D0jipJEnYxWUFefzu0OA4tRPD1yg9bsqX5CP3rpRYjyb7LjEcvLxej2HTZHWTGL421vt2fp4qaMdxeU2f0FO4Xaqf1CeGue1Sb8dwfRWPtF/UjoOk79eNYQfr3is/LhHDNpc12jGkbzjEVI1+33Csx7AX9sPh6BvOTq1fyqR23tShD0j6WQjhxRr4gNaRX2L+YUnHFJR9XtJfY8BbA5ytK38c07cKypaT9HQI4aaayyormx1CeJeGPjJyoaQVQwir2dBHPz4Q/NnKJ2fWbx15dufOEMKx8isasmVxFmHH3PQDJM0PIWyfT3DIHz+yuKTsefkAhnflyiYo3SDWkPR8w2UVlS2StHwIYYINfRzn/BDCF5V+fCYxHHCvpPlmtmluukIIz0r6qJnNSZQtknS6mQ15PncI4bARiuGSSg8as4b8IJ2KbdMYBqU/k+3lo85ONbO5+cKKGJp8kJ/8F+0DkjYuiNMDBbElhoON5RiWxamsjdeOYfDHwm1gZt9M1Clqx01jWLZdRcdCYtj+dvV0DEMIN0ha2cx2yc+wpB0rLqtuDFeS/+JWd92bxHCxfFC0ussihpn109iNYaxK3zCW9ULfcKzHsBf2w+HoGxYN8jjEiAyiKEnBL01/4V4LywyoVVQWCkaQN3/uZllZ7WUVlQV/bvn35PfbPya98MSCS+X360+V378vDTyR4Hvy+/BT9/VcJL9kJlt2j/w+NslH4s1OP0s+uu+P5SP95hMcP5Ff7pMq+7WkT8tHBM4mWraKf8/U0OTMD+Un6XWXVVS2UP6YqG1y8btY0nfko7fuQQxLy5aS9CUzO1U5IYTj5dnOWxJlh0j6g5nNS5StLX/m8nDHUPLE3g2JOJ2ogRGruxHDZ+X718REnb9JOsXMZiZiURbDm+VPtLgmN31J+b56ZSJOJ8tHzs/HlhgOnj6WY1gWp7I2/jfVjGEIYRNJO5rZyYk6Re24aQzLtqvoWEgM+ySGIYS9Jb3czL6WiFOyHceyu+Xf53ViOEN+j/ByNde9SQy3kD/f/vnE/Jp8JxPD9pfVCzGkbzi4rBf6hmM9hr2wH0rd7xt+PLVNKSOZQFgicSnFKmb2cFnZSC6raj3CKD+xoJtJGHl2KpmAabqsNspGNX5xHcZ0DHtBgyRco0Rgk2VV1WmwrZtIerTgi/aFq48azJcYauzHcCy3Y6n+dhHDocZLDHulHcfpo/7jUsNtJYaJsprb2vMxFH1Dqc9j2Cv74XD1Ddta1+FOIIQQdpH0K3mW51pJB5nZnbFstvySqFTZTfJBHtaSdK6kw8zssVh2vTwTOqgsLuv8WK/OssrKrtXAr+TZD+EMFTwyUtK/5Pf3tn5ZNw08XeAI+S/ra0u6yDLjOIQQjpQP2pGf/iEzO2EMJ2F2ko+0PihOVvLEBxHDdmJYNTp3K4Z7auiTQvo2hpL+UzB9FXVxRNpYJxW/D8X6yTJiOGieYzqGKohTRWzrxvBCeSdgT9Vrx41jWLZd1dFKI4ZjI4YqGWm/Yt0atWVJvxrtdtzwO5kY1lhWD8RwTPdr6BsONtox7Pf9sK0ZmNmwvuSZpC3i33vLL6fYKf7/6ZKypyTtJr/c/fPyRyluWFYWlzWrwbLKyu6VXyZ2uHxk0vfGv+dJulk+ouVr4mtf+SUqd8kH11g9E4fVY73b5QNEHi0f+fOTsfw7kp7MT49ls+WXmTws6QJJU9osu0n+2JC7JR0nacU4fasYw0HTY9mshstKlsU4zE/Eb4akf8Z4EcORjeFhIxXDGKenC+J0fSq2TWMoaRf5PZWpOkXtuCqGP5N/od4s6VH5KNSzJF0u6bKCOD2Qii0x7J8YVsSpbP2axHBeLGu7HTeNYcV2JY+FxLCvYljWrylqx0fIRwGvFcMO1r12DDtYFjHsgxiKvmHP9Q37IIajvh9qePqG17b+rnq19aZOXpJm5v6/haRb5Bmd+TXKdlE8sS8pm5Pd+A6WlS1bKGmJxHbNlj/uIj89SHqmJB6LJE2Kf68Qd8Qfxg97en56/H/T5EdRouWfkm7NT+9wWcmyGKfpiTgsWRQnYtg/MayIU1mSsMmyyhKIRe24KoZPK/1Fe7+kCwvitCAVW2LYPzGsiFPZ+jWJ4S1KfNeUteOmMazYrtpJfWI45mJY1q8paseHyTvFtWLYwbrXjmEHyyKGfRBD0Tfsub5hH8Rw1PfDijg17RsOiUXhvtLuG5u+JF2dDXCctrY8u7O4omxyrmyruKHPFZQtlN+T0mRZZWXrJbZrlqS7EtN3iDvPF+XPN29NXy3uWE/n3j9R0vHy2y5uTEz/g6SFuTqdJmHyiZay5EynSZh7JN2QiNN68fPanhj2dQzvqBGnTmOYX1Y+EZhqx1UxXJSfnmn/txTEaVHuvcSw/2JYFqeqhHTdGF4hT7bUacdNY1hnu4hh/8WwrF+TbMexvCxORWWPa/B3TaffyaPx4xIxHBsxpG84OIa90Dcc6zHshf1wOPqGPXUFwhvko6nmp0+WdEJJ2e8UMyK5snXlI/inyvaXP26x7rLKyn4pz/CcK78M5DhJ58kvC7lZfgnOBfE1S95RmSp/ikDr0pZHY9n35GM07JxY1hxJzyemf1t+f1I3kzCLNDTRkk3ONF1Wquw2+ai9+fjdKunjkv5NDPs6hgskPVkSp1Rsm8Zwvvz5tqk685Vux1Ux/JfSX7SzJF1dEqdUbIlh/8SwLE5lbbxJDK+Sfw/VacdNY1i1XWVxIoZjP4Zl/ZqidnyY/JLzujG8T7nvmjbXvVd+XCKGYyeG9A17r2841mPYC/vhcPQNn8yvX9GrrTd18oofxl6SXlyz7MuStimYZ7Ksg2UVlsXyCfKszTvjaydJE2PZ6pJeEV+rp+rn5vViSUsVTN+goM4+6m4S5pPyQUDy09eVdHbDZZWVfbUofsSw72N4oKT/K4hTUSKwaQz3kPSTgjpfUUk7Loqh/Dm/qS/aH0paoyBOG6diSwz7KoZlcSprx41iWPRSQTvuIIZl29UkqU8Mx2AMU/FTcTv+XlzHWjGU/7j0xgbr3is/LhHDMRJD0Tfsxb7hmI5hj+yHw9E3/ErVPtJ6TdLwO17SmyV9NoTwjDyDc575c1/Lym6T9KkQwsvlzwI9V9IF5k9iSJZ1sKyyMpnZ8/KMU8ojlnv0RWZk2bUkXWFmT2eKr5F0UwjhvLiMO+P0SyTdk5gu+XN+nwkh3G5mT7Ymmtl/QgjPSdqgoGymPJOX92JJ0/ITzWxuCOHekvmVLauwTJ5dK0MM+zSG8ozs/yuI00VKxLZpDOXP1j03hPDiRPz+J/63qB1LiRjKv0QOk2eVXxBCuFrS+gVx+q2IYVbfxVAlcapox41iGEeJXlbtt2OpQQwrtit5LCSGfRnDttux9EJbLopTUQzf3WTdm8RQ/ovrrxssixgOmKqxG0P6hhm90Dcc6zFUD+yHGoa+oQbaZKVhf4zjoIWFsLKkN8lP1reUNF0exN9XlG0jHwziTfJ7Ri6KZVcWlcmTDK35bSV/PGNqWWVlW0q6U35/yNJq/5GRd8svzZolaWtJnzKzM2LZtZLeEdd5N3kD/mec952SXpeYPl+eaX69fBTcFxIcIYQd47qmyvaJZflEy5tS0+N2lc2vdpn8spzjlH4c5yzFbCcx7M8YStq0JE7J2DaNYYxBUZ2tGsbwWvkvL0O+aEMIB8iPC/k4/V3SGgWxJYZ9EMOKOJXFvXYMQwiHSvp+XO7War8d145hxXaVxYkY9kEMK/o1Ze14N/kvcXVieLv8EXJTa6577RjKf8Hv2ncyMRyTMbxT9A1bMRz1vmEfxHDU90MNQ99QdViblyoMx0t+OUjycomiMknLyy8xOa5mWe1lxbLp8nsnV1D7I9IukLRc/HuKfCDJT7Xml5v/EnFn+r6kKyWdXTF9ZUn7STo5rtsJkt7dRtk28ue+XiJ/vMjX5QOBJKcn5jejZFllZU/Jvwg+oHojgRLDPothRZy6GsPEOjwoz6yuUDOG98gHlzldfuDfIxOza6viRwz7P4Y1YtsohvKRm2d20o6bxLAitsSwD2Oo8n5NW+24SQwr4tTVGNaIEzHs0xiWTKdvSP+6q/2akYphRZwaxbDqNdoJhA/KMyivV9yZM2W7xZ1n+/j/zSV9VtJbCuZ1cmLaa2KdN0raUdLycfrSkr4p6Sz5/SpflLROwXzzj6FsZ0TaBbk6y8mzRUdJmlERk7VqTu9aEqZoeofLmpkty8RvJ5WPBEoM+ziGZXEaphjOzk6vE0O1+UXbTpyIYf/HsGIdmsRwrgZ/13TcjpvEsGQ6MeyfGJb2a9SgHTeJYcW698qPS8SwT2JYMp2+ITEsjGGv7odlceokhkPe286bhuslH3SiKINzn/y+qKslfVc+IMTX5NmTWZLOzLzOkmeRHpN0Zqz/EXk25RuSLpNnOlvP5TxO0tHyBMM3JD0bl3eppEMkrZrbuSbn1nsrlY9I+5ykrXNlk+QZnsUFsVheftvFryTtnys7tiSGXUnCKJGAidM7SsKUxK9qJFBi2D8xPLSd+HUhhhdJ2rygftMYLs5Nr/yilV8O9l1i2Ncx/GRB/CoT0g1i+KSGPlqrtB13GMMvFcSv46Q+Mez5GJb1a2q346Yx1Bj5cYkYjo0Yir5hPoa90jccyzHslf2wq33DonVI1qvz5iYvSdcVvK6XPzqjKIOzQD6mwTLy+6CyO8UCSb+W3/e1c/z3/viB7xzfd5ViIkA+cNLCzDrlLy+ZLx8J9k3yARXnxR3hAEkfUv0Rab+nzKM9EjvCtonXX+VJkD3lSZE/SXpRan1z82uShHlEg5MwrQTMmZIey9TvOAkT49RkJFBi2AcxjNv1dCJ+ZYnApjFcKD82pBKBTWN4m9JftH+RP1onH79XxHU4ghj2dQznS/pynXbcQQw3lfSdmu24UQzlnZFn8/GrOBYSw/6JYVm/pqgdn6x0O+4khmPhxyViOHZiSN9wcAxHvW/YBzEc9f1Qw9M3PLxoPYasV7tvbPqKH+jWktbLvaZIejb33mwGZ35m+vTc+2ZI+oykC1sfoHwwmZnyR2usrNzzxeUHvw/Gv0+UtF38e2MN/WViCUm7Szolfjh1Hxl5jaQfybNrS+XKFscP+ZLc60llLiuSP97msrgtC9TdJMz0GI+pGpyA2VnSnMw6dCMJ8wdJry7YN4hhn8cwlk1PxK8sEdgohnE5MxLxO0A+om/RY2HLYriWEl+0MX7XJOJ3iYY+l5sY9l8Mb5Z0fc123CiGataOm8ZwoaRFNY+FxLBPYlgUv7J23EEMbyyI4Vj5cYkYjp0Y0jfs/HhIDHtsP9Tw9A2vT21TcjvbfWPTV/ygXlNQ9oCKMzgmaZk4bUKmfHJrx5BfSvIHScfI73G8U55IuCP+u0Z833Lxg/ilPGv0b3k26nb56LazStb/fbHe9PjvPvIkxY7yg9+l8qzSYYqZqrgNU+UZ439LOid+2BtLukHSSxPLmSXp7ty0D8i/IBari0kYeSO6V7kETPy320mYy+QdqkHxi+8hhv0fw4cUL+dSm4nADmJ4o6SrEvE7RX5w/WWDGCa/aIviF8ueVeaYRQz7L4by7527arbjRjFUg3bcQQxnS7qvzrGQGPZPDIviV9aOO2jLz8l/EezKd3JZDIviV3EsJIZ9EkPRN+zFvuFYj2Ev7IfD0Tecnl/voldbbxqulzwBsHpB2dSC6atI2jI37a0quDwxli8jaf349/LyDsUrFLNHkjZuc323UfWItNOVG8VS0pryWyF+L09g/DYx7+9L+npi+m6S/qNhSMIol4CJZXeq+0mYZcriF8uIYX/GcJ7ivWKp+GWOA92I4ZNKXG6WjV+DGJ4o/wLJf9F+UtImBcs6TdIbiGFfx3BN+WWFjdpxJ21ZbbTjpjGU/2pyTpNjITHsrxgm4lfUjjeWj1Bety2fp1xnuo123Es/LhHDMRJD0Tfsxb7hWI9hL+yHw9E3nFEUpyHr1e4beQ35QJdXsxFpJ6jgcpmG69FxEkYVCZj4nq4kYdqJHzHsnxhKelFqOfn4dSOGdePXJIYa/EV7jUoGviGG/R/DbrTjJjHMTO+5YyEx7M8Y9kI77nYMy46FxJAYdiOGddpxt2JYFr9UDHNlPXc8HAsxHI39UMPYN2znFWIlFAghLClpX/kliReFEPaX9Cr5pSgXyi+BWUd++clsSb+RN8AvyQfKWE1+/8pDks6QdISZPV6wrA+a2YntTh8LKuJ3nDx27xAxLEQMO9c0hmb2ZMk8J0h6pZldlpteGCdiOGSexLA6hmfJr9bYU11ox1VlvY4Ydq5Jv6ZJO45lxJAYJvVCDPs4fvQN2zCS/ZpY1jcxJIFQIYTwG/mlIstIelx+icdpkj4h36H+f3t3HyNXVYdx/PtAm7a0prxYqo1pUETBSnkRo9Qg5aWAiMEIBvGFFE1AVBQEDQlE5EVDIRJNCKDIm0CAFKKpJVIDtECqaYFStiUtILSgqbyooQhYA8vPP85ZGKczc3fmzM52d59P0uzM3HvPPfP0npk7Z849cyVwNGlIy8ukCTdeJc2ueWNEPJ/LeQ/pWpdDI+KIJvt6LiJmDvbxkaBFfocBe5GG7TyAM2zKGZYryPAHwEG08UbbKidn6AxpP8PvkU76zu9GO65atq1zhuU6PK9pux3nfTlDZ9jQtpDhKM3P54aD1Mvzmry/UZOhOxAqSOqLiNmSxpEm9ZgREf2S1gCRl+1AuuZxrqSZwJMRMbFJeVtIPVj19iANR1lbvwlp6M2Erj2pHmqRn0izok7J951hE86wXEGGa4GfsPUb7aOkN5oN9bsCZrF1fgPLnCHOsM0MnwZeiYj9GpTXrB07Q2fYVIfnNc3a8XzSbOL17RicoTNsoYcZ+rzG54YNDcF5zXzGyHE4brgrMAJsl4e4TCb1UE0lTVok0iyekA6IKQAR8ZykNyT9kHRgvQAgaTrpwBJwEmm20FoPkyYw+1zd4wL+1OXn1EvN8ptAem7jSMOCnGFzzrBcpxlOiIgFtQVFxPNKQ9T+SeOcnqZxts4wc4aDz5CUxWxJ09tox87QGbbSyXlNw3YMXCLpYpyhM2xfrzL0eY3PDZvp6nkNY+g4dAdCtWtJv7W8PalXaaGkZ4CdSQfeNaRhLAsAJE0j/TbnLsD9knbN5bwALCJNsDElIlbX7kTSImBmRDxbXwFJy7r/tHqmWX6fJM1W/ZCkFTjDVpxhuU4zfL3JG+1zAE1y2kiDbPOyZd1+Yj3kDMu1nSHwLdKs0INux+AMcYatdHJe06wdzydl6QydYbt6kqHPa3xu2EK3z2vmM0aOQ1/CMAiSZgBExCZJOwKHk05+XyNdI7M2ItYPXw23bc3yi4iVkmbhDCs5w3KdZChpJ+Ac4Fig/o12QUT8q4dPYdg5w3Juy+WcYbl2z2vcjrfmDMs5wzJ+LSzn85rOuAOhxzQCZ9rc1jjDcs7QbORzOy7nDM3MEr8e2mBtN9wVGIMuGO4KjALOsJwzLCTp5OGuw0jnDIu5HZdzhoXcjss5w3LOsCv8elhorByHHoEwBCT1NVvECJxpczg4w3LOcGhpBP7szrbGGVZzOy7nDIeW23E5Z1jOGQ6OXw+H1lg5Dj2J4tCYDhzJ6Jsxt5ecYTlnWKjijXZ6L+syUjnDYm7H5ZxhIbfjcs6wnDPsCr8eFvJx6A6EobKY0Tljbi85w3LOsJzfaMs5wzJux+WcYTm343LOsJwzLOfXw3Jj/jh0B8IQiIhvtFj25V7WZaRyhuWcYVf4jbacMyzgdlzOGXaF23E5Z1jOGRby62FXjPnj0HMgmJmZmZmZmVkl/wqDmZmZmZmZmVVyB4KZmZmZmZmZVXIHgpmZmZmZmZlVcgeCmZlZByT1S1ot6XFJj0k6S1LL91VJu0mqnKhK0gxJd+TbcyUtbrNuyyQd0M42JSRdKOnwISy/rZmtO8msZtszJO3QybZmZmajnTsQzMzMOvOfiNg3ImYB84DPAOdXbLMbUNmBEBGbIuL48iq2T1Lbv9AUET+KiHuGoj65/DlDVXYDZwANOxAkbd/DepiZmW1z3IFgZmZWKCJeBE4BvqNke0mXSXpIUp+kU/OqlwAH5ZELZ+YRCQ9KWpX/zYG3Ryqsrd+PpMmSrpO0UtKjko7Nj0+SdJukdZJ+C0xqVE9JGyVdKmlNLuOD+fEbJF0taQVwqaTdJd0t6ZFcvz0lTZX07MAoi1yXv0oan7c/Pj9+WK7bmlzXCTX7fne+fcDAz11JOjjnsTpv964G9X41/52bR1fcIWm9pFskKS87Kj+2CvhCzbY/lnR2zf21Od/Jku7Ko0fWSjpB0neBGcBSSUsH9i3pZ5IeA86V9LuasublvM3MzMaEtr9lMDMzs61FxDP5G+pdgWOBzRHx8fwBermkPwLnAGdHxDEAeaj8vIjYImkP4Fag1aUH5wL3RcTXJe0IrJR0D3Aq8HpE7CVpNrCqRRmbI2JvSScBPweOyY+/D5gTEf2S7gW+GRFPSfoEcGVEHCppNXAwsDRvtyQi3sif4ZE0EbgBOCwinpT0G+C0vJ9mzga+HRHLJU0BtrRYF2A/YBawCVgOfErSw8A1wKHAX4DbK8oAOArYFBGfzXWfGhGbJX0fOCQi/pHXmwysiIizcmfFOknTIuIl4GTgukHsy8zMbFTwCAQzM7PuOwI4KX/gXgHsAuzRYL3xwDWS1gALgY8MotxzcrnLgInATODTwM0AEdEH9LUo49aavwfWPL4wdx5MAeYAC/N+fgm8N69zO3BCvv0ltv6g/mFgQ0Q8me/fmOvWynLg8vzt/44R8WbF+isj4m8R8RawmnRZyJ55v09FRJCzqLAGmCdpgaSDImJzk/X6gTsBctk3AV/NHTgHAn8YxL7MzMxGBY9AMDMz6wJJHyB92HwREHB6RCypW2du3WZnAi8A+5A69au+fRdwXEQ8UVduO1WNJrdfy3+3A16OiH0bbLsI+KmknYGPAfe1sd83eeeLi4lvVyDiEkl3AUeTRmocGRHrW5Tz35rb/VSfy9Tu9+195xES++f9Xizp3oi4sMH2WyKiv+b+9cDvSf9XCwfR4WFmZjZqeASCmZlZIUnTgKuBK/K31EuA0ySNz8s/JGky8G+g9hr/qcDf87fpXwOqJulbApxec93/fvnxB8iTM0r6KDC7RRkn1Pz9c/3CiHgF2CDpi7k8SdonL3sVeAj4BbC47oM1wBPAbgNzK+TndH++vZHU6QBw3MAGknaPiDURsSCXvWeLujezPu9393z/xJplG4H98772B96fb88gXfZxM3DZwDps/X/0fyJiE+nyifNInQlmZmZjhkcgmJmZdWZSHuI/nvQt903A5XnZr0lD61flD/svAZ8nXVrQnyfkuwG4Ergzz0dwN++MAmjmItJ8An15MsMNpLkIrgKul7QOWAc80qKMnST1kb7JP7HJOl8BrpJ0Xn5+twGP5WW3ky63mFu/UZ7L4WTS5Q/jSB0CV+fFFwDXSrqIdPnFgDMkHQK8BTxOB5cE5P2eAtwl6XXgQd7pBLiTdDnJ46TLSQYur9gbuEzSW8AbpLkaAH4F3C1pU0Qc0mSXtwDTImJdu3U1MzMbyZS+KDEzM7PRTtJG4ICaCQKtA5KuAB6NiGuHuy5mZma95BEIZmZmZoMk6RHSSJGzhrsuZmZmveYRCGZmZmZmZmZWyZMompmZmZmZmVkldyCYmZmZmZmZWSV3IJiZmZmZmZlZJXcgmJmZmZmZmVkldyCYmZmZmZmZWaX/AZ9eZoR8pNzm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4" name="AutoShape 2" descr="data:image/png;base64,iVBORw0KGgoAAAANSUhEUgAABHkAAAKfCAYAAAD6oRR9AAAAOXRFWHRTb2Z0d2FyZQBNYXRwbG90bGliIHZlcnNpb24zLjMuMiwgaHR0cHM6Ly9tYXRwbG90bGliLm9yZy8vihELAAAACXBIWXMAAAsTAAALEwEAmpwYAADEeklEQVR4nOzdd7glRZ3/8U8xA0qQzJJhMCCiIiAChhUQleRiwoQBXVxUXHMAxVXXiPpbxeyiYFbMiCAICojKImEGhswoYYiSJc0MMNTvj28dpudM17f6dN8z907P+/U895k7t051xa6urtMhxBgFAAAAAACAZdsKk50BAAAAAAAAdMciDwAAAAAAQA+wyAMAAAAAANADLPIAAAAAAAD0AIs8AAAAAAAAPTB9HBtdd91144wZM8axaQAAAAAAgOXSeeedd2uMcb1c+FgWeWbMmKFzzz13HJsGAAAAAABYLoUQrvHCuV0L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mD6uDc849ITF/n/14fuMKykAAAAAAIDlHlfyAAAAAAAA9ACLPAAAAAAAAD3AIg8AAAAAAEAPsMgDAAAAAADQAyzyAAAAAAAA9ACLPAAAAAAAAD3AIg8AAAAAAEAPsMgDAAAAAADQAyzyAAAAAAAA9ACLPAAAAAAAAD3AIg8AAAAAAEAPTJ+shGccesJi/7/68H0mKScAAAAAAADLvklb5PGwAAQAAAAAADAabtcCAAAAAADoARZ5AAAAAAAAeoBFHgAAAAAAgB5gkQcAAAAAAKAHWOQBAAAAAADoARZ5AAAAAAAAeoBFHgAAAAAAgB5gkQcAAAAAAKAHGi3yhBDWDCH8PIRwWQjh0hDC08edMQAAAAAAADQ3veHnvijppBjjfiGElSStMsY8AQAAAAAAYETFRZ4QwhqSni3p9ZIUY7xf0v3jzRYAAAAAAABG0eR2rS0k3SLp2yGEWSGEb4UQVh3+UAjhoBDCuSGEc2+55ZYJzygAAAAAAADymizyTJe0vaSvxxi3k3SvpEOHPxRjPDLGuEOMcYf11ltvgrMJAAAAAAAAT5NFnuskXRdj/Gv6/89liz4AAAAAAACYIoqLPDHGmyRdG0J4fPrT7pIuGWuuAAAAAAAAMJKmb9d6m6QfpjdrXSnpDePLEgAAAAAAAEbVaJEnxni+pB3GmxUAAAAAAAC01eSZPAAAAAAAAJji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6YPtkZaGPGoScs9v+rD99nknICAAAAAAAwNXAlDwAAAAAAQA+wyAMAAAAAANADLPIAAAAAAAD0AIs8AAAAAAAAPcAiDwAAAAAAQA8sk2/X8vDmLQAAAAAAsDziSh4AAAAAAIAeYJEHAAAAAACgB1jkAQAAAAAA6AEWeQAAAAAAAHqgdw9eLuHBzAAAAAAAoI+4kgcAAAAAAKAHWOQBAAAAAADogeXudi1P6VYubvUCAAAAAABTFVfyAAAAAAAA9ACLPAAAAAAAAD3AIg8AAAAAAEAP8EyeCcLzegAAAAAAwGTiSh4AAAAAAIAeYJEHAAAAAACgB1jkAQAAAAAA6AEWeQAAAAAAAHqARR4AAAAAAIAeYJEHAAAAAACgB1jkAQAAAAAA6AEWeQAAAAAAAHqARR4AAAAAAIAeYJEHAAAAAACgB6ZPdgaWFzMOPWGx/199+D6TlBMAAAAAANBHXMkDAAAAAADQAyzyAAAAAAAA9ACLPAAAAAAAAD3AIg8AAAAAAEAP8ODlKYCHMgMAAAAAgK64kgcAAAAAAKAHWOQBAAAAAADoARZ5AAAAAAAAeoBFHgAAAAAAgB5gkQcAAAAAAKAHWOQBAAAAAADogUavUA8hXC3pbkkLJT0YY9xhnJkCAAAAAADAaBot8iS7xRhvHVtOAAAAAAAA0Bq3awEAAAAAAPRA00WeKOnkEMJ5IYSD6j4QQjgohHBuCOHcW265ZeJyCAAAAAAAgKKmizzPijFuL2kvSW8NITx7+AMxxiNjjDvEGHdYb731JjSTAAAAAAAA8DVa5IkxXp/+vVnSryTtOM5MAQAAAAAAYDTFRZ4QwqohhEcNfpf0fEkXjTtjAAAAAAAAaK7J27XWl/SrEMLg8z+KMZ401lwBAAAAAABgJMVFnhjjlZKeshTyAgAAAAAAgJZ4hToAAAAAAEAPsMgDAAAAAADQA02eyYNJNuPQExb7/9WH7zNJOQEAAAAAAFMVV/IAAAAAAAD0AIs8AAAAAAAAPcAiDwAAAAAAQA+wyAMAAAAAANADLPIAAAAAAAD0AIs8AAAAAAAAPcAiDwAAAAAAQA+wyAMAAAAAANADLPIAAAAAAAD0AIs8AAAAAAAAPTB9sjOAbmYcesJi/7/68H1GCgcAAAAAAP3AlTwAAAAAAAA9wCIPAAAAAABAD7DIAwAAAAAA0AMs8gAAAAAAAPQAizwAAAAAAAA9wCIPAAAAAABAD/AK9eUYr1cHAAAAAKA/uJIHAAAAAACgB1jkAQAAAAAA6AEWeQAAAAAAAHqARR4AAAAAAIAeYJEHAAAAAACgB1jkAQAAAAAA6AFeoY4sXrEOAAAAAMCygyt5AAAAAAAAeoBFHgAAAAAAgB5gkQcAAAAAAKAHWOQBAAAAAADoAR68jFZ4KDMAAAAAAFMLizwYCxaBAAAAAABYurhdCwAAAAAAoAdY5AEAAAAAAOgBFnkAAAAAAAB6gEUeAAAAAACAHmCRBwAAAAAAoAdY5AEAAAAAAOgBXqGOpY7XqwMAAAAAMPG4kgcAAAAAAKAHWOQBAAAAAADoARZ5AAAAAAAAeoBFHgAAAAAAgB5gkQcAAAAAAKAHeLsWphzevgUAAAAAwOi4kgcAAAAAAKAHWOQBAAAAAADoARZ5AAAAAAAAeoBFHgAAAAAAgB7gwctYpvBQZgAAAAAA6nElDwAAAAAAQA+wyAMAAAAAANAD3K6FXqnezjV8Kxe3egEAAAAA+owreQAAAAAAAHqARR4AAAAAAIAeYJEHAAAAAACgB3gmD5B4z/MBAAAAAGCq40oeAAAAAACAHmCRBwAAAAAAoAdY5AEAAAAAAOgBFnkAAAAAAAB6gEUeAAAAAACAHmCRBwAAAAAAoAdY5AEAAAAAAOgBFnkAAAAAAAB6gEUeAAAAAACAHmCRBwAAAAAAoAdY5AEAAAAAAOgBFnkAAAAAAAB6YPpkZwBYFsw49ITF/n/14ftMUk4AAAAAAKjHlTwAAAAAAAA90HiRJ4QwLYQwK4Rw/DgzBAAAAAAAgNGNciXPOyRdOq6MAAAAAAAAoL1GizwhhE0k7SPpW+PNDgAAAAAAANpoeiXPEZLeL+mh3AdCCAeFEM4NIZx7yy23TETeAAAAAAAA0FBxkSeE8AJJN8cYz/M+F2M8Msa4Q4xxh/XWW2/CMggAAAAAAICyJlfyPFPSviGEqyUdI+k5IYQfjDVXAAAAAAAAGElxkSfG+IEY4yYxxhmSXinp1Bjja8aeMwAAAAAAADQ2ytu1AAAAAAAAMEVNH+XDMcbTJZ0+lpwAAAAAAACgNa7kAQAAAAAA6AEWeQAAAAAAAHqARR4AAAAAAIAeYJEHAAAAAACgB1jkAQAAAAAA6AEWeQAAAAAAAHpgpFeoA6g349ATHv796sP3mcScAAAAAACWV1zJAwAAAAAA0AMs8gAAAAAAAPQAizwAAAAAAAA9wCIPAAAAAABAD7DIAwAAAAAA0AMs8gAAAAAAAPQAizwAAAAAAAA9wCIPAAAAAABAD0yf7AwAfTfj0BMW+//Vh+8zSTkBAAAAAPQZV/IAAAAAAAD0AIs8AAAAAAAAPcAiDwAAAAAAQA+wyAMAAAAAANADLPIAAAAAAAD0AIs8AAAAAAAAPcAiDwAAAAAAQA+wyAMAAAAAANAD0yc7A8DybsahJzz8+9WH7zOJOQEAAAAALMu4kgcAAAAAAKAHuJIHmMKqV/lIS17p410F1CUuAAAAAGDZw5U8AAAAAAAAPcCVPACWwFVAAAAAALDs4UoeAAAAAACAHmCRBwAAAAAAoAe4XQvAhOJh0QAAAAAwObiSBwAAAAAAoAe4kgdAL5SuAgIAAACAvmORB8ByocttYgAAAACwLOB2LQAAAAAAgB5gkQcAAAAAAKAHuF0LAAp4qxcAAACAZQFX8gAAAAAAAPQAizwAAAAAAAA9wCIPAAAAAABAD/BMHgDogNevAwAAAJgqWOQBgDHyHtrsLRCVFo9YXAIAAAAwjEUeAOgZFoAAAACA5RPP5AEAAAAAAOgBFnkAAAAAAAB6gNu1AGA5M65nAfEcIQAAAGBycSUPAAAAAABAD3AlDwBg0o3zCiIAAABgecEiDwCg11gEAgAAwPKCRR4AwHKL5wgBAACgT1jkAQCgBRaIAAAAMNXw4GUAAAAAAIAe4EoeAACWMh40DQAAgHFgkQcAgB5hEQgAAGD5xSIPAADLCRaAAAAA+o1n8gAAAAAAAPQAV/IAAABJXOkDAACwrGORBwAAFLEABAAAMPWxyAMAADrr8kawajiLRwAAAO2xyAMAAKasLgtEXH0EAACWNyzyAACA5RILRAAAoG9Y5AEAABgRt5gBAICpiEUeAACACcQtZgAAYLKwyAMAALCM6LJAxNVHAAD0H4s8AAAAyzmuIAIAoB9Y5AEAAICLK4gAAFg2sMgDAACAScHziwAAmFgs8gAAAKB3uPoIALA8YpEHAAAAaIgFIgDAVMYiDwAAALAUeAtEoywejRoXALD8YJEHAAAA6DEWgQBg+cEiDwAAALCc6nIFEQBg6lmh9IEQwiNDCGeHEC4IIVwcQvjvpZExAAAAAAAANNfkSp4Fkp4TY7wnhLCipD+HEE6MMZ415rwBAAAAmKK4CggApp7iIk+MMUq6J/13xfQTx5kpAAAAAP3FAhAAjEfxdi1JCiFMCyGcL+lmSafEGP861lwBAAAAAABgJI0evBxjXChp2xDCmpJ+FUJ4UozxoupnQggHSTpIkjbbbDOFic4pAAAAgOUCr4wHgHZGertWjPHOEMJpkvaUdNFQ2JGSjpSkHXbYId46YVkEAAAAgGZYIAKwPCsu8oQQ1pP0QFrgWVnS8yR9Zuw5AwAAAICliEUgAMu6JlfybCjpuyGEabJn+Pw0xnj8eLMFAAAAAFNHl7eJsXgEYGlp8nat2ZK2Wwp5AQAAAIDlDgtEACZKo7drAQAAAAAAYGob6cHLAAAAAICpgyt9AFSxyAMAAAAAPcQCELD8YZEHAAAAAJZDLAIB/cMzeQAAAAAAAHqAK3kAAAAAAIsZ5ZXxXAEETB0s8gAAAAAAJgy3gQGTh0UeAAAAAMBSw1VAwPiwyAMAAAAAmBK4TQzohkUeAAAAAMAyjwUigEUeAAAAAMByjucIoS94hToAAAAAAEAPcCUPAAAAAAAObvXCsoJFHgAAAAAAWuJZQJhKuF0LAAAAAACgB1jkAQAAAAAA6AEWeQAAAAAAAHqAZ/IAAAAAADAJujzPh9e+ow6LPAAAAAAA9EyXBSIWl5Zd3K4FAAAAAADQAyzyAAAAAAAA9ACLPAAAAAAAAD3AM3kAAAAAAMCEGNezgNAMV/IAAAAAAAD0AFfyAAAAAACAKY23ejXDlTwAAAAAAAA9wCIPAAAAAABAD3C7FgAAAAAAWKbx0GbDlTwAAAAAAAA9wCIPAAAAAABAD3C7FgAAAAAA6K3l6c1cLPIAAAAAAIDlVp+e58PtWgAAAAAAAD3AIg8AAAAAAEAPsMgDAAAAAADQAyzyAAAAAAAA9AAPXgYAAAAAAKixrL2Ziyt5AAAAAAAAeoAreQAAAAAAAEY0Fa/y4UoeAAAAAACAHmCRBwAAAAAAoAdY5AEAAAAAAOgBFnkAAAAAAAB6gEUeAAAAAACAHmCRBwAAAAAAoAdY5AEAAAAAAOiB6ZOdAQAAAAAAgL6ZcegJi/3/6sP3GXuaXMkDAAAAAADQAyzyAAAAAAAA9ACLPAAAAAAAAD3AIg8AAAAAAEAP8OBlAAAAAACApWhcD2VmkQcAAAAAAGAKabsIxO1aAAAAAAAAPcAiDwAAAAAAQA+wyAMAAAAAANADLPIAAAAAAAD0AIs8AAAAAAAAPcAiDwAAAAAAQA+wyAMAAAAAANADLPIAAAAAAAD0AIs8AAAAAAAAPcAiDwAAAAAAQA+wyAMAAAAAANADLPIAAAAAAAD0AIs8AAAAAAAAPcAiDwAAAAAAQA+wyAMAAAAAANADLPIAAAAAAAD0AIs8AAAAAAAAPcAiDwAAAAAAQA+wyAMAAAAAANADLPIAAAAAAAD0QHGRJ4SwaQjhtBDCJSGEi0MI71gaGQMAAAAAAEBz0xt85kFJ74kxzgwhPErSeSGEU2KMl4w5bwAAAAAAAGioeCVPjPHGGOPM9Pvdki6VtPG4MwYAAAAAAIDmRnomTwhhhqTtJP11LLkBAAAAAABAK40XeUIIq0n6haR3xhjvqgk/KIRwbgjh3FtuuWUi8wgAAAAAAICCRos8IYQVZQs8P4wx/rLuMzHGI2OMO8QYd1hvvfUmMo8AAAAAAAAoaPJ2rSDpKEmXxhg/P/4sAQAAAAAAYFRNruR5pqTXSnpOCOH89LP3mPMFAAAAAACAERRfoR5j/LOksBTyAgAAAAAAgJZGersWAAAAAAAApiY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guMgTQjg6hHBzCOGipZEhAAAAAAAAjK7JlTzfkbTnmPMBAAAAAACADoqLPDHGMyTdvhTyAgAAAAAAgJYm7Jk8IYSDQgjnhhDOveWWWyZqswAAAAAAAGhgwhZ5YoxHxhh3iDHusN56603UZgEAAAAAANAAb9cCAAAAAADoARZ5AAAAAAAAeqDJK9R/LOn/JD0+hHBdCOHA8WcLAAAAAAAAo5he+kCM8VVLIyMAAAAAAABoj9u1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qDRIk8IYc8QwuUhhL+FEA4dd6YAAAAAAAAwmuIiTwhhmqSvStpL0taSXhVC2HrcGQMAAAAAAEBzTa7k2VHS32KMV8YY75d0jKQXjjdbAAAAAAAAGEWIMfofCGE/SXvGGN+Y/v9aSTvFGP9z6HMHSToo/ffxki5Pv68r6VYnCS+cuMQl7tSNOxXzRFziEpe4xF328kRc4hKXuMRl3Cdu87ibxxjXy346xuj+SNpP0rcq/3+tpK+U4lU+f27bcOISl7hTN+5UzBNxiUtc4hJ32csTcYlLXOISl3GfuO3i1v00uV3rekmbVv6/SfobAAAAAAAApogmizznSHpcCGGLEMJKkl4p6bjxZgsAAAAAAACjmF76QIzxwRDCf0r6naRpko6OMV48QhpHdggnLnGJO3XjTsU8EZe4xCUucZe9PBGXuMQlLnEZ94nbPnwxxQcvAwAAAAAAYOprcrsWAAAAAAAApjgWeQAAAAAAAHqARR4AAAAAAIAeGMsiTwhh7RDC2qOGhxDWDyFsn37Wb5HuWiGE1UeN5+Vp3Ep59vJVCFsvhLBdCGGbEMJqTeOGEFYLIewXQnhXCOHtIYQ9QwgrVMJ3CCG8OISwbwhhq5r4bhs66e4WQvhKCOHXIYRfhhAODyE8NoVtFUI4JITwpfRzSAjhCZW4bniDuiqVyYs7Up9N9btSCOF1IYTnpr/tn8r+1hDCisHsFEJ4SfrZKYQQmmy7TdhECyE8NoTw0hDC1oXPbRVCeHQI4egQwidS3XwzhHBRCOFnIYR/dcJmFLb9vBDCZiGENdP/Z6R+/aTKZ/YIIXw9hHBc+vl66u8hhPDyEMLL0u+7p351cHVfyKQ7YW3QpB5DCNu3jVv5rFveQhvNaJHn1uNsrrwjbuPDTtgb0r/FMaUm7hJjx1B4sR6dPrlSdQwINl6+J4SwV/r/DiGE00IIPwghbBpCOCWE8M8Qwjkp7E0hhJNCCLPTz4khhDeHEFZM8VcY9O2U1vbVdhp8bqg86xbK+4aav6099P8dQwhPS79vHUJ4dwhhb2+7lbirhxAeU/P3bUrpNth24/J6fbIapy5fI+RnzRE/nzteLbF/pj53YM2+/O+FNNw+OfTZ1VKfWjP9v/GY4pWn5nNrNvjMbiEz16j57Pcqv794kI9g86vvhRAuDCH8JISwt7P/bTdR7TccHuwY98j0ewghvCGE8OUQwltCCNO9dBvWVaO+Mdy+mW1dkf4t7gej9MlqG2W2dbATtm/ld699NxmK96w0Vj1/sJ1BOzQo2xbB5nVbjZpu+kxp3PXGo32dsMXKVEhj3aH/vybYcfKg1A/d84hcnkMIq4QQ3h9CeF8I4ZEhhNcHOw5+NmTmTzV5cefzdXFDCJ8PITyzVO4JjLuOE1bqz43SDSFMr/y+WqqX4eNv7Xlil7ilsAZxa9sv2HnYh0MIb0x97LAQwvEhhM+lfSoXtlaKXzofcPOcqWP3XC797dEhhPeGEL6Y2uzNweYuTeaDtXGb5O1hMcYJ+ZG0maRjJN0iaY6kv0m6Of1tRiF8b0lnSbpU0u/Tz2Xpb9tLWk3SxyRdLOmfaRtnSXq9pI0kfS/9faGkuenno5JWLMQt5dmLmw1L9dElz16+nlHI89ap/v4m6X5Jf5V0laTvSHpiIe7LJZ0t6VuS/i7p+5J+KGl2yve5adt3SDpe0l8knS5pU0nbOm24dyHdT0v6tqTXSPq5pM9J+g9JsyT9QNL5kg5N4a9Jvw/+dogT/ulCurs4ZdqpENcr7/bOfjI31elPJP0m1fGvJL02tdHJKa0TUzt8S9JJ6W/PL+yDcwvpbpW2e4Kkx6T07kxtvnfLsCdIOk3Suimd10q6IuX7QklvK+TpDElvSW12kaT3yPrTgSmNXNiphbq4U9bvL5P0xvTvUbL98d2SjpD0W0mvlPSs9PPK9LfZsn54nKz//SyV6xhJX+zYBk9OfeRa2VPy16qE3+XVo2wsrP48VdJ1kraTdE4hrpfuP7zyFtrojkK6z5TtIxfL9qlTZGPLtZJe7eTp7EJ5X+7F7dhG3phyaId97BynHk+V3ydvGZRR0vsknSnpQ6k+P522v5ekV6U62S99dndJt0r6uqSdJW2SfnZOf/uJpBelPnCjpBfKjhl/SHX9wfTvrbKxaUalvDML9XyT0/ZPl/SR1IbnpjKcKum/ZP3tY+lv35e0/9B2v5ba/4bUJhdLelol/IbK71vL+uRVkq5O+fCOzbt55ZXfJ/8zpfPn9P+LU3mvS+2wUHYs+bikrUeYW50o6UHZMeZASWsOhX/IKe+58vfPT6X6PiLl9W2VbV0if/+8QPk+eV7ls8+S7RunpW3tLX9M+Xuh/bx9LFtPaXveXOMc2Rg4+PmNpHsq/7+ksp2fSHqXbF96vawf5fa//+vQfjsVwv8uaZUU9plUptdIOjr9eOmW6srrG7cU2vdu2fHsrvT73bL+f7ekKGc/KKR7Z6GN3j308x7Zvvzu1O4vqfy8VDZGDf7vtm8l7D9k485HZPPFQyXNS+l8P5V/WuXzx1Z+f2Fqu29Lujxt20t3pvwxxRuP3lMo79lOmY6uhK0hmzvNlvQjSeurMvbL9vnfSTpANnc4XvnziCcX8nyypP+RjfF/kPQVSf8q20+/L9vHcvXxLvnnKF7cO1PcayR9VtJ2Q32yS9zDtWgM3kHSlbL5/DUpf15/bpWurO/cJhsr9kpp/kG2f75K/nniWzrE3dEJW6MQd+9C+/1WNsZ9Pf3ty7K+8THZ/CUX9mvZPpo7H/hMIc8zZX38MTVjlXcu911Jb5f16Q/Jjo9flfRJ2bH1AvnzQS/uro3nD00/2GAi8n+SXqHFB7dpsknqWYXweyXtVLPNnVNF/FrWaTeRDdb/JelxqRKvHhRYNnB9QdKqkj4hm5h4ca8r5NmLe4UT9qmOefbq6u5Cns+S9Pj09x0lfbcyiN9WiDtbiyYM60r6Xfp9G9nAs176/xaSfpV+f56sI57vtOG9hXQvrPx9uqS/pN/XkrRA0oo1211JNlG4wgmfV0h3llOmOwtxvfJeryUnG4MJx+2SZlfK+o9BGpKCpPmqnFhUtruF7ISpbruDbd9XSPcMSf8mG6ivSWUJ6W93tAz7g6SLKvk8R9I66fdVZBOfL9X8fFk2AZxViTt3qMz3OWGztPjBcfhA+ZCklSWtI9tnBu28qmxAvSIzjgVJC9LvK8r2mZUq7TW7Yxv8WdKektaU9F7ZQeYxafvznHqcncp0pmwyPfiZl/69pxC3mK5TXq+NSnk+Wzaxe3rqC89K4dun9s/laVahvHcW4t6V+RmcZMyu+blQNt54Y8qd8vuzt4/dXejPxT6Z/n+upJVHaKP5ddtNYVektDeQjTF3adHxY3PZ2P3E9P/9ZGPuzpU819XjoC4fctr+L+kz01JfuUvS6il8ZdlJ8+GyBajjJP1C0iNS+EzZ+Lth5Th3maQX14wbJ0jaq/K5M+Ufm28olNfrk3fLFr2fLtuPBvGekPI8S9KTZBO1v8nmNofKvjQYPvGpngDdmOrqBbJJ5W2pDK9MdTXTKW+1Lur2zwslTU9/W1M2kf5C+v898vex6rg/3Cer48JpSl98SHp0+mzTcb+u/bx97J5cPaVteHONebJF7l1lXwDtmup+l/RzeSXueU6e6/bttu135gjte56kFSr/v6CQbjZsUFdO36imW9e+X5J9kbl+5XNXVeqjdj9okm6hje6WnXR9WLZg8RHZ/OUjskWm42WLX99OP3enf48eoX3P0eLziQtTmdaSzbP/IJvXfSPlqdrXz5S0Rfp93VR2L9158scUbzx6qFDeWU6Zqvvvt2TnJpvLFlKOHYo7U9Kq6fcVU/q584gzC3m+u3LMu0l6+A3QQTZene/Ux30qn6Nk46bft5QdDy6WHVM+kv7WJW51zDlN6QuJFHav/P7cNt3LU90PjumDcXv9VI/eeeI/O8S9zQn7eSHuHaX2q/SF64f3Eyfs/FQ3ufOB+wp5vkrS/5MtZJ8t2wc2Sp/xzuUGx9fB31aRdHr6fTM1O2bk4s6qft77afShRhuS5nhhhfD7nbC/Sbpg6G/npH9X0NAEVot/g3RZIa6X7pwR062GldIt5bltXdXleeYIcS/UokF1ZS0+kM+v/D5taLsXd82zpLUrHfisSvgCSZvXxNtcNpBd5oSX0p3tlGlBIa5X3odk31J9pObnTtkiw0qyScHdlbI/UraSPL1mmyulfWG+s+1YSLfann8b2v59LcMGJy8bp/+fJumRlTpdKOkg2bc8wz+3yiamW0p6Wvr/DinuY2WDby5stuygsI8WHRAHP7tKeqCSh5u1+OT3ohT/aTX1vKMWn+CcNBR+fsc2GN4/d0v9aedU3lw9Xiz7Ju6PSpP8FHZV+tdrg4tL6RbK67XRvEK61T53aa5f1eRpZqG8Xnlmyg7I61c/U/nsQtmVeJsP/cyQneR7Y8pD8vuzu4859ThYHMn1yXslPWnQRlp0BcUjZf35/yQ9X9LLZCe+L0rhu8hOfF+mxfeBFWSL2H8dyvNFw3ke+v8TZePui1I9/8Opywectp85lO6sofB5Q/8/TLYwtE6Ke+FQ+Iayfvp2Ld6fh7c7q6bveMfm4fJ6fbJ6/Li2Zj+aOfS3HSV9XvZlU5R9e3dazc+8oW2vLLuS6ZeySfXtTnlLY8pwu0yTfcP5s5q6GN7HzlS+T1bH0OET15kqjCmF9nP3MaeefiR/rnGxbAJ/iqRt09+urIT/r+yb4ZVlVxu8uFIv/1R+/zu3Q/vNGoo7HH6XpOek33+hNG7J9pMLRki3rq68vuG2b/r3qVr0jfQKg7qUvx+cWUi31Eabpc99RosWGgbpPk22APOW4X23QfveI5uvrSPpXK+N0t82SOX+P1XmoRq6yjTF9dKtfjFQN6Z441GpvBc4ZaruR+fXpHuZ7MqSp2rJ8XSe8ucRFxXyfH7lb0cPbXe4Pw/XR7VP1p2jeHEXO86lv20ju/Lvbx3jXqpFi5ZnDX3uQvn9uW261S+Fbhj6zOyaNqumM38i4taEXTpCunXtNzv1181k4+2MFLaObE6eC7tEixZj6s4Hhucaw3mu/v9fZVeZ3SQ7nl6v/Lncpal9B19OraXKfibbT7z5oBd3sXma99PoQ402ZJf2f012eelG6Wen9LefFsLnyL6heIXsdqRnpN9PkF2ud6YWfQu4r9LKcPr/vbLLUzeWXX78i/T3IPuW0ot7VyHPXtx5TtjlHfPs1dXcQp5/KVvVfabsgHF02vaKDcr7Gdlll4dJ+pOkD6a4a8tOqI+S3WLxE0mfT2GryAb8LzlteEUh3VfIJkanpPLtk7a9nmxHGty+dGT6Gdy+tGf6yYWfXkj3aKdMpbryynujpKdm9pNrZYP6lanMb5cdiL8p26lPkR34D5G0f/o5JP3tA7J+ldv2gkK61UWtg4fC57cMu0i2qHKxbKIy2F8/ksoyR9IzMnm6SnbJ8eWyAfFZsonq4Na4/3LCXpjafLfMtm+STVR/LenHskspX53a+6eyb8n/KjsAnJx+LpV90/AXSavVbHMD2Up+lza4QNIaQ3/fJtXTP516fG/67GqyK/9+JjugDSawXhu8t5Du/YXyem10WCndyvZeNLT9eU6ebiuU1yvPbbJvHnfMtMMFSmNzTdiP5I8p58vvz94+dpVTjy8s9MlXpHx/L/38XfaN7LmyMeIpsrH7RNntLF+ULSpeLLta9Cey25KuSD83p79tIRtbVkh53LGS32mpjTYYKscmqR7ulu1Pubq8w2n7i1JZBydi1UnXGindFYbivD6V55rUzx4zFP4o2VgateiKvlsGaVTS9Y7N873yFvrkqZLeJLt1abZsnN9YtgD4Z2W+fZMd96+U9Dhn3MjFXUM2n8iV9yr5++fxknap2e4nUj16+9g2yvfJBVo0Ub1bixaAVkht4I0pg9sVcu3n7WPznHo6QP5c40eV9v5Zqq+5lW2sKLulfm76eSiV7UeS9lB+/3tGh/a7SItuUaoLv0w2Rzojhd+R/j8r1bGX7jWFuir1jWz7Vj67gmyO8yelE0YnT0G2KOal+5DXRpXPvlB2HN9Pi580ryDpHamOdhwK89r3Wtk+elX6d3AV4WqysaG2TOkzC7XoKtL7K3FXSnXopfsXOWOKNx41KO/VTpnu16IrkK9UWrRJ4bO15EL0IO46svlv7jzi4sIY+i3Vz0UeIxtDvTH2H/LPUby49+Tar8HYXor7Ntmx/Dmpnb8o6+f/Len7hTGnVbqy8eLTaXunys4Fnykb+38n/zzxng5x73bCLi/E/Weh/V6V2vgfsoXC38vG8etl50+5sINkt0/lzgeuK+R5idvSZXOjPWVzmNy53Edk+97s9LfLJL2hcryZLX8+6MU9w+tzi+W16QeLG7IB6y2yyfCF6edESQdLekSD8L1klzf+Jv18Q9LeadvbyE427pTt6I+vFPYjspO2i2SXvVUHm5cW4r6rkCcv7uFO2Ns75tmrq9UKeV5Tdn/m8bLLYR9VOXA/y4ubPre3bPL3vKEDxarpc1+RXcY2uIxsZS369qi2DQvlGaS7tux+1TVr+tYKsm8PX5p+dtbit1HVhpfSle3EuTI9tkGec+V9vNI9uDVlWT/9u5EWXfK3pmwysmP6/xNkly9/Of0cqnTvemHbz/DSlR0s6g6gj5UNTm3Cjqj0r7fIDtxfli1MbZXadZW6PDljybrV9m0aNvS56bKDwivT789I7fx+pUuL0+c2kH0b9VQNndzVbHNVSf/SsQ32V7rkdihsM9lgXluPNZ/fTja5urnyt2zcUrpeeUvtUEh337r2l03aftQ0T8PlbVOeEftgbkxx+3NhHzuiSX/O9cmU/l6yg/97ZCesS4yXhXKto3TLTuVvT1O6wmPo7zNkk72n1IStIemwQlpe279faRzN1MnRkp5bE7anbJHhKZIeWxO+ouxKul0qP6tV9r+3atGx+Q7ZsXnLFL6ebIxoVN6aPrmp7Fv5b6Q2fJfsGH+CbEzfv668Ke5+SnOEmrAXKS3yZsJ3kV9eb/9cWen2nJrtvrW0j+X6pJa8smvFStu+xGn3aQ3K4+1jxcmvnLnG0Of2kfSpTNgaGtqPCtvq0n5uePr9CbITg5fKvoxaoUG62bAGfWPHUdpXdqXdYD6f3Q8apLvxCG20quxZLkv0Cdn866eqLHq0aV/ZCegWGuEZGZW4a0p6upeuFo0pX1fNmDIUd4k5QdPy1pTpC1r8KuTB7S0bSPqeE3daip87j3hE0zzXbDsU6uPJcs5RCnFrv5hr2A5u3BR/V9nCxSzZucRvZYsPKw59brH+3DZdSavLvhQ+VHbO+FLZOeFXZfvimsqfJz6nQ9znOmE7F+I+02u/Sv8aXBU1XTaOb9ggzDsf2KiQ52MKbZs9l0t/e2L62xLz+JptLTYfHCVu7mdwSR3wsGBvido4/ff6GOM/hsLXlqQY4+0TmOYasgn8w+nKvmG904mzWozxnrbhQ5+d8DIV0guyiVK1vGfH5XCHTE/Qf6EWr4tfxxgv88JG2H62bUMIK8YYHxj627oxxltzeR0l7XFKfehRMca7xpjGVhPVDhOQlwkpr9eGEzmm5NJWoR5H7ZOVz+whWxCobvvYGOPvnDjPizGeMnJBGuhSV13reWlZGvvgZBn3WDcVxpTh/HQYF7aSnUi+SCPsf8uqLn2jy5jTpY26mIrpZj4/UcfILmP3WPI8zmNVId0ufb1L3KXWBsu6wv45KXXRZS5Z6uuj9I0VmnyoqbDotYebD/393wvhBwZ7xevHQwjPGAr7UCVu3atlp6e4J4b862Fr446QZy9ubVjXPDt1/GEvLISwRrBXgl4aQrg9hHBb+v3w4L/e8sMhhG1DCGfJbnP6bPr5YwjhrGCvCD0mhHCz7BK1s0MIN6e/zSjk+UivnkMIr5Pdp7+r7FuAVWT3I5+XwnIu8dL1wlN5N2tTJq8NUviRXliwV1TOkV26uXf6+W9Jc4Lz+soQwold0i3EdftVm7AGeToxhHCI7PbEIPt2/ez0+zGpvLmwQwvpXua1bbDX6F4n6cYQwslD7X2ys2kvrGsbjBQ3mrtSuNdGrdOVdHKhjbLtMFXLK78Nu4wppf3zZDn12LZPpv3oCNnVFH9UZeyW9I4QwhedbB1VyHO2TKXyyq+rUht5cd/gRQwhXNg2XW/bdeUd6pMfzRzX39TguO7Vc6m8rcacLvtJg3p0+80Yx5TJGhfOVrv9b5zHjOx+0DVdFcajQtzsmNMgbus2KvTJsfWNwnjktpGXbl1fn8BjZOvxV36elyhv0zyrfKzyyls6NnvpluZ8XeJ6dVnqV63Sneh52VKK22VcKLVB63GhS/sVwt2+3mDbD5uwK3lCCJ+S3Q40U/aWgyNijF9OYTNlt73kwm+VNcTZsteP/THG+O5K3DNkDyj6nuz+OcnuYXyd7NLvU7XobVmDsANkl+Xe6MRdT+mhhpk8e+lumLZdFzZHds9yqzzHGF/h1PPcGONmuTDZ/X2nyp4QflP6+wZp27vHGGsXEVLc2yW9Kcb416GwnWW37Py7pJ/HGBemv0+TPWjwnbKFitpNy+75PV/5el5V9qaqO4fSXUt2z+Lhme0eJrtPO5fuYTHGtZ3yXi97TWdtmWKMOztxt3XSnS27dLQu7ALZfat7xRivHtruFrK2e2km7vGyy/dapRtj3CQTt9ivCn1uWydPl8gu568LO15WF0+suXJhJdm9watmwi6W3XaQS/cYpdfkZvrrNEmvjzFeHELYT3ZbymtjjGelhaFjMts9QHYbSy7dUttv0zZuof2uy2y7SbpXy56lURd2gOz5Rrk2ulR2u0+bdMdZ3l866f6H7NXgdWGlMeXDsgXourDjY4wbOnl+QHb7Uq4/36l8n7xMdotabbqy58VsWZNmkO1jp2biPkf2MMHaLMuO23s46X7Oifsh2bGuLuwC2cNWc3FLY/c7nbj/Kzv21qZb6Fc3yi6Zr4tbat97Zcf73FzkM06es9vueLwpjUfefpIb6wZx93XilvqNN+67Y8okjgs/cOIeHGOcVpOfIHsG1k5O3C7HjMtlt33UhX1Ddmtx23S9unqDpGdnwo6Xva0pF/e5slszcnF/5sQttdFznbgnyF7hXBfWtW+80Yl7tKy+6sK+IXtGSC7uATHG1WsDnXlZCi/tC13G32OduAfK5l51Yd+IMa7n5Pk+2fNU6uI+J8a4qhO3y9h9t5w5UK4NJiDuHbLbi+viZtugSbryx+7W87Ixxi2dK3jjwkGy435d2AGyCwhycd1xoXC8cdtP/lzy07LjZF3Yc2TPCcrFdfvGYh+ewEWeCyVtF2N8MNgVIz+SvRrwXSGEWbL74HLh82KMK6ftTJc93HZd2T10Z8lO9HIT2AUxxpUyebpCkpy489O2c3keOd3KQT12yPMGdWGyxl1NNkGqC1tZ0t9jjLUH9hDCQtlD/nJxr4oxPi4T934nz3Nkr868Jm1rIKb/by57LXO2nmVvlfnn0HbXkD034ZOSHqxJ+l2yp5h/LhP+Ufl15ZW3VFfBKe8M2cJWXdjGKd4TYoyL5TlNcBfI7lGuxh3YWfacobbpzq8rq8r9qtTnSnXhlecaSXvEGK9ZbMN2xdcVsudl1IWdLOtzP0xpDTsgxlh7pWLqr/fFGJ9S+dsTZZO8Q2QPQHuLrC2G/Y/sSfdt22Bah7il9uuS7puc8t6qfBtdPUXLu0D2jJC6Mn1HdvBtO6Z4/fmBmr9X8zzD6c/znT75q0K6cyQdGGNc7OQqhLCj7A0v+8oWTYfz9BPZsfaPmW3vWkg3yK8rr40ecuJ+WLbwNSzIFnBWUH7ff30h3dyl20H2aufW7RtjrIs3OK4/Rvl63kX2rIW67W4pmz+12Y+8sCb7SWnfbttvvHH/6kK6kzUuTHPiHiV7vkrd/neU7CRiXMeM76p+P9hPdlV023RLdeW173zZiX7dmHNaIe6DhXS9NnqU/D45rr6xqvzxyGsjOel+W0vWobRo7nVfTdggvLQvdBl/73fy/B355c2ddA7y/ALlj1UrF+J2OTZ7c6Dac5+GcW9w4j5Jfr/K3W1TSvc7Gt+8bJxx244L35b05kzYYM7edlwozRfaziU/IrvoIdfX13DivivGuGYmX4uLLR/mM/yj8msPvfAlXlctG2T+ovSqa+VfLXuf/NfDenGHX/c2nGcv7jwn7MKOeZ6r/Ot/H3TCrpWdLLy/+hnZA/oOkR14vbhfUvs3ZM2RtFlm2w8M/X+4ng+QvZnj67JvSz4o+4bj72m73tuKvDcdlerqGKdM9xbiuuV1wq6VPdRslurfoHWT/LesdEm3bb8q1WMpT1559lT+TUaHOWF7yl7D+6TMtu8r9NdzlX+LzoPy36DUpQ3G1X5d0p1fKK/XRtdP0fKe6pRpvtqPKaX+7OX5lkJ/9vrkwkK628t/W1zuLXRnyBYXctsulbdUV14beXFLr7n39v1Suv9wtt2lfRfIP6579Vwqb9v9qMt+Uorbpd90GVMma1zw4l6v/P731A7tVxpD73f2g67jr1fe+wvte6LyY869hbhd2qjUJ8fVN7zxqNRGXrqluVeXfaHL+OvleUGhvF6e5zn95owG5W07dpfmQF3ieseb+wv9qm2645yHjjNu23FhXqENuowLXdrP28dKfd2Le23d3+t+pmvi/D2EsEuM8Y+SFO0WiQNDCJ+Q3X7yWyd8pRDCnjHGhy9dijF+LIRwg+zEfydJXw8hPEqLLoPeVPbKtZfLbvH6Wrp0KsiecH2q7EnaazlxzynkeQcn7hslfSUT9nrZSmDbPB8o60SLPfA4OdsJ+5Hs1qZDZc/SWT/9/SbZK/W+4sWNMR4SQthLSz4M8auySygPlD07php2nGzB5o2yup5bs+3LvXqOMX43hHCc7PLuwbZPly2G/IvsNrI6O8jqLRf+Za+8ssvhcmX6UiHuXOXL+ysn7LMxxi+HEH4t+3b96ZV0Xy37xi+3ev+2lM9W6coW+9r0q1Kf8+rie3LKE2M8KYSwpZZ8CPU5McaFIYRPO2H3yl5NWuc5sjc35Prrv8rq46ZBhBjjdSGEXWVvhTi/bqMxxi1CCG91yltqg4c6xPXa77QO6X5ETnklKddGsm9PpmJ5f6j8N/5PUfsx5c3y988dlM/z0bIxLdefH1S+T37NSzfGOFPSTunW3Ie3HdMtuzkxxmenW8Ny2/68l67sRDZXV/8lv41OduIeI7sy5vzhgBDC6bJ5QW7f/3wh3W2dbZ+lbu27n/LH9ac62z7VydPpsoW6NvtRaR/z9pN3FuLeqJb9xhv3VR5TJmtceCAXN8a4sSTl9r9gz8waxzHja8rvBy+WzZ3H0Tf2l9++x2bCJPtSz9vHznDSLbXRvzrbPlrj6xtbKt8OBzthL5a9gjmX7uHy514POOGlfaHL+PufTp6fK7+8L3Ly/KUY42l1EdOx6hNO3BPUfuz+X/lzPi/dUtyjlK/L36m+fZTy+7Y26ao8dneZl40rrnuuIH9cyF7hmdrAm+OUxoVt1b791lR+H5sRh15qVMnzs0MIj3fi7pD5+xIm8natlSUpxjivJmxjpczmwmOM1zdIw53AhhDWSWnc1iRuKc+DPHnpNshT6zz3xQj17L7Vq4/CUn6r11SUbmGsfdOYFzaB6WfbYHlrn1x5l0Y7jMtUasOm9dgmz6HwhsLlcXydLMvicX1p7yeTPaZ0KW9d3NL+tyxrW1ddx5zJGruXt3S7GEeeJ/NYNdHjwtKwLPabLvo0Zx93X5/QV6g3mGRmw0P96zSPizFe2jLuw6/iLMTtkueJLu9E5bnuVbq/Tt+elbb7gZSv9WVXI90s6deyewP3q9uupKNijA94bVhId1vZ7VlryK56CrLbFO6U3Xq2d0r3X4bydHj6/wcK4bl0p8uu5Kktk+x+dq+evfJ6YZvJVoifI7uyK0haXfZt7qGyhyUukafBlW5t001xW/WrBn3Oy5PXH58v+zZyTvq7ZG3/WEnfkl0hVhd2cKqvA2XfDm1U3bbsnuQD6tKVte2GqQ12l/Wzaht8SdLbM2GHxhiv7tgG42q/VunKLp/P1cWhsm8pc210sOybjClV3so+VlemT8qumnuR2o0pO8nfP2vzLDuh9erxskI7ZMeFYG8h/Ijs29nqtp8n2xf2kY2v1bA7ZQ+MnVnYR0vHE6+uNpB/TPDi/lP5xd/B2F237x8le/6N16+8heVseVPcLsd1ry7dRY8Ox5u2+8mhsmcKePXYtt94436TMWUyxoXVnbhnS3qr6ve//44xfm8cx4xUf9n9oMG8rEvf8Maj7WRX29WOObKXnuTitm6j1P5evxtX37jHaYfvyOYiubHKm4scKnsu5YSfV3Ucf726Okx2NY/XJ3PHyC3k9Jt0rPLK22rslr9vD+Z8XeLWju3pc9k28ObepXRVHrsnaw7b9lzB63NN5uytxoWU51btJ38ueYLsvDo3Rv7d23bTLw8m8koeb5L53+n/ufBzZQeMY7T4Wylemf52w5ji/l42GLXJc5e448zz9sq/1WuabBKVi/tq1b+Z6/Wy14Meq/ybQ2bKHpRdV6bLZZeX5dJ9t/Jv9TpZdoCtfVuYrOPX5fkA2YP/VnHS3Uu2Q9WVaTvZRCQXd0OnvDem8Fz7vlD5t3p9QfZsnrr2myPrG23TbduvSn3Oq4t7ZJfu5srzfOXfNHaZpMdnwn4ru1T1TtW3397pM7n+upnybfBN2eJS7s1cv3LKW2qD2CFul3HQS3ct2WJqrrxrKN9Gf035mmrl9faxb8jebNBmTDlY9hyxXH8+z8nzyrL7xuvq8beyvpzLc2lc2FP5NxTeKGmXzPj6v7LL+nPHjA3lv0VyK6euDpQ9GyvXRrs5cV8u63e5RYA3KL/vP0PWhrl0Zyq/wDBbNjlu076lPrmBU88LZG8lyZV3O7Xbj7ociz4ruwK7TXlK/cYb90tjymSNC49y4n5b0oaZ/e+vspP5cRwzJHuwept52TjnKbsoP6f7jey2vFzcHZ10S210ifJ9cnXZw2rH0Tdu03jmIp+QnbCO4zyjy/j7306evyJ73mauvCc4eZ4u6eXOsep/nLh/kz1LqM3Y/ZDsbZC5OdDXOsT9sPLHmzsHdZXpVz9omW5p7O4yLxtX3NK5gjculObsZ6n9uODNF+6U337eXPIwSc9z+vpNTtzsm7KXEBs+vKf0IzuRX7Pm72vJHtrrhd8vacWasJVSxY4zbpc8T1Z5vXSvyLRPaJJnp33vd8KuSD+5MpXSndMy3ctLeW5TV03jFsrrte/I5U3tN6djum37Vae6KJRnjqTpTnlyYX8rtV+hv7btc13bYJzt1zrdQnlLbTQVyzu2MaXQn0t59vpz13FhjZrwNQrlze5HadvF8np5LrWvE3eB7J714b9vIXsOUGns9tK91Nn2Ei+BGLF93X3Bq+dSeVvuR532ky7lKdRjlzFlssaFUl2tUfP3wYny2I4ZTp4mc56yVONW2qi0j42rb4xtLuL09c7nGU66pfG3bV0V8+zE/VubuGo4djvpdo078vGm0q/apjvOedlSHcsmYFxocuyd0PlCtf1a5vlvhbjZsOGf3IOI2giqfzXeQynMC5cWXdZXtWEl/rjidsnzZJXXS3d+COFpNeFPS/G8uNeEEN4fFj2wWSGE9UMIh0iaF0J4WQhhhUrYCiGEV8guJ33IKVMpzyeGEE4IIbwihPCM9POKEMIJkm5y8nRtIc8PFNK93SnTwkJcr7zRCXtI0nkhhK+FEHYKIWyUfnYKIXxN0n1O+83vmG7bfuWFlerioUJ5jpY9AP2QEML+6ecQ2befpzphR8lvvwWF/uq1wU1O2KxCeUttMM72a5vu/EJ5vTa6c4qW12vf2zuMKQsK/dnL813y+3OXceGTkmaGEL4eQvhg+vmG7FuoPzrj60nyjxkLC+mWxl+vjby4C7XoW7Wq6yWtqPLY7aU73dm2OrSvCumWjs1eedvuR12ORfM7lKfUb7qMKZM1LnhxZym//31S4ztmLCwc5yZrnuLN6e4qxO3SRl6fdOcpHdMd11xkgcZ3ntFl/PXyfHehvF6e7yscq7y4scPYvaCwb3eJ6x1vFhb6Vdt0S2P3ZM1hu5wrdJmzdxkXurSft4/dVOjrXtxra/JTayJv1zpAdlnayZUMbCa7rOzjssbPhR8ru1RyzlDYY2VPcV9/THFPlT0XpU2eu8QdZ55ny+5prXur14myy9NycX8tu5fzhbJ7ACV7qvtxsif5fzClfUcKW1N2qf+hsstCv5Ip07Gy+3Nr040xfifUv9XrONmlyLk8fSbVcy78Gknvccp7etpGXZnOll2Wmot7k1Peb8tuJ8i176myWxmq5b1OdhnzebL7S+va762yW8japtu2X5X6nFcXX5D1udryxBjPCyFsLXvT2PD9sJcUwmYo335flj2RP9dfr1e+Db4ne/tdXdhRssuc27aBOsTtMg566b5T1ia15Y0xLsi1Q9pGbruTWV5vH/uF7BbRNmPKiekzuf3zSU6ePy4bV3L9eSUnz+64kPajtbT4Gwqvlz2r4I7c+Bpj/G0IYXvljxlflt3rnivvlU5dnSO7Lz3XRn914i6Q9G+yy6UHcTeVXUL9U0k/Vn7f/63szV65dLeT3Y5Qt+0/yy4Lb9O+x8rvkzc79XyOpGc55Z2ldvtRl2PRtbLxu0153H7jjfsqjymTNS7c48QdPMMvt//t6ZSpyzHj47LbgdrMy8Y2T0ntm5vT3aR8v3mrpAuddEttNMPZ9g9kx7px9I3VNZ65yALZvHsc5xldxt//cfL8+5S3XHmf7eT54ykPuWOVd575Pdm+0Gbs/pTsyo3cvv3KDnHfrfzx5jgtenZOXb/6t5bplsZuaXLmsF5c91xB/rhQmrM/Ue3HBW++UGo/by75GdnzHXN9fS0vbmz4YOmJfvBydpJZCk+rvjsOhZ0TF91fN664XfI8WeV1003xN6iGx0X39BXjloTMm0O8Mk1Eum00TbeuTA3a1yuv274N8l3bfl3TbduvutRFqTwTIdcnS2Ed0uvSBuNqv9bpjqsuJrO841TYP8c21o1zPyqUqVW6XdrIW+Ad+lzd2F3qV+6227Zvk/I6x+ZSnlrtRx3boHV5SmFd0p2q44JnXMeMyvbbzMvGNk8ZZ9y2214afWOi5yLjPM8opNto/C1sI9cnWx8jG9THWI7NHeO2rsu26Y55Xja2sWwqjgsTsS9MmtL9XPwsmz+qv8dw3QbxtpI9MGrVob/vKfu24jE1cbbpmNdpkt4kW8V/xlDYh7w8lfLcIO2xlKlBunvIVqU3H/r7v3dpv6n6kytPqv9PS/q+pFcNhX/TCftaqf1Kbeu1Qal9+vZTqAuvjb422XlvWaZOY0qb/bNJPbYdF2TfLB0j6U+yb35XrIQf642vld+zZSqEdRl/p+TYPc7xd5zbbpmfTmNdm34zmWNKx3EhF/c93v435vKMcz9oOx65c7oG/aZ1G5W2Pca+MZa5yJj7TpfxtzRnGLlPNuk3DfI14W0/5rhjaYNx9ptx/nQYF4p10bZvdGk/J3zvUl/v0jce/uwENkxpkumFnyp7+vW1ko6UtFYl7Owxxv1dhzx3iTvOPO8muxztVtklfjMq4RcW4r5d9rCoYyVdLemFlfArZW+1OF/2dpmnVcJmyg5kuTKdX0j3W7Lbwd4puwz485Xwa508zSzkuVTelztlKsX1ynthoX0/JekM2ZPi/y7pbZXwK5z2K9VzKd22/arU57w8XVoozy9kt3S8SHYZ4i8kPSKF3+GEzSy0X6m/em1wkxPWtQ3G1X6lMcVL94ZCeb02umSKltdr3y5jSmn/9PJ8g1OPpT5ZSvcUSW+WtK3s9oAzJa2Twm9VfnydKf+YUUrXq6tS3/Dini9nEUD+vl9K11tgOLZD+5b6pFfPpfK23Y+6HItK9dil33QZUyZrXPDi3qX8/jerQ/uVxtC/qf28bJzzFG9OV4rbpY28PlnqV13SHddcpDQP7bIvdBl/vTyXyuvl+Wr5xyov7p+dti/FvdwpT9e43vHmT04bdEl3nPOyccUtnSt0mbN3GRe6tJ+3j5XmZV7cmdV8eD+NPtRoQ/4kc1Yh/B7ZlSJrSnqvbGB4zFKIWzowjyvuOPN8jqQnpv/vJ7vPcOeGcS+UtFr6/wzZKxjfkf5/n+wVoZJd1naZpBdX4v7ZKVMp3dmVfjRdtqP9UtIjJM1z8lTKcynd850yleJ65S2174VKbxZJn/mtpC+k/9/rtF/XdNv2qy51USrP+UPjyGGS/iJpHUn3OWEzC+1X6q9eG8xzwrq2wbjar0u6pfJ6bTRVy1tq37ZjSqk/e3ku9ecu48JwG71mUCeS5jnja+mYUUrXq6smbZSLe6f8BbHzld+/S+l6Cwxd2reUrlfPpfK23Y+67CddytNl3J/K40Iu7vC+Xd3/urRfaQztMi8b5zzFm9M1GVPatpHXJ8fZN8532qHLXGSc5xldxl93XyiU18tz6Vjlxe0ydpfmQF3iesebUr9qm+4452Xjitt1XPDaoMu40KX9vH2s1Ne9uLOqxxvvZyIXebxJ5sxC+PABcrdBIyzluF3yPFnlHU73gqHwJ8pWA1/UIO7FQ+GryZ7y/flqh0xhG8pWH9+eSbdaplK6l9X0pw/LJn0LnDydP2Keh9O90CnTqPXslXe4fS8dCp8mezjYzyTNd9qva7pt+9VE1sVweS6VtMLQZ16ftv+AE3ZNof1K/dVrg+E+Vw27uGMbLK32GyXd4boaLq/XRvdP0fKOso91GVOG+7OX53lOPV4zYp6H071Y0iOHPvNc2Tf9D1b/nsIG4+ucmjbyjhlLpDtCXQ230Shxl1gQc/bvUfuVt7A8SvuOug969Txc3rb70UTuJ13KM8q4XxpTJmtccOMqv//d2KH9Rh27u8zLJnKeMsqcbom+0aGNRumTE9k3xjUXKc1hu+wLXcbfUepquLxenheLO9Rv5oxY3pGOzU55Lp7guNW6HI473K/apjvq2L205rCdzhWc8o46Zx9lXOjSft4+VurrXtzzh+Pmfhp9qNGG/EnmjYXwByStMRS2TSrobWOO2yXPk1VeL91zJW0wFL5J6nALC3FPlbTtUPh02ZPLo4busZU9qfwPsifxX+CU6cFCuj9QzT2Gkt4oe4VdLk8LG+TZS/dMp0wPFeKWyuu17/GSdqkp7ydSnnPtd3fHdNv2q1KfK+XJK89nJT23pi72lHS7EzanQft5/bXUBrmwhzq2wTjbr2269xfK67XRgila3lL7dhlTvP7s5fmeQn/uMi68KxN3O9k+mhtfH1D5mOGlW6orr41Kcb0FsdK+76XrLTAs6NC+pT5ZqmevvG33o67Hoi7laTvul8aUyRoXvLgPZcK2k30bP65jxgPqNi/rUlde+5bmdF7cLm1U6pPj6hvjnIuM6zyjy/hbyrNXXi/P85x+80Ah7v2FfuXFne+U56GOcb3jzfxCv2qbbmnsnqw5bJdzhS5z9i7jQpf28/axh+T3dS/uwuF4uZ9GH2q0IX+SeUoh/EKlS6eGwjaTPXx1XHEv75DnLnHHmefnSnpKTfgakk4oxN1Y0vqZ9j1A0mNr/r6ipFdL2t8p0/8V0t3I6Vdenp5ZCP9iId2nOGX6fiGuV95TC+37KA0N3JXPvMJpv8M6ptu2X5X6nJenEwrlebrSW/5qPpMNS+Fe+32g0F+9NtjSCdu4YxuMq/1KY4qX7ncK5fXayNvuZJbXa9+nqv2Y8o5Cf/byfHahP3cZF16ldBl3zWey42sK944ZRxfS9erqo4U28uL+UP6CmLfvf7WQrrfAcF2H9i31Sa+ezyiUt+1+1OVY9NYO5Sn1my5jymSNC17cg3P7X4MydTlm/MLZD0rzsnHOU7w5nddvDuvYRt62fzLGvjGuuchHnb7e9Tyjy/jr5fl5hfJ6eT4j12/SZ7y45xX6lRf3VKc8G3eM6x1vriz0q7bplsbuyZrDdjlX6DJn7zIudGk/bx97YaGvu+e+XtzFPtv0g8UNOZPMUrjsgVLbTULcLnmerPKW0j1S0oslPapF3PNkCyN7Du8wsofvvkvSVqOWqUG6v5U9+OpwSbsq3VtZylODPJfSzZapQVyvvKX2PVf2MK03q/IAsFL7TUC6rfpVx7oolefrsksij5Gtjm/QJKxB+5X6q9cG2bAJaINxtV+XdEvl9dpoqpbXa98uY0qpP3t5LvXnLuPCIbIJ1p9kJwY7KZ1EyxlfS9tukK5XV6U28uKWFni9fb+UrrfA0KV9S+l69Vwqb6v9qON+0qU8Xcb9qToueHGz+98EtJEXt8u8bJzzFG9OV4rbpY28PjnOvjGuucg4zzO6jL9enkvl9fJcOlZ5cbuM3aU5UJe43vGm1K9apdug7SdrDtvlXKHLnL3LuNCl/bx9rNTX3W03/RlMAjsLIRwie4XZirLL8k6UdHZMCXjhIYRXSNpLthp+QQo7OcZ4x5jjdsnzZJW3lO5Oadu7yy5fPFnSSTHGCxrEnS7pWbJOtZvsUrXfpc/dlf6+p2zV9K+y+wN/H2O81ytTKd2U9iNlHX0v2Qro3LT9UyRtXpenGOMVhTy/uFDeDXJlkvSfhbheed32TfFnVNLeWPZAshNlD617bl37dU23bb9q0G+8PGX7oypCCFulz+0hW10/LbXFXyQ9LhP2N0nPz7Tfo3JtG2O8t9AGf5TdR54Le1GHNhhX+7VOt1QXMcYFThstkPRo2eWtU6a8hTL9WfZAyDZjylpy+nPDsc7r65tm8uyOC5VtPyp9bs9UxkvTtk+XtLWWHF9PkvX13DHD3X8LdbVdoX29uO+SnShfMchnjPGmSjm9sfsFhXS/ntt2g/J22Qe9Y3M2Tyluq/2o436ynuxb+Tbl6TLul8aUSRkXCnH/GGNc4Ox/j5T0jDZtVGjf7H7QYF42tnlKipub090kaftC3FZtVOiT4zxmeONRl7nIDqmex3Ge0Xr8LeT5MknPyZW3wXwy129Oki165MrbeuwulOePsjcgtY17RK4uvTZI/aptnktjd5d52bjiFo8ZHebs2+a23SDP3nyh1H6lcK+v3+DFVUMTtsjz8AbzB7nfxRj/0SB8uxT2fNnDk34vq9SzxxVXiw5YI+e5S9xx5jm1xTppu3vJJkwz02dOLMVN8TfSop3msZLOijEeHEJYQdbpBzvNPNlO8dkUr7ZMKZ1iumkbW6Tt7yn7lm9HL09enmXfspXqqrZMsm8cS3G9NsyGVfK8oqR/TZ/bVdItMcZ9cu0XY/xpl3Tb9isvrGFdVMvzZNkT5B8uT6U+VpYNantJenqMcYdSmNcnS/3Va4MGYa3bfhztVxpTSumWyuu1w1Qtb4M2HHlMSeNgtj+X8uzVYynPTfejtI3Bws7zY4x7VP6eG1+zY06TdJ26atJGdWP3l5RZEIsxLkzxvH3f61dbedvu0r4N9oXabUua3aC8bfejLseiVuVp2m/SNkYaU6bAuNBknFxi/xvjMaPVvGyC5yle+y4x5jQcU1q1UWEsG1vfGMdcRNIrNabzjEq6rcZfr64KddH0GFnXb0rl7XRsdsrTJa57vMm1QTp+dkl3LPOyMcftOi54Ya3GhS7tV8lzKbx2XtYkblZseQlQ0x/Zt4fvkXXGkcJl76d/qaQjl3LcLnmerPK66abPPFXSYS3jrqDMfYCS1pX06kxYtkxN0k2fW2nUPHnhDctbW6YG7euV123fyuc2HqX9uqbbtl91qYtCf1zbqZuDvbpr2CezYaU2KLRPlzYYV/u1TjdXXtkB5qWStnbiTMnyNmjDVmOK15+H86z0ED9JK8m+0c7294Z5fjhd2Te/L5a0rzKXy9fErx1fG5QpG+bVVcM+t0RcSStL2lv2Ktlznbi5sdvrc8VtN23fluVdYtsN89RqP+qyn7Qtz3CY7JkHa6a/zZC92vZJzjan8riwTS5uIb2xHDO8/WCcfaPU9pXP5OZ0TeK2baPcfGPcfWPC5yJeXy+FN9x/W4+/hbry6qLJvDzXb0r10WrsblCeVnGb1KXXrzqkO8552TjHstbjQoOwkceFru3XMNybl7lxqz8TfiXPQAhhNdmlelfGGO8MIawk6YGYEgwh7Cab4F4iuxTt5Bjj/BG2/6kY4wdDCPuW4oYQni3pHzHGy0MIz5TdY3dpjPGE3HbT79k8xxhP9Mqb/raBJMUYbwohrCdbWbw8xnhx+vyessvzF8ouBTs5xvhQTZ4e3rbsago3TyGEPWS3lGycNnG9pGNjjL/zyusJIRwpe8jfJpL+EGO8uhL275JuldMOhbrYVNLnUn5PlPS5GOMDKd6xMcYXOXl6i+xp5JvIVlz/Ugn/kKRv5dItlPfDslscsv1mxDb8Xozxden31WUP49tEdundjyqf+5qkX6t5+20huy3iElnfuDnGOD+EEGTPOhjsY9+MMT7otUPNtmv7Rl1fd/L0fEm/ijFeO/y59NkPxRg/kX7fWnZf7YqSQvp9bvXjsnr7VPr/lyQdKDup3ahaV5KOHvShmjQ/LLuENtcG35T159r2ifbNyo6SYozxnJTvPWWXKf9e9q3bDTHG34cQ9pddpn+p7GCxRJ6G+kbtdmOMv82UJbv/VrfbZtspzomyWw1eFmO8NYTwWkn/JXtQ7E6yV1R+ttDnGu0n1X4TY7ws/a22v8retuD29UKZjlVmzBj0x0zcI2X3UL9kqDw/jDHeXTjOPULS/8reqvBm2b3g90h6vKS3xBh/46R7iaQ9nP1oF0n/I+lO2aTlL7Jbyx6Q9H5J75YzvuaOGSlv2f3XE0L4nezhgo2P65W4R8YYD3LCpyu/758i2/9G7htp249Wpn1rPjs8z9lK0gu1eD0eF2O8NITwdrWsy0w+F9u/K3+vjr9XyhmPZJPV3Dj4Ddlbg7JjWa6uJL3BK2sI4VBJb5LdmvX/JL1X1md3lnRUjPHzXlmbzunqxhSnPk+MMe6VCTsy5TFXVw9J+rvsGUM/jjFeMhR/MznjVfq9dmxOY0quDY+SvRQjewycyGNVta5kD3fNjYPunE42HjXax2rSPVbO2O3Nf0eZs42SruyYkBuPvqtCGznpniRpr9x8f6LPqyrpuuNvIe5Jkn4lv0/W7r+yKxndcwFnTrC7RhxfK+eR7pw8Dl0xUZoDVz6XHVMa5O3IGONBo5y/VtOV9DI1Pz+pHjO2lH8u545lw8fXofmtN5YdmfKaG1NGaqNqXcQY9yqMCyPPjUsanJ9+VvZFx0jnvYNtN90/J/KZPA9XcgjhWZJ+JDvoPVZ2MP+0pF2j3Xv3PtkA8FtJu8gup/qnrKA/lq1OVi8F/NJwcpJeK3uV2MGyiW0u7hGyy9umy75F3T19dhfZJPgvme1qkLdMnteOMT7VKe+mkg5N2/yMbEe4SHbf3WmyifhsSbvJJlIryC5Le7Vswp+rywckPTWTp3Nlk7YtUxmuS+XYRNLrZAPuGU55P6p6QdJVstfNzZT0b5KOiDF+OeVxpqQnSLpXNe0QQniTUxefk+30v5BdHnpgqpt/izHeFkKYLesfdXm6QHa53CqyN9e8VnZv/LtTunNlA0VtujHGozLlVQjhrvTZun4zS9I5sklfXRveJjsJreZ1N9mDGSVrwzmpvP+e/r9/tHv6b5a1Y137zZG0+WDnDyG8ULZYcbpsoFxV0pYxxvtCCJ+R9BjZgfU5aTt/Vb4drpMN0tU8D/rGrjHGbVKadX39ICdPm8r2z7/L+sXPYoy3VOp5Zoxx+/T7CZK+kiYvO8reyvZz2asKQ4ryzrR9Sdoqbfu7Q3V1gGz/fIVqpH5xjvJtcIfsZLwubKZsEW4vWd84RbbYcZrsHujVZROOVVLeVpP0S1n/CbIxZ7HsaFHf2DLFqdvu7yStXxN30EYvkLVl3XYle4hbLs+zZW/DWaKqZK+tvC3G+KRUd+dI2jPtm6vIXnO/ttPnTlJ+P7k1xvictN3hfvNp2aJIrr8+StLjnHS/UlOeQZn+lD5bN2bMlF0WnYv79xTvDNk3ObNkbfZi2bHoi8ofM54suzd8ZdnY9bQ0cdtcNv7lDtpB1l9vUn4/miW7JeSWNGH7fIzxxSGE58lOPA9T/fg6S3bPeu6YsbtsPMulu7aT51tT3Nyx2Yt7saSrtWgCdEhcdI/82Sk/d6p+399f0oZO3/iCFr1dZnjb18j231z7vtw5Np8im+weM5SnV6a/fUB2jFyiLkMIT3bydLas7YfraLB/Py3GuGH67PB+dLtsoTw3Hq2m/Dh4eypTLu55snGnrq42kz3HL9dvLpZddbaKrJ0fnfruqrJXQ5+eKatkC1e5Od3mMcbHZeri07JxqE6Qvd1l60zYBbLjZ66u7kt5epXszVP3pnIfE2O8OoRwkaQdM31yW9lzInLj/tYprK4dnp0+U3sMlB3T2x6rvujU1ampPnL7yWHKz+kGc41c3LucdEtj9xnKj2WSXUmSm3ev2CHdy5Ufj/aWHQNybfQZJ92zJP2LM9/fW+3Pq7qMv2924v5Z9sbOXHlvVH7/faxswSx3rPqG8nOCzeTPNb3zyL1lc83cnO8sZ9z/rBY/j6xu/3jZF525sf082b5YF/eClKdcXV2v+n00yBZw5yjf1z/uzNm3kO2DuX7jjWXPlZ0nVvNSHbvvVn4se4Ksv+bGhbcpP/5emspVVxfHy96glRsXBvtBbvw9Tu3bzzs/vUv2BVyur+9es92Htx1j3CQTvrjY4HKfJj+SZlZ+P03S9un3R8sGo4sq4edKWjn9Pl12n+Zakv5D9nCpf8h25l3SZ66V9ANZgxyQfm5J/15TiDs4QVxF0h2SVkl/X1HWSXLbPaCU50J5L0xpriP7tnaDFL5WKu8gH+sqXXInu+T3zEJdznPyNFvSFZn2CQ3Ku1A2gbqq8jP4/0NKT/+WtKbsQPKF9P9Z6ae2HQp1cb6k84fy+prUbo+RFJ083S9pdiXedNlq8C9lJ4jzCunelfm5O6Wb6zcXpbrOteE9qZ531aKD7Y3p911qynuY7CCxjqT5TvvNkTSr8rczJW1RycP8Sth5SreFpP9fUGiH+52+cXWhr3t5mic7uDxf9q3jLbKB7wDZiXq1r88aKvNFsitFPlOp6ysr4bV9PYUtdNr2wUIb3OeEzUz1OC3V5V2SVk+fW1lp/5T1xX9ImlZpv9kpfq5vXOlsd7b8cfBqZ7uDfTC37Sg7CJ9W8zNPtm9vXGn/R6bfp6nc59z9xOk3pf5aSnehU6aHnDFjlsrj4KBNV5F0evp9sxS36THj4c8Njp+lPMvfj6rj4DQtvl/NG0qrOr7OlH/MmF9It1RX3rG5FHdP2bHmvYP8Vo433r6/oNA3/uxse16hfb1j83xJK9bkZyWlsdupy/8rlNcbN+Z4429hPPLGwVLcC526us8p68P9VdZXbx5qo3lOWXeRP6eb59RFaVyI8ucaoxwzdpT0edkJxZmyKy9yfXKe/HF/ttMOC6rpDuXhCnU7VpXGI28/8eZ0pX2sy9jtjWUL5M+7Jzzd9Pn7C23UNN26+X6X86ou42+jPGfK22j/zRyrvDlBacxxzyOdfXum/HE/OnUxT/7xpjTmeHXlpfuQ/L4+yztmyO833lh2n/yx2xvLSuOCN/6W2qA0Lnjjb5f2885Ph48Zw33d2z+zY8oSZWz6weKGFt8JzhsOSx3pSen/J0laK/3+SC25Y28g6e2yic+1sh30CNnq6UbpM1cOp5uJe1ElnTu0aBCcJrtktXa7lc5fzHOmvNX6uGAofJ4WXUW1shbf4S4q1OU9Tp4Giw9Pq2mfHVMH8so7R9JmmfZ9YOj/02QD6c/Sdr12uL/y9+G6mJXiD79e7rmytyc96OTpWtkldcN//7Bs559fSHeupPW98mb6zSWyg43Xhu+SrQpvW1PPl6oyMKa/vT7Vw/1O+1041DfOHvrMXZKek37/hexbTckGwQsKffKCXN8o9Mfhvj6cp+GBbEXZ80J+LDvA3ilbKf9N+v8q1XpM/74wted+Q/V4luyS1OpBZgXZN6kLnLa9ttAGDzhh1wy19ayhz82TndStJVtQWrvSjy5N+avtG4Xtni9/HMxut8G258muisnV1a6p7B+TXSFzpqSPpLQuL/Q5bz+pjqHD/WaW/P5a6usXOWV6oOZvgzFjjvxx8H5Jj0i/r6XK/dgpTfeYMehXsm/CqmPpRYU83z/0/+H96GjZePxq2bdWn0+fW0W2L+TG1xvlHzOGj83D6bp1NfT/4WPzKHF3S5/fWTbmePv+nYW+MdyXqtueV2hfbyycP0hr6O+by/aT4WNktS4fLJTXGze88bc0HpWORV7cC526KvWb78jGsV+nv31f1nePkvTTXFkH7VDJx/CxuTSmuOOC/LmGW1eZeEF2cvM75ftkNc+zhuKfn/Kca4d5yu8Hf1W3Y5U7Hjltf5H8Od0Dhbhdxm5vLJsvf87WJV1vPLq70EZeugvkz/e7nFd1GX9LeXbL6+y/851+c6P8OUFprunNn7x9+xr5435p/uQdb+Y7bVA6f53vpHu/mp9jlubsw/3GG8suUGHsVn7MmS9/XCgdq7w2aDTHUf3426X9vPPT0rzM2z+vrft77WebfrC4IVvBG3y7c7cWDTYrpAbaJnWA76Wfv0v6tmz1+Wpnu5tXfn+qbGXuvYM4w40yHFd2FcCfZJe7f052MnmY7M1J38htN/3dy/OCQnnPU/pWT9ImlW0+UvbN1e9SPv4k6YMpbO3UYb26nOPkaX/Z5eJ/lS1EnJx+LpUdhJ5aKO9bJT0lU5cXKa3kDv39E7JVY68dLnTqYjAo1G17u5T3XJ7eJls13rMm7I2yVVYv3U+ocrI1FP8sr9+kfpVtw0GaskWwr0iaW9n2ZyU9tybNPWULT9n206IrVO6WDWwbprgrpc+dJrvc8Teyg8Jpssnt7vL75AXOPlbat708zaur3xS+ihat8A9+Vkth60t6a+Wzq6Z2OKPytxmyE9pbZN8QXSHbt34ieyBarm0/U2iD252wOal9Bt+SVCcya8i+ub1SNjF4u+ybkG+muvtI5bNL9I3CdqsH5dr9t9DnvG1fKenxmbp6UeVzb5Hd6vJl2RvrtpLdjuf1OW8/iU6/mS2/v15SSHc/p0ynKz9mPCB/HPx5yts3ZV8SvCH9fb2UF++Y8SENHdQr/fg1hTxfWff3yn60ouyS5q/IvoEbfCO2smxxLje+Dm4xyo05S0xShtL16io7EZEdm72410taY+hv28j2v9vk7/vPKPSNC5xt31toX28svFo2QTtR9o3dkbITr7/Jxo5ZTn3M9spbGDe88fcGOeOR/HHwlkLcdzh1dY9T1lVk32q+SnYr2/TUZl+RXb6+amEs8+Z0Dzl1MVv+Pva/8ucaXl3dlCtv+ow3Tl4qZ9yXzY9y7fAF5feDLdThWFWoq285bX+G/DndZYW4XcZubyz7jvx5d5d0Zzjt8KxCG3npvkP+fL/1eZW6jb9eng8qlNfbf//i9JtT5M8J3Llm5fe6Oa63b8+RP+7PderiRfKPN/c4bfC2Ql2d7KT7S/l9ve2cfXMV5nyDtlH92O2NZb+VPy54bXRjoQ28ceFC+eNvl/bzzk8Xyu/r3v75tlwbDf9M5DN5Nh/60w3RHrC1rqRnxxh/GUKYJruUbkvZgf06WUfcNsZ4esN0gmwy+/QY42tCCLuW4oYQni57qNJZIYTHyO7xmyvp5zE9hGp4u5W4uTyv4ZVXNsjeEJd8CNXGsnsPV5Lda31BjPGUFLaCbLK+QWHbv67LU6w8ACw9nGzj9N/rY4yL3dOfK29OsNebKsY4ryZsY9kq6umZuJvJqYsY4+9L6bfRNd1Svwkh7K1MG8YYF1S2s4/sSegfHCHvbvvVfH7NVKb/CyE8QYv3jXNSfhvVR80+Vty3nTw9P9a82nmiBXstomKMty2FtB5Rbd/K39eVtKFsEqQY4w2pDp4rO9CdXRPn4b5R2m6M8cLK39z9d7jPjbLtNnJ9LoU12k8q21pTNkZer0J/9dIdlxDCE1P+Loo1D3PNHTOi84DGBmluGWO8om38hmksMeZ0SbfJsdmJu79sYeusob9vJum/Yoz/Uflb7b7vjIPutmXf9ta2b2kslD2bYEct/nDHc6K9kj1bl6OUN/29eEyp7EfXSM3Go5ptbOTFze0LE9lf68raZE43tI01lY6PE5Gntur6pPLj4MNjc6kd0ueX2A8m8lhVsw13HBxX3Ibbr50/jXosapl2di7SZp5SOp5MxHlVTZojjUfOdnJj80j771D6uTnBc2OM322Yr1HPf1rNgVPcTnXZoa5G7utpDNg/xvg1L0/ps8W5V2bszo5lkzEuNBgjn6wJ2Bcmy9jeroWpJ4SwVdsdJ4TwvMFAsTSFED4cY/zY0k53soQQ3hBj/HYmrHX7LW+8/ko9Lt+8faxB3EkZB8elNL5O1r7SpZ6nYhuFEFaLMd4z2flAXuHYO+X6VMk489xxDJ2UOV3H+e9YjhnLYr8qGdd+tLydC3TRpb8ub8Y1x5kqfZ1FnuVICGFujHGzpR23i8lKd7J45V3e6qIL6hE5y+I4OC6l8kzFcT+UX6/epX1bvzq4sN0plycsrm/HjHHmeVkcQycrzz3sV63H32Wx34zTVDzeLG/GdWyeKn19+kRsBFNHWPI1gQ8HyZ4O7sU9zom7TodsuYK9Si6X7srjSneyBHstfG2QpI0ybVhsv+VBCGGDyqXXXn/dkHpcfhX2seFX0Q/HXWrjYLU/T7TBtkvja5djRheleg71r/gNkvbu0kaZ7T68bS9uYbvvdra72mTkaVkyzn2hkoY3Lmyc6Vet9vulVJ6xjVUdx9BJmdN1nP+O65ix0UT2q6WhNB6Naz/q47nAGI83rfvr8qbjuOC132vTLWB1YVOir491kad0kPPCQwjbxxhnOnGz4WOO6+W5VN6lke4bJL1H9mDoYa8qpPuvsgeADl9WHmTPGRiOe1CM8Ugnz03Le6fsyef/qPnctTV/+2iM8aNOutnwBvWcLVPHfvWCGOPx6b/rS9pD9sCyxT4meyjZRWrYfg3SHcu+0LGvV+uiLnxmjHH7TPBvZQ9Rk/z+uo9Gr0dvVb707VW2TA3K2yVul3r20i2VN9tGU2Ts9vaxM2viVseMUcfBUj17+0q1P9fF9fqkm25l23fKH19HPWaUytt0/PXq+QWy59qFyt9j+v+/FOLWtVE13Vtkz6nJbXs4btP2/ZTs4ZgP1nxshUzcwbZHylMpXx3HhdZ9rstYJmdf6DgONh0XrpQ9fLlRn0rb9sbJ0r49EWP3SPtBadsjzFPqxtBq3Ds12pyuS5+sjjdd5r/jOmbsownsV2M+rxqUqTQeraiJ3Y8G+bpTI/SbUpk6jhulOZBXz9W4ox5vSuc3gzyP2l8na142zvlv0zl7lzmO136P1Oh9fdC+d2r0vu72jVqx4ROa2/xo6JWho4QTt11cSadKekbmc1cV4p4oabdM3DNGydOIefbecvWZqVjPHct7lKRnZT530yjtN1nlHXM9zmoSVuivdy4L9bgMx/XaaNLzXNjHflSIuzTHwWw9TlQblcZXdThmdGwjr57nyX81aes20oivJm1aXtnE+qlNtzsUd+TXpbbtG1Nh/8yEzxp3uoVx4YZR+lSDdLPlmah6HnU/mMC6Ko2hkzKn6zKWdSyv1w63j6uNxtiv3PFoXPvRqP1mKtRVKaxUlx3aqHV/XRbrsWMbdBkXvPabN1X6eu5n3LdrhQ7hxG0Xdz9J8+s+FGPcwosbY9wrl0CM8dkj5qkUXk33Q066h4wr3cmKG2M80Pnc1hqt/RqnO8Fxx1mPJzhh3xz84vVXSY/W6PV4s7M9L0ya4n2uRXipvF4bTXp5vX0sxrh/Ie7SHAe/6YRJfjuU0v2mVB5f0+XIrY4ZLfLVqJ5lr7ddS/YWkWGfjTF+ORexQRsd4W27ELfOIPwNSm8rqrFDIe6oeSrlq8s+1qXPdUnX2xeWxriwkRNW16ckv65K+3bncbDFWNU43Y5j6ETP6Zr2yS7z33EdM3K3e7TtV0vj+HqE2o+/bfajQX8etd88HLdFWCm8y5yvGvcIjeF406W/etttETaZcZvO2VuPC/Lb7/0xxtMy213afT27sbH9SDq4bbikFxXiZsPHHNfLc6m8k5Ju2zw1iLvJuMpb2O4KbcMb1HO2TB37Ve2K7UT8TMa+0LGvj60uJuvHK1OpvB3jtq7ncbXDVB27C9t1x5Qu9dhlfJ6M9puA8rYef8eY5y59Y2zt26UNC+NGtrzjSrNBnsaZrlfe1m0/zp/JGrsnq43GGLfL2N26b3RJt8tPg7lXl/OqySpTl3bIxu0ybnRthw7bLZ3ftMrzJM7LJuWY0bENxnm+1mW8Gjkub9cCAAAAAADogdqHAQIAAAAAAGDZwiLPciDziremcbNvhxinEEL2qfZ9FEJ4gRPWuv2WRSGEdSu/T6/8vloIYQfnlYZuf13e6nGcqm20rPD2sQZxJ2QcHLU/j2vbpfF1svaVLvU8WccqtDPOfWHEfHjH3sZ9agqVZ2z7QccxdFLmdB3nv2M5ZvRxrJqo/agm7nJ1LtBFl/66vBnXHGfK9fUx3G+2vuy1kdtLWr9puOyBQjtJekn62Umy28kqn1lP0naStpG0WtMwL7xJuulza0laPVNmL6xLnrN1Warnoc9WnxTeqLzDcSWtJOl1kp6b/r+/pK9IequkFUvbbptu+v3RsgdxflHS5yW9uVrfXnghT26ZSnketUwpzlal8o4SNvS5JfrQcJhsYXeFSvm3l7R2Kaxme7V/T2GPlfRSSVuX6kLSXpKukvTntC9cLOnvkq6TvfnnNklXpM9dKekPsrc7vKprPUraLbX3ryX9UtLhkh6bwvaQdKCkGUNx/r1N+w6HKe0zQ+EbDvWv3WSvfdzL2ebBlfYqxs2ku65X3kIb7V5q+1H6VYM+3uX5J9UxZQ9JX5d0XPr5uqQ9m/adUdq+sn+9vtSfc32y1L5Ntj1KeWr2ldp+U6rLUdvey5ekj46S57o2aLptr7w1f9+3YZ/bZsT++tEOcQd9rtG4kNnGh726GGXbklZLbb/mqP11OK7Xr6qfGaGumr6hZd2hsNdI+pKkg0rlGSVfdeUdMbxRnxu1T3l1VcpTNW6bdKt9UtLLJb1MNv/aPbXBwco8r6LQvqXn23hxT10K/SpImj5UzzvIH0O98ahU3myZ1G38LR1vvOcIDR+LNquMIzNkD9V9UiV8B0kvlrSvho7Jubjp84Mxcz1J35N0oaSfKD2nM9cOTeLm6jK1r9ufS+V1+lUxnvLnxa3jltqgQRvVhsnO7Z6ZKXc2bIR+5ea56b4w1AZry8asN6b2PUzS8ZI+J2mtiYyb+5mwZ/KEELaV9A1Ja0i6Pv15E9mrjA+W9JAT/j1J75a9qqwa9tgU9zpZx58h63yzJP2LpD9K+pqkT2XC3iFpYyfusZL+n5PuRbJJ9gtlO/XgM0enn09kwj4p6XEd8ryFU1dHSHpnrp5jjDM1JIQwK8a4XQjh+Snt2vLGGE924v5Q0nRJq6S0VpOdhOwu64A/dLb9LVlHbZPu2yW9QNIZkvZOdXWnbGc8WDbA5MKPli345Nr3AKdMG8kWj3JxNWpdpnLNjTFulitvJk42rMm2B2GS3i7pf2X74pslfVDSPZIeL+k7kv4jE/Yl2ZtjHpKd9H9CVjcryQ5Qn5L0shjjrSGE10r6L1l77CTpyJh5E0PK0+1Kk2DZALZPjPGsEMITJM2UtKmkR0m6QNJ2Mca/hxDWl3RKjHGbUeqqGhZC+LSkDWQT8RfJFjGukLXtVbKTmJmS/k3SEYMyhBBmxhi9b+hKbXCApO9LemTa/kExxqtT+H2SNo4x3hFCeJ+sD/9W0i6SzpV0y/AmJX1AVv/vkR2Ec3FPdtK9KZW9tryyE6pcG50taYtc28tOcnJ97nDZhHZj2StoD4kx3pHSPVvSMU55N5D07FzcGOOONfU/GFOOkLSl7LhzXQreRLbgOyfG+I5c3OG/D31mbqqnb6l+X7k/1Uttf5a9sSzXJ9dKn8+17wtkJ9mN9pVSeSp1tZvy/WamrK1zdblQ0o6qb/u3xBh/k0s3k6fSvjfI84dijJ9If9tadpwfLNq/Isb419y2G5T3E8NRJX1V6ZgQY/xlrjwhhIWyk/9jJP04xnhJrizD5fXiFsr7gOwhkrX9Jsb4ASf9f6T4ubqYJmnXzLbXjjE+NX32WZJ+JFsYfqykN8kW8HP99eIY47pO3JWUH1M2lHSapB9L+kWM8U6vjlMaTY8Z1fb4kKR/TXkb7HtbZcpziuytmafX5SuE8LUY48FOeV/ghccYf+vk2es3I/XH6rZLeR7O01DckdOtbONuSb+T9YG7JD1CtrC8j6R/eGN3COHdw0FadDxRjPHzTtzZNXG3lHR5ittlLuL1q9VlJ5+3yc4Nvio7Lmwp6f2SFtTkazAe/ZtssaG2vLKFycZlajr+NijvSO0wFPdQ2T6xQHbu9l5Jf5G0s2y/31k2l39q+vtasjHstZJe7cRdJ8a4QUrjJ5LOkvQzSc9N8X4o6X9U3w4hxrhJLm6M8Xk19TE43nxNdu5X258l3ejk+ahcXRXq6ShJJyl/fnqVrG+0iftTSR9z2uDRqR7rwr8i6VAn7kxJ18gWl34iGztmpXLfkgvLqdTVLk6eXhtjvLYmbnZfGOqvv5Xtg6tLekL6/aeSnifpKTHGF05U3Kw4wsqX9yPpfEk71fx9Z9lBzwufr6FvkFPYFpIule00j09/21HSd9Pv/yHb6XJhPy/EvauQ7qmySYxkV2p8QdKqsone9U7YkR3z7NXVPK+eM20z+Lb/Uq+8mbgvSv/OTv9Olw0+09L/g6TZhW0vaJHuYPX8wkpaq0g6Pf0+GFy88FK/8spUiuuV93bZIDj882VJd2XK6z1h/uDK7+/O/LxH0n1O2O2pvjZIebyr0gc3T3FzYfdKerKkp0u6VdKzUtj2sgHxokr+zpEdMAftcatXF1p85fraoXLPq/x+w1DYbK+/NqjHCyu/T5f0l/T7Wqntp6f/ryk7cflC+v+sTHkGZVpQKO85kp6YtrWfbJFw55rynitp5Ur+Zku6W3YA+7Ckj6SfO9K//yjEddMtlLdpGw23/Wz5fe5uSXumNN8ru0LoMZV0vfJe48X19jFJV2TCg2yRxxsHvba/S7boldtX7vH6swp9stC+54+yr6j8ZsTBMcPrN7MKdTnfaftzW+y/te1a00bV/nqCFl3ttKOkM71tNyjvA7KFzqMlfTv93J3+Pbpmu5+opiH71viTkv4mmxcdqprjyHB5vbiF8t5X6Dd3ZX7ulhQLdXGRs+3quHCapO3T749On/X6aylu6Tj2AtlJ2W2yK+JeOcibNy6U+uNQe8yUtGr6fUUVjlWyeUptvobar668bngpz06/Gak/Vutq1DylsE1KeUrhbp+s1Pltklaq9udMuoOxzDuefKRQ3uMk/UC2kLd5qr9r0++bl/pOh341X/aF06CvD45x66d+5Y1HD3jlHbVMKo+/TfejkdpBlWOV7Di/sqR10nbWS39fVTaPGfx/C0m/Sr8/T/Yllxd3QSWN84bSP1+2/+baYb4XN1Mfs9K/F3r9uZDni2q2u2ODerpI/vnpPzvEvaPQBrOc8LtKcdP/t5R9mXixpMtSv7nECduyMC54eTrZa78Gff389G+QdH2pb2jxvj5S3Gx+mn6wuKHM5DiF/a0Qfr8ql8JV/r5SinvB0N+rB5j5Ttilhbijpnuek2417LKOeXbryqvnUht55S3EvSh9bi3Zjj+4PPGRgzw723bruZDuhZIekX5fS5UJRMqTF76g0L5emUp9wyvvQ7JLbQ+o+bm1tC8V6mO+pI9r0cGx+hOdsDu1+GTioqHt3tcw7NKhsJmyQXLj9P/TJD0y/T5N9m1+ti5kC6lvkvQ+2UHtXbKrMw6QHfQ+LVvhP1W22v7MVJ7fdazHCyrtvZmks6r9Zuiz02TfYPxMdvC42ymT2/Zaclx4ouybsxfJvo1+Uvr7SUqXZKb+eFHK589k34KvksKuTP+eWYjrpTuvUF6vje5x2v7ipn0u/X83pRPJ1K+88g6XZ7G4hbafLelpNX/fUZWFlkxcr+1vHSrv8L5yp5z+LL9P3ldo3+O8bXfZT5x+M7NQl9UT3+G2b3QL6lCcRq8P1eLH01lDYbO8bTco79NkV1q9pfKZq0bNV6WOPi+7AmqJxadqeQtxq4uHw+UtjSlzlbndW0NzjZq68MacatsPn/jMLPTXuwpxq/uYd6xaWXal6S9lx5Iftd0P0vYuk92e8NSafvJPb/8b6pPD+bq9UN6ZXniHPnePE1a7GJrZxyYyT2c27ZOSThoKO7+QbvZ40rD9Xyy7cnHfUeN26FelxcPseNSkvKOUSRP0evUu7aBFX8xOk3SzFh8jq4st04b66MWFuLfLrkBZOe27L05/3012hcr5lc8Ot8NtXlyvLrX4WLZEfy7keYlFnob1VDcfXOL8tEvcUhtkwktxlxhXZHdyfFpD59RDYaVzTC9PF3fZF2T76Fqpz/9Tixay11FamBpH3OrPww+KmwAnhhBOkF22Pbi8aVPZZdsnSXrICT9P0jkhhGOGwl4pO9l4Wgjhv2QHz5fIOr9CCCtKesAJW0HS353wfxbS3T2E8BrZyctLJF2d4gZJC52wUrqlPHt1eWmhnj1HF8rrOUp2MJomuzfwZyGEK2UnVcfIFkVy2z61Q7rfSnH/KruM9TOSFEJYTzYw/8IJv6GQ7nynTH9skOdc+FWyAfjM4cKEED5aKG/JTEnHxhjPq9n2B52wN6Z/V4gxDm4lGYRNs3/yYZVNDV/ev5Kk/5R0cgjhF0qLAiGE30l6luyybK8uDpD0IdkC1fNlt7v8Tnalxh6y1fR/yr7p2zOlP1dLXmo8qk9JmhVCuELp9pGUp/Uk3RpC2CXG+EdJijEulHRgCOETsufNnO6U6RuF8j4QQtggxnhT2vbFIYTdZd/GBUk/DCFcIDu4nhtCOEN2ZcinYoxzJb0shPBCSaeEEL5Q2fybvbiS3u2ku2KhvHsq30YHK9/235b06kKfWyPG+M+U7mkhhJfK9um1C+WVF3e47oe8XtLXQwiP0qJbjDaV9bPXF+KeI799V6j8aXhfuUH2bVWuPz9b+T55uvz2PV72LLGJ3le8/voY2a05ubq8xmn7lUbNSNpOE48OIRwn2582CSGsEmO8L4WtWNi2W94Y4zkhhOdJelsI4TRJh8j2iyaq46hijGdLOjuE8B5Z2+fyVIp7l1PeG+X3m61l39z/oya/txXa/pnOtlcIdotLkDQjhLBWtNu6VpC1/WuU76/TC3EfaHKsijHOk13e/tMQwhqyxakubpQtRkjS7SGEDWOMN4YQ1pHdquTt2w/fvlSTr5sL5X10Idzj9ZsrnLAl+uOQrcaUp2fLjvm5PnldCGG1GOM9McY9H96gPUT1fi/R0vGkJMb4qxDCyZI+HkI4UC3GsAyvXy0Idmv5oyRdFkL4H9ni4HMl3eiNR03KO0qZRhh/XR3bYWYI4Ueyq0r+IOm7IYSTJD1H0o0hhKNk5xv7yo6ZCiGsIpvjn+PE/YPsC7rLUzrvCiHcK+k3sluFvuK0w3mFuHV1MKjLmwr9+RInz95tjl49XSIbY3PnoAs6xvXa4K9O+PxC3MXGjVSPsyXNDiHsmQvTkvOwYecW0l3CCPvCp2XnmJIdq74VQoiy4+5/jzHuwybsmTySFELYS/aMmo3Tn66XdFxM9+d64cHuJd+3JuySEMKasvuut5Z923l4jPHudIB8muzEoy7sCbJKysV9guzAnEt3M9k9iVvLOvL7KoPvfrJnt9SF7SrbOVrlOdrzLry6cuu50EZPyMRtcj/2RpIUY7whtclzJc1NB2l32177Nkj3ibK2uijGeNko4aXyemVqELc2XNJNspXlwUR7woQQHi/pthjjrTVhz5DdPlEXtr5sRfjCGOP8obAZsoPR5zJhb5P0X8PlCSE8RtJLY4yfTX13f9nlktNlJ3y/lk3+x1IXXQV788mjZSv9d1b+vrL08GR8OM7GssuCa8uUtpktbwjhuZJuiTFeMPT3NWSLZYfLxoZqPf4uDj1bIoSwqqSPym7dfHb627Rc3EK675T02Vx5Y4zXD/+9ZhtLtH2M8bIQwtOU73Pvk/T9GONZQ2Gbyfrbf+TKG0LYX/btXzGuk+8NVNl3ByezhTil9t1X0u+9faXB9pfokyks276lfLdV6q8xxk+m/y9Rl4W2f1aM8QdjyvMuQ386L8Z4TxoD94sxftWJ26i86W8byZ6Rt0OM8dEN8rV/jPFHIxSlUdxSeWXP9xu53zSpi1yflD0zsOqGGOMDwd7K9+w49Oyioe1v7sWVfamS61efijHu75VroqU6eIR3jAshvDfG+P8yYaXyDn9pM0pdev2mS39089w2T22l48OqMcabR/j8R1U5fo6Y3lMkPT3G+I1R446QxjTZLUL/Llu4+Yrsi683yL5g+USM8cbK57PjUZPyLo0y1aQ5UjsEe4Pdy2T18XPZVWD7yxZT/1f2/JzBedXRMcaFaT73L7L5eS7uV2OM96Y01pBdpX9bJd3VZYvSbjvUxW1j0J9lX2QX8zxiPX1V9mVH7vz0SbJzhbZxn6J8G9wgu62rLnwjWb3m4t4WY7wnU97VcmElaXEql6d/iTFe02a7le1Pk621PJjaZVvZHOlGP2a3uA9vYyIXeTC1hBDWkrQwxnjXiPHWkz08c6HsROqe9Pcg2+GrixpnxwnoRCGE1WTffm2a0r1Cdj/kQ6V0u+RrnGUqpPts2XNULg8hPFP2DI9LY4wnpPD1tfhJU923Wsu8NHAdKPuWtdoGx8oOMO9LYf8iO+jcLFs8Otw7SUn9aX6M8cHK/7eS9efbC3naqm4xsRTWRyGErWS3J+ba6OgY4wOTkrmWmrTvOMaFNAn6gNr1Z7fflbYte4ZJ3YL1pZntrV3aT0qa7CvBvvlXGudXkk0Sr+6a9lQRQli3btF9WTDOsa7LvjBB6e+gylzDGQ8OjjF+reH29tMklaeSj8fKTrIujSM80LiwzRWHx/g2/TqE8L0Y4+s65mXkY3MIYd8Y43ENtr2SpAcq88rdZM9SuyTGeKKXJ0k3jdLGTcfXyZpvjJpuml9tKZtf3Zn+Vnse0WBbO8qevXROsC+H95R0WWzwJfY4dGmDccYNIWwT7WqV5V7DOd30NucDDdLeTHaL8Z3pi4YdZP31okK8J8tu07whxvj7YF9cPkP2+JMjvXn1SP0qNryvq/Qju6zpTbJngjxjKOxDhfCPyy5N+r6WfH3m12TfCh2eCn+77B7IS9PfNnPC1izE3bSQ7vSU5xNll33NTr+/WXbfeS5sxS55LtTzkV6YbDX0e7LLhhfKVl/nylbLl3gVaiXuibKVzN/LTurul/RX2a1H35FNXv6WPvet9HNS+tvzC3k+uVDPL5c9sPRbssuevy97QOFs2fMvsummn5HzlT7fOm6hvNnwlNYRsnvPz5b1/TNlDwv7farrs1J/+H36uSz9bfsufaNLnjts18vTibK3jXxddovcJuln5/S3G2WXH29QibOB7HL42geiVT53m0Z8/Xol7tw2YV3qcQrHnVtoo5+Mqc+NM67bvmMcF67t0J+9PJ8ou3oit+0rZFebHiq7TeY16ffB356ZxpuLZW//OkU2Dl8r+2a3bXlLeX6RFr1B5IWy480fZFeD/JtsEra7lnw9656yW4LOSnk8UpVXisoW49y+Ibta6r2Svii7VeLNklZv2+cqZbpK0p9lk7eLUz1eJ2n3Dv35DePYF7q2X4c8lfprdl/omO6RWvQ2ut/LHhJ6vOzlAafLnqvxbi3+woJbB/8vpDuvTXkmoI1uU3oFt+xq3Ctk49WFkt7WsY12S333VtkcbkYl3Htd9omyK5qrP7+RPR/qONni8jj65FzZ7SPVn5fKrqx+iaSXFPJ8gRY9V+p9snnZh2Tj4acL6T6Y+tSBGprDS/pQ5fetUxtdJXvEwxIvURmhvJ3mXqOkK7v9+t1Kxz9JXxsKmyt7dMW1svOi3HnEGoV058jG9XNl5wynatEbOw/r0p87xC3N+bx6nis7pq6e/r+y7Fab38geLZGtjwbpxlRfH5e0tffZEeuiS7/pErdL+5XGhderxflAGhfeLmnTTPihqW9fJnuD9GWyx3lcrPIx417ZA8h/Izvn/ZVsDP+O0sOs2/aN6s9EvkL9W7I3qpydMvrHGOO7U9hM2bNEcuF3yC61O0t2aeIDkvaPMS5IcW+R7ezfjemS+nR5+AGywfhzmbDdZTtCLu67Zc+NyKV7uexhmd/V4q+HPUD2uu7fZsLWli0wtc3zK3PVLFv4eHIm7AJZJ/5YjPH0EMJLZM+p+ZDsW7MnyN5oUBf3eNmlhwdEu7pkR0lvjTEeEEL4D9kDxbaJ6RWqD0cMYYtUD6928vxn2WQ6V8/TZW/tuC9d7vvDGOMeIYRtUpytnXQle5tIXfipsoN8rrx3doi7j1Pek2SXHebi3i77xnpl2TfqG6eyryi7fXDXOPSa3xDCzrJ9ZDcn3VLf2Ldlnk+QTU5y293G2e4lskG1Lux4SXfHGLesjRzC/THG2nvEQwiXy+ojl+5nZJPsR6n+lbanO3EPymw7yPbRXZ24pbbv0m/GFfcM1T8ba1Dem5w2+pvsipe6uKU+V+pXXeLmbhdo0r7Xq/248EQn3ZtijLXPhEn9+XdO3Deo/jkZg3TvijE+PrPt+2W3Mgx/G7+SbDJyh+zkZDXZhONFMcY/hxC2lz3H7d+1pEG6P+uQ55tkY8PKsjZ7Wjr2bC7pT7IT50tllyi/I8b465TvmbIHUX9Cdnx4Y0pr37SPz1b9PjroG5+VvenoDNlxfJbsWPBi2Vsyl3immZq1742yqyjWTJ/dJ9qt10+QfWnxRifu8THGDWsDQ5ir/PNkSvtCafzt0n5dxiOvv14tOylvk25pXLhFdqJ6S9qfPx9jfHGw55qcKHum18Xp85LdynpE+n0dJ92DY4y1z29I+/bTnbilNvLKe9ZgTAkhnCNpzxjjbcGeJ3GW8s/jatJG10l6fbRnMe0nO+l+berTl8lu4cjFvTGV61uyOXiQfVnwSkmPk50P5OJ6fbI0dq8sG0dv1qI23E92VfDaqn+WxSDd22KMT5KkEMK5kv41xjgvXW18k+y15rl0r5HNsV8lW4T+cyrvr2VvSdw+bfcESV+JMZ6Y5thHyBY0cuU9QPbWq7qwrnMvr54f7s9p/v9W2Uno82XHiJdXynSapPfEGGeGEB4tm4c+NXMesYcWvcK9Lt2zZF+gP0JW55vEGO9Kt878Vd36c5c50Awn7tWy88hc3Gtlr7x+MIRwpOzY9XPZud5rVXleV03cXZ10z5J9mfAqSa+QLRr8WPaM1NxzCZscx0r9pkvcLseMLuPCNbJzp7rzgT+p/px7kO4qsrr9u6x+fxZjvEWSQggXy67cWUXWDx6dji2ryvrrqU6eD44xTkvjy/WSNop2m9hg3z7diXtAjHH1TPjiH57ARZ7ZMcZt0u/TZVdorCvrgGfJXk+dC78jxrhKZVuHySZf+8pOyFb1JrCFE0E5cefHGB/ppLtayxPQKyzZ1nl+rKxThkrQ4EA5Q7ZyWBe2sewy3adUtndejPGp6fcoW22vxh3YWXbZcjXuzMpAfr/sSfgPDuV3JdmOvYXsYcV1294lxrhCJc5wPa8oW0CKaTA/M8a4XfrsAln759KNsucY1YUvKJT3ug5xV3LKu2sh7t9jjE8KITxSNhnaKE0mpsneDvKImniDE+ot1L5vTGuZ510bbNfLk1cXF8gWEH8R08PM0i0cL5MN2p+SLYb+I4WtLzvQP0/2DdLnZN+iDftwZZJyQ4xxo0FAOgncQvZN7YKauN+WfbNfF/Y/sifet237Lv1mnHHfpHx5/6Z8Gx2jbn1uXHEXqH373qFu40JuX9hc9s1Prj/v5OT5O4V0/yT79rRu2x+WLZRfM1SezWXf0N9XGW8vjTE+ofKZ0jHjwQ55vqyS7kWDE6z0/3my15reky6B/rns+U1fDCHMkr3donqs2k12pcZrJf2f/L5xuaRt04RqFUm/jTHumi67vqaQZ7d9B8e5EMK1McZNK/k7X7YAnz1Gyt5cMixo0fNu2uwLMwrl6dJ+XcYjr78e3jFdr+0vq8xDp0k6pzLHuUJ2PLpS0n+nL16ujOn5JiGEu5Wvq2/KvkzL7du7qf0x0ivvLrJvma9PJ9t7xRjnp7LNll0N17aNhueDT5Qtnh8iO+H34q4q6R2yed77YoznD+oyhLDQyVOpT5bG7r1k/efnMcavp3xfFWPcokG6syQdFGO8KNiDZl8V7WHSj5Sd5L3FSXdupR+tLLsS8ZWy9gkxxrVT2KzBmDf4v2y+7+2D45p7efV8VIxxesrjOZL2rpy8niW7rW1Q3ofPMdL/7xs6n6ueR1wqG8+K5wo1dXW+/DF010J5u8yB1pJfz17cWwbH1GpdpP8vlN+vvLnm8HnVjrI+93JZ32h7HJsx5rht26/LuHBdjHFbqfZ8oDTHuUz25rvnyhbT9pV9EfRj2dj2pDTe3ii7knMwR75INufL7mOyxaFVZVcbbR5jvD2NN7NkF43k4v5PjHHdmr8vKTa85Kf0Izt4Dv/tw7JLYecUwu/X0CvJZAfHi2Wd6WRJ71fltYqS1pcdbG5zwn5fiHtvId2zZCcy1VfIrSBr6LudsL92zPMcSZtl6vkBJ+zaFP81sp38bbITM8k68AJJj3Pi/lJ2aeQzZTvG0SlsRdk3YLNSHvdPP4ekv31ANkHNbfuBQj1/Rvbty2Gyyd8H02fWll3O76X7ASf8pkJ5u8QtldeL+5lUznNkixS/SWU/WXaZ9QmpHz0j/bwi/e0rHftG2zyXtlvKk1cXM2SXLN4iuwptTvr9J7JvxT8jG2TvSD+Xpr+tLbuc+qmZbc+T/0rbUzV02+hQ3FzYVR3bfirGnV8or9dGV3Xsc+OK26V9u4wL3r5wXaE/e3m+v5DuWs6299Oi28+OTD+D28/2VOWVqLKreIb7hpdulzwPFmskacdK2DQNvRJVdpXRSbJbq86XnYyvMfSZbVL9Lyz0jQtlD8pVqrdzRyiv177zZZP998lOsN8lOw4fIPtm3+vPC2VXLG0+9DND9rDKtvtCaVzo0n5dxiOvv17aMV2v7Y+WTa5fLRu/Pp/CVlGao8puHfyLbL+5shLfq6vBPCa3b3c5RnrlvVk2j/qY7Fh3puwYd4rsdsQubXSuKrefpb9vItv/Fnpxhz7/s5S3uelvXp46jd3p3xVkC0ynya4yvbJhutvIxpXvpZ+/y04ez0117B0zZmXC1pCdZwxuWbtF6bXhlTx55R3n3MtLd4FsH11HlfExhc2SXY0yWzaW3q1Ft7mtIHtURO484vJCOyzQoteqV8+t1pBd/TVZc6DSuO/F/ZnSLbepP+2Qft9SduV+27nm/Zm/B9lCddvjWKkexzWWdemvpTndccqfD9xdSHfm0N9WlC30/Di1/Y9kV+z9WHbb1atlx5ifFvJ8W2qna2S3hP1B9mXBhSlfXtyr6v5e9zNdE+fcEMKeMcaTBn+IMX4shHCD0rMbnPCdZa9n+30l7DshhJskfVl2knuopD+mb0ckm2wfJ7tU6s2ZsJfLVhhzcY8qpPtK2UH6a8FuKQtadBvWXrJFlLqwV8ou/26b51fJBti5NfX8Kyfss7LO9v+06JkL/5nC1pb0JS3+it+qt8kuD/ug7CTnAtmBUrIJ0L9p0ZvIBpceXy/p1dHenjXH2fZv5NRzjPGQEMLessusPxZjPCV97E7Z84sek0tXkkIIv64LT9vLljfGeGzbuLJvVnPhn2+Q7tNlV3udFezNOy+WXdr8c9kliy/U4g9J/Wq0N6u9Ve37xo0t83x0YbsPOeHfc7b7tmi3xLxCkoK9mU5x8TcTXCA7wV5CCOENsoGyzpNk+9I/Vf9K2wWyAbrOxrmwaN8I7ueUyW17deg3Y4z7RqXXYA6LMW6Rfq1to0J/LPW5Ur/qEveHatm+khRCOFa2D446Lmzs5OszMcYvK9+f93PyvL+XbozxjrTd3LZ/qSUfJH1OtKtZVgrptdsxxmMrcR4jm6B65T2jbZ5THlaSLeicXQnbVNLfQwjbxhjPl6RoV/S8QNbuT5ZdsfME2RcxSp+ZHewV3z+W3zdWkL1O96+y25k/k8q7nmzS1bZ9Pyl7UGuU3dbwKtmC8jWyt3c80dn2qbIrh88fDgghnC77AqbNvuCOv+rWfl2Ogdn+mq4caJtuaVz4hqwtni6bjxydwqLSrQIxxl+HEH4ve47hdZX42f0zxrh5+jW3/x3h5KvURl55D5ItZuwvuxXhvJTHt0V72OjVTtzSMeMe2ZePNw3+GGO8Ltjb3L5eiPvw52Wvy95HNn+UrF7b9sni2B3tm/QvhhB+pkW32hXTTePH9lr0trgLZO3/rhTPmxO8NxP2zzS3rRpcqbK+rB4HJ4t13qkxzb3k1/ONsr4UJMWw6LXuq6W/PWHo84OHKq8tu7VrG9WfRxwgW/jL5evVMb2lLi7+muoVU9zHO3HHNgcqzHM+Uoi7hqw/fkj2fKv/CyFcK1tA2KcQ15trfjkTL4YQ3u/EKx3HSv2mS9wuc9jW40JY9Ha0wfnAHrL+eY0W7d+5dD8ytL0HlJ4tFkJ4lOzW76jF30R2uexNZI9w8rVOWPztzt+TXS30zWhvd17bK1Mmv0vg7VoNZU5Ai2F9lDqf4gS/ASUU3ihVSrdLvsZVpkKabnmXF8HeTjG8qDV4BfceWvKtTr+uLhZPQPrZtp+MfjGZcuX12mjp5nBiLe32bdqf2+Srzb4SOrx6tGZbE1aXIYRNJD0Ya15rH0J4ZozxLx23/0TZicpFy3ofnihTdV+Yiurqalkuz9I0ypgzFY/N40x3qpcp2O2t68cYr1oqGVs87Qk7VhXSGct5RFpo2EK20HHdqOc3WGRpjgshhC1jjFdMwHYa52u4r3fqkxO5yJM5EXj4Na1eeOkA6YWPOa53Auqe+Iwh3UFdeWHTVf+6419r0ZVLuTytIVvdfKHsG5yoRa8B/YHsnvPnyFZDg6TVZd9AHhpjvLpteUMI28q+YVsj/V2y1f47ZZchvy6XruybjM864Y930t2sbdzURuMo78ExxrqHEiqEcGSM8aC2faNjnseyb4cQDpF9432MFn+A+Stl3w7dJft2oBr2OklzYoyDb4jq6urbslv9XqT6V0qvLmv73WX1Xm37L8kun6wL69TXU96mVFzZs61ydXGo7CqeXBsdI3uVets+16W/unFzgj274h+58sahBy4PxT1R9u1wbZ7SZ2rzJbuVZ0tl+rPsEmKvHbyx7Ahv27l9JYQwN8a4mVPeI2UPo82lOxhDR85zLs2U7okxxroHOBYn+ynPn1e7vrGa7DLubJ6d9p2j+mPvsbJbFh7oshDXdl8oxOvUfh2OJ0fI3xd+2yHdtuOC1+dOlO2/ubq6T/ag/+z+N675r1OewXyh9THD2XZxHHTizpVdTZXLk9cni8dmJ113LCvkucsx48gY40FOnj7hlPdQ2YOIxzH3cvf9XJkajL/eflTsk85258YYN5uMOVCa8+XG/XtLcZ0ybSW7wqzVXNPZbut5SsPxaKmfy0/RcSG7LzQ4Znj72FzZM0db9avFtjVRizyFk7VjZCdZrU7mUtzchGBD2aWF44h7g5PnG1P8XHk3mKR0n6L8G8GeI7vPOJfuVsq/EewDsg778xjjwhQ2TfZconfKLptvW95dJL0p1r9R6g+yt7vk0o2ywawu/Auy+4dz6e7YIW6XfuWV91vKv9HkAtklmku7T64ueybGOPbtvSQ9Mda/+eeeWPOA8hBCkD0bZqeaehrU1fWyyyyH+/LrZfvBo5Rv+2/KLt8dR1+frLHMi7tdKleuvGsr30Y3pO216XOlftUl7smqF2QP5n2tU96DnbhnyB4c2Gbs3jjGuN4SG13Un29V+/For1jzkoC07Ztl96PXlecw2YM/c+W9Wvb8sHGMod910i29bWpbJ+6Vsvvwa/tGjPHwTFyFEO6SPT+nTftK1rfqjr1ry/bPVgtxstu12uwLpfF3so6BXn+9PdVjm3S7jAsnyX+7y9XK19W3Y4wrZ8ozeK35OOa/c2W32Nfl+QLZLQRt28jbP0vj4DVO3E/K5plt+mTp2Dx8a1Q13avlj2VeeUvHDC/d2fLfenqtU97PyvaHccy9vHp+Z4xx59oCdXvbX6lPriZbFK+Le1iKMxlzoF8pX89ryZ6xOlI9ps8tSOm3mWveKXs0R11ddZmnlPpNl7hdjhmTMi4Uvky+UfVvDGtyzDhctjhVF/cw2S1fubhuv1psYxO4yHOF8icCF8sat+3JXHQmBAvGGdfLs/zX0k6pdNNnat/qVUn3odjujWBzOpZXMcbHtUx35Lhd0p2gfuWlG+W/TeFqLf0+uaC0XS9PhbpYKGmPWP/mn8tlrzE9ZyhsR9lVaVvLecp/jLH692r8y2UP9Wvb5yZtPFqacSvl9dpojjr0uTHGfbQavpWiprwjx204dt8t6VlOf35kh/FonqQDM9s+S3Zi9WDNpt8lW/AcaT+aoDHUq+dnqf75JoMJ0BpeniWt5PSNr9flN8X9bKx5FXbTY7OzHw3qqu1C3K0t94XS+DtZx0Cvv/4p1rxhsmm6aj8u7KrC2zidulogf99+hMYz/31IhflChzbqMg5uqgZvvszE7TIffLTaj2VdjxneeOS10TVeeTW+uZdXz7fIH4/WUPs33Hl9cqH8Y9XNkzQHajvuz1GL40013cK+nxuvusxTiuNRl7iTdJ7YZVzw2u//qf0x4yH5ff0WJ+6cXNiw6U0+1NBDkjbSkiv4G6aw6IWHEJ42fICU9DTZg4eiE75wjHFXdPLslkfSgklK944QwstU/7rjBwvp3hjsgV11rwG9PYTwNdm3HdemeJvKvqWcJWmrDuU9LYRwgmwltbrt10m6upDuQ074fYV0L+4Qt0u/8sr7T0m7xhjnDsVVsIe1efvZuPrkOPft90n6QxqIB3WxmRa9VvQrwR5uNlhh31RWR6+XfZOwe6au5jt9+VpJtzptf9MY+/pkjWVe3PsK5T1a+Tb6h9r3uVK/6hL3UtnVcnOGwhVCKJV3gRP3/g5j943y+/P7OoxHr5f09cy2L5R0bIzxvJryvFH2xpfcflQqb5cx1GujKPuGtG4CtILsap1cnh+Q3zc+pfwJqDq070Ln2HuHpJWdba9TKO/8tvvCFD0Gvl75/jq3Q7pdxoUHnLBrJZ3n1NUf5e/bP/Ty1aG898ufL3j9ptRGXl2VxoWZyo85h3Xok6Vjs9R+LOtyzPDSfUB+G3n9ar7GN/fy6nlt+eNRaT9q2yfnyT9WdenPXeZA2yhfz/MLcb3jzcIOc81xzVNK/aZL3C7HjMkaF7z2e0jtjxm3y+/rXtxZw3FyJnKR553Knwj8Z/p/25O5qPyE4I1jjLuek+ePFcp78ySle5nybwR7eSHdK5V/I9hTJL1E0n9r0X2L18nenHWU7M0hrcobYzwvhLCXat4oJXsDxoFOutEJ36NQ3gs7xG3drwrl/a38tynM0dLvk+8tbFdOuLtvp7rYUpk3/0j6arDbrB4Oi4tuvzrCqasPy06c6vryy2VXPeXa/v2yS7MnvK9r8sYyL+4esrcC1ZY3xrgg10aSnqf2fa7Ur7rEXU35Nya8TjbG5tr335y4h6r92P3maPeW5/rz69RyPIr2HK+d6rYdQni8bEJRZwfZW4Ny+9EXCuXtMoZuoXw9Xy5/AnSEk+dvyu8bH3a2/ZZCnt321f9v78zj7aqqPP9dEWS0AAFBUISyFZSW0RG1AAWNQ2tK7YpCOWC3VjmAYytVsVQKtUCc6LZBUQFnbbSUSYZChkJUAiSPBAxJAMNgEANhzEQIu//Y+5Gbm7PXOvfse955w/p9PveTl7vP2nsNv732cM/ZJ/oy98bN7Wi+EfcuRVbrC9bcqqsxUOPrAUq9VrsleeErStnRxLE556uPpDyZ69sfVvQqmf9+FX2+cJUia40ZWv+08uDD5HPOaw1ZjZPW2Pw/FX9YuUyz1xoztHZ/oZR9EfimYu+RtLeu0vw8Gz0ffZbmb7jTOPn2jBzEsWpXRba1ORBwKHk/H5Hqyclehu7L+YqsNtf8NO3MUyzelMiWzGG7ygv/h3z8jqb5mHEK8UfSKjyf+MOQtvathWEfvDyN/GKtTnnlANlTf7a8LVlNZ8ueLttNdWwPG7/1y/JVCUpi1BZK2m2Tk03RBSfb7tuGvZuGjW8N3SGEcE/dOtpAF/moTdmmKOFc27JtoWnuTuWN+Vwjvq30lTZzaEZmT2B5CGFZRdlOwXgToZEjzbpL4puuqRx7U1l2I86ytyA/j8sxUONr03Y7zguaPa3Nf2vo1co8pSvZEnTVblN0Mfcqzb910BWfm7bbNK8Mw5cFOpfMU1qRrVH3uMoLY9EX2sS4eoW6NUE1BtDWZNuyqcUJ+V7ob/3SdLJOPn8acEnoOZ9DRN4dQji9qb3AWvJv9TqBeMButl1Lrxr2NpJt0d6dafB2kLroiJM5X+wCnEa09QLgkyGE+1L5AuJ5IZsTb/9+b0gnyovInBDCARmuD3LKf2Xs07VD53rXuUyJw4GKL64lH6PZIYQXYqBwY6ORbEkuq8GdgXUSkUOB76PzuVE+Ih7smat7hHio7Awq3jQXQrhf60eWvUPIv1k/a7B0LkEB59Sxt6TuQr3G2xio8XW0LzRu1/BF6dt5qnz1ReIv+ll7NJ3q2KP4cgeMftB0zGiaB1k/x5lBPuc04iTG2DyEXFZpb41+os1FLJ3MuXVTlPR9o96iN9xl9NqD+IKXGWR4U8Omoc+BavqiNVlD5xkMcZ7Sc11rsoX5aMzzgmFr0zHjA8Q7hmaQz5HleSGEMJQP8ZnF3xNv3zoN2K6nbLZRvoB4G9I9xLcf7N5TNgc4VClf1KKspvN8w96u2v0kMEK8Xe/v0+fY9N1pRrtfI95e9lbiwZcvS3//ivhoxn+ma24Bjh6iny9Keu/c8/3OSe9bjXa/oJRb7ZbItmXvIiV+x9INJ/9g1FvSt38DTCc+1vBx4mGCz0zlK4gHvEF8DGIx8OL0/7noXP8NeS6fbMT+z0pZl/moLVnLXi1GC5TYW5yzeFUi+zUl/lYu02R/bvhZ6wsPo/O5JB9do9T9INX55pOprpIxo0Rnzc+nEje8byI+9nEvkWsnEHmo6fw1JQaziYeG5up+fUF871B0OhadzyOGvU37gpV/uxoDNb4uLmi3JC/MVcqsMcMaq9qa//6J5pwr6Z9WHszNcT6ZYt+Uk9ZY1dX8V2v3AiNGmr1tzr20dkfQ85Hmq98Y9mqctMaqruZAmp+XGrLaePNlQ1bT+S9KDErmKRZvulrLd5UXtPidqsTAGjMsrmuyc0b/tj61LqpVkb4QmGuUWwOkNiFoU1bT+WHD3q7aXQRsWhGfJxIPkdLaXZSJrRAP+dok/X9bIom/OiR7Fyq8stqdr5Rb7ZbItmXvI0r8Fhdyo6nOVr0lffv6PjsPHb0GWNlXtjfxrI4ZxOSrcf0RhcuLjdivUsq6zEdtyVr2ajEq4VybsiW5TJO1cqjWF1YZfC7JR/0x6q17tZJvFlI2ZpTorPl5BfoESNN5lcENbQH6QEF8Vys6LaZsI65pXxivY6DG15J2S/JC0Zhh9O225r8lnCvpn1Ze0OY4qwzZkrG5q/mvOhcxYqTZ2+bcS2vXykdqPzLsVfms8GahIdvmHEgd1w1Zbbx5yJAd2FeUz1NK1qdtjhld5QUtfiuUGFh92+K6Jjs3J7tRXXUvNCvSFwJzjHJrMadNCMZSVtPZsnes2r0JeEZFfJ7RT6qKducBL6iQfWGF7BOIhz+dRezkJfZeTDw4a6eea3aiohNVtLtAKbfsLZFtzV4lfgsLudFU50HrHahvA9v0XbNPkn+UnsSayp5G3H1/CIPr5Lk834j9mha5Ph5l+xcoG9mrxWiInBumbEku02StxZzWF1ag87kkH12r1P0o+XxzCWVjRonOmp/X9H/fU75wQJ37uaEtQAfN+711r1Z0qsrdg2zENe0LVl7oagzU+LpuiO0OkhdWKWXWmLFKsechgzclubuEc1a7JXlQm+M8VMBJa2zuav6rtbvGiNEgfXCYc6/afu67bqHlqwJOPqjw5hJDttU5kOJnS1b9EXvAdjfQWYlByTxlmOvTYY4ZXeUFdb6gxMAaMx5G57ome2NOp410qXuhWZG+ELjXKLcWc+qEoEVZS2fN3q7anQ7cTLxF9LT0uTB9t8ho9wDgauItohenz+jjGFcCB1fE/XPE18iV2Lsd8Y1go7fDLU/tnkjcRdXaPU8pD0a7JbJt2fsWJX7TC7nRVOd1Rr0lffsI0q553zW7AecD+1aUbQPMQuf6B8hz+cAasW+L6+NR9lHDXi1G9xZyri3Zklymyf7B8LPWFx5E53NJPjpMqft48vnmyZSNGSU6a37+HfoESNP5VoMb2gL0wcL4arm7ZCOuaV+w8m9XY6DG1zsL222aF45Uyqwx4zHFnlkGb0rmvysLOGfFqCQPanOcuYZsydjc1fxXa3eWESPLXo3PJbyy2tXykearDxr2apx8SOHNkw3ZNudAmp8fMWS18WaZIavpvEKJQck8xeJNV2v5rvKCFr+rlRjUGTM0rquy/d/nPrUuqlWRvhD4llFuLea0CcHpLcpqOl9q2NtJu+nvacRd1Tenz4uJu4CaTrN6/r9zIuiBo+QnHYCbif2uJfYavLLa1cpnGn4ukW3FXi1+we5nbXHyp0a9JX37n4H9M344Dfhb4ElNfJXjcg1ePbstro9T2eMMe7UYWXlfa9fiVWNZLf5G7Hc1ZNUcavhjgcZnQy8rH5l9Rfvk+lENexvrbPhZWyQ+2dDZ4qRW998WxPdbOZ1qcMfaiGvaF6z828kYqPG1BudayQtWmeGrH+TsSeVtzX9nFXCu1jylyh+WTlU+GCC+jcfm9O+Yz3+1dmuUaXV/QONzIa+0dp+LkX+NvtKUkyXcaXMOpPn5TENWG292M2RNX2X4WjJPsXjT1Vq+k7xgxG90LtJkzNi16vthyG5wbd0LzYqUhYBVjjFB1cpbltV0tuztpF0jRrUWAlQ/uzgC/BL4R3oOphqGvemavYBXAlv1fb/IaPfaXHkNP5fItmXvdCM2Y87Jlvv2TOIgOTf9O5N0kBvxrWqfJf6K9mvizvm+A3K+iss7GLHPlpXGfpzKWvZqMSrhXGuyRvxHNHsN2e8aftb6gspng5NWfK26m+ab1nKo4ecdrNgq9bU2RrZZd1NZg3PjcgzU+FrYbkle2EErM3xl9b9W5r+FvCnpn2oeTNfkcs6vCjipjlVNfVHD3pGm7dbQS7O3zblXY18avlJzdw29smNVCZ8NWWsOpPm5hJON55pGDErmKSXr0zbHjE7zQpN+UCO+GteL+2cIYXivUBeRmcBrgH2Jt3NdAFwc1r9qN1suIi9KZa8k3vp2MXBhCOH6JJstb1lW09myt6t29yH/uuMbic/z5do9FOW1psCbiOSbnur/TWrjCmC/AnuPIf5isSDV86EQwtl12g0hrBGR3TPlK4m7tJXtpvobyRbGV7P3D8Tb/qviN5t4Gv+YcrLNvt0LEdk/xeFVxB32S9K1s0Vk+/T9a4iv351LvEXyLRlfLcB+/Xou9lcAT1XK9iuIfVe5zCrP+iKEsEaJ0Z+BLZPMoJwr4aslW5LLDlJkbwJ+ovhR1avHj1V8vpD4xpRGuUypew3xV7bZVOfXd9FwzEjX7N5E5xoxOiLV9/sQwoqe9qYT32iS0/nmpEM2Bul1qlV1f4j4y12TsVkbe2cDR6P3wZxO04H7crKl+beLMbAXfXzdh/jWltXEX0cHbbckLywi5rJGY8ZonqywZw7xQO/tmsTIsLcx52q0q/nKyoPaHEeVTddk/Yw+Nu+p+KPN+a/W7nziozWVMQohvFCxd0fgcFqaexl+3oN8Plqj+Mqaw2qctNYC71NkW5sDEc9n0fJKVjatUbTcfpPS7n6KvSX9s2Q93slavkaMWskL6Zpc/D4BHJOJgTVm7E3cwKnket3xxkRouDukfYD9gX8CLiO+AuzTwAvrlAPbA28DvkfcPT8d+Lse2d7yub3lA8qOKLJzK2Q1nS176+o8jHZHUE7jN3S6GeWU8b4Ybwq8AvgicfFwfoGfbwe2TuW7E3cwPzRou1q55ecBZEf6ZRvEV7P34Trx64qTNept3Lf7bPsr4i2Vp2XKDwSWKL5ST+qvqE/jc12ul+SjQfNCK7J1+lguRjW4UcKrQWX/UDf+FfbeX0e2hh9Vmyr4PMvQq1Y+qqh7MXBcLr9ivBmzTl5vqLM23txJPPzwl8R+/saeNuYMoHNVDL6k1V0Q39uIEz5Vp4w/fk/cuFJ1KulHLcRvKPMyrS/UiIE21xg0LwxtzND69gAxqmPv3cDnGZxzdWJUaz6YqbfWnM6y1/JzRdlyupn/au3WntMZfbDVuVdfu7clvX9Jdf69RvHVIHPYfr2WA2+3eFOaczTZGpyz4tAveyM1xpsa7fbbtAz4aMP+WXeNaflxmLms9hx2jPPCGUr8SsaMlcTNJDC4btmrfcwLSj/Yi7U6i7nsc5paeVuyms6WPWPQ7r193x86Sjz6EkpFu3f1fbc3PaeMG3HOPiNYw967+77bmvir9leAkabtauUWN0pkC+3tPxW/bvzGnJPD6tvEk+hfkL57LvBR4LXp/6O3M27dJzudglP+tbjX4HMJ18dVLqtZvpG9wPcM/zXm3JBk+/PgILnsxiayRgysvnBUU06y/oC/p9e0Z4P8avSjRvbW1Fkbb1ahLBKb6NwTg+Va3QXxXdIb37p+TNeqG3GGbNP83OUYeCrwV+n/WxDPxDiXeM7BNk05V8MXWl4Y2pgBvIw4jh1uyJTOfxf1lg/IOStGjeaDFMzpSjiZyvpz3VjNf7V21Te+DcKrAXhTyqv5wLPS37tj51+tHw3CyVv6+DzIWmBM50B1/JyuWUCD8aYG1/v7/ljMU1qRLY1fDV+V5IU/K/FT32Jm6HsjG44Ztblu2bvBdXUuqvtBWaxlrq9cKFAxQKIs9jRZ4rPS2clE3XqrdB7U3h65H5KZkDepu0+n69FP49cWzdap9/9GvD3wiL5rTqkTw4zuRxEPDN6v7/tNiLup6xTZC4iJpbZeve0aev3W4M0xWgwNP2v2Bi1+JdyoEQdNZ7XNujr18wL4DPFX7GtTHC8F/oX4q8B56L/ma1y3TvnXePOtJpxK5cdrvLG4YfHViNHA9Vp9gdjHzun7nEv8te4c4ByNc9j9pGkO3UjnvnYb5zJDdrVmT9M+CNxulF9g9KMHiHeCXAm8H9ix51o1vxr9qH9RXCuv19RZfdNG3/cbbUzV1bmCG9qm151WfHOcbaDT4/4wdBpJ3w2cn7HnP1oe/Jkhq/ZtI/Y3Apukv08Dvpau+Qzw74atlk3ajwYlb3fRfHV3z9/vSTKfAa4Cji3IC0cZ9s4fhHN916ljleErNQ+i55zH6vKmot6LlRicgt4HVxg6l4wZ1lykaYwuqPjO+oGl9rpKqaP/Nff9+bfkDXcan69QeJNdC4z2Fcte8nnlTVp8078Dz1WI8ycztyuymq/mKjEw5yl17anDGzYcX5vm7k9oOtN8rXcBA47NvZwy4rdSiYE1ZtxZwPWN8kLuM8wzeT5DfJ5uE+A/UjAvI05gLkr/30CEuJt2KfDyEMJ2qZ73EJ/J/AXxueZzkyNzz2muCCFspci+nXgA3qMiclqq62dEEr6J+Cxd7vnPOxWdn028rb/S3hDC5xVfPUbcHbwF+DFwVghhWU1f7kgkZpVOEJ/DvDWE8Pu+NndLZdsr9n4CWBb6npsXkW2Ik5XziAvydwNriaRdk2QfDSG8MF2/URxCCCdkfHE78JIkf3dF+VHEDrpRUdLnt8kflXqFEA5Q2p1RVZbq/j2wRYY3+6Z/V1ARwxrPFf83xd7PEm/hq4rfvxA52YgbIYQ3ZOxFRJYTb/+s0nkp8fbrXN/eRNFpjxDC01M9Vf3zyNTeZsQ+8bQQwoMisgXxF/cdQwgPp2dTfwZ8P4RwsojMBU4iz/VTgX/OcPmDxFeA5nhzH/DNTFmWU6n+R4AtFd5cjsINg69fUmTvSG0NVG8qvwt4XVURsY/dRXzM4dvETUghcv6twBeIE7demd58dDD5fqKOGUYOXUk8synX7v+meS7T8uDdRF7mcvc5/ar26HUw8Tb4jcwhjicvyZkL/C6E8MTURlU/mkn81emw9PcbgOuSjr8DHsjkm5cCzyDfj64NITxFaffiAp2vJe/nOcCbQwgjPd9vQrx9+kjiuJ7T+Uo2HDP6ubE18Tb3qrrfTuR7k7H5LuCrSu7eVxkjdwLeotj7EfJ9X8vPexJ/8cvlo0A+D64iHkbZZAycrc0HgHeGEJ6TyjfITyJyZ6o3N35uRn5ON5N4HkhurLqaPOe+CpzccMxYGULYMl1/DXGxtExEtkrX/5ENUWtsTnn/IcXe1wHH5DgXQnhPVb3pGmusOkXxlZUHdyU/x3mYGKOcbG6sEuJjmieTz91fIp8XbgbuUdo9TLHXGjO0ds8kzkVyeeFUxd6r2DDH9ueyKpm66yotd/8WeJGSj15N3lenoefBg8jz+UXEzZrKsSqEcFVGZ0RkTQhhM8VebR2pzvmAs8nn/XnJL1V+PC+1lxtvjgReoMguV3x1GPDBhv1TG8esOftBFbqOcm4P4IkZH1u5+1PENUhO55+Tz78Lki9zfvwY+f6ZzZMp/96MHr8DGo4Z84HDlHnZqiqdRm0KITw1U74hQs3dIOtD/EXhCcSD6x5kw926ecRJ2w+AQ4iT3UOIk6KDgcU99VxD+hUS2CrVO5/87VIrDdkFPeX9zz9at4RrOt9q2Jv7zCf+kjGN2Gm+QyT2hcA7iYfFar5cpeh0MPrJ55of56KffD7S9/9ZxAFo++SnuUocVim+WENcjJxM3OndvK+ddcTkcVnFZ5Whl9WuVvdjCm9Gkr9yMbzR8LNmbzZ+NfqZxQ2Lk9lbEpU2R+WzOhn9s5c3c/ts7b8Vsv/XJI3rWS7X4HP/7cb9XFf9aPBG64MWXy1ZjXOazgG9j00jLjL/g/TLA3HABD1HHozdT0pyqNZuSS7TZDV7nmT4Yzlx4vOMvs/uxLtw6uajqn5U9Wz/G4iTpbVk8o2Vc9Dz+vxCnTU/7wrslNHppYbOFie1uhcZ8dVy3V05nWr4coFhr9X3czqtNvKROn4aslpfuF6xdT7xoMvRuxPPAJ6f/n42ceKv5TJrTqflFI1zRWMG8WDl7Ykbo/05Q+PkLeh5X7N3qcG5krGqJA9qcxxLtlZOqYjBHIxcZrRbMmZo7VpzOtVehTcHG7yy1lXW3FrLR5qvLHs1Pq/M8WZAPjdeR2biq+X9YPhRG2+sGGi+ukeJgcX1kjm7tS5umrtXGjprfdCKgdY/NU6tMeJ3di4GNfKGxXWVG7n+tVE9dS80K9IXayPoC4Xr0QdI7XapVYasNpmwFpGazpa9d5Of0D/Sd33vhHxZjbordUp/zyT/umPrbIYXkX+t6QJgWp/8u4gLtduMGK5VfLGUuJt8CHAC8Ze2XwEfSjG6gfRscAXn7jD0Wme0q9W9kjxvrkFfVD1q+FmzNxu/mrzTuKFxcq2i80qjTU0nq39eTfw1kd44Em8Xfwj9MRON61ku1+DzWqXsNsOPq9B5o/VBq5+oedDgnBp7lD7W8/fTiPn066THi1ByZPpb3XwoyKFLjXZLcpkmq9mzTPMHceLysoyff4Sejx5B70dzq+RS+ZPI5JtUrvUja2wu0Vnzc3aRWENni5PaAtSKr5brluR0quFLa8Kn3jKu6HQ/ej7S+sIKQ1YdA43Yb5N8dAuRk2uJC4QrgJuNXKbN6VYYOUXjXMmY8WjS/4/p36f26D6CnhesPKfZews650rGqpI8qM1xLFktp1hjs5YXrHZLxgytXWtOZ81xtVxWsq6ycreWjzRfWfZqfL4mx5safF5r2Kvl0NVGfOf21tV33Sojftp4Y8Ve89UflBiUjGPWnF3jnLXGrJW7MzprffARw49a/7Tyrxa/kjHjNnSuq9yo+r7y2roXmhXpi7XeN1ZULRSWoA+Q2vO9wZDVJhOzlXrXGTqr9qJP6Jcrftyyji+rdKqoa382PPn8VuBIy970/fZseMr4POD4ijamE29H02J4r+KLH1V8twvx1rb/l+K20TXpuhnEk8YPy+j1gNYu8TT0PTPlRyi82Rd9UXV5HV5l7L2O9c8A98fv08SO34gbBif/rOgctDYNvq5ReDECbJbRZwfi7ag7Z8pfanD90+in/J+t8Ga5UrbY8ONZBm+0XPaYwVcrD2Y5Z+h8Jfl+MKPiu9cBX+j7Lsc5rZ9cY/BK3RTR2u27dqBcZsjeS/6NcFta/tA+6PnoL+j96Nl12kgylfkm04/uA/6ktNtYZ8PPZxAnT5UToDp9X+GktgDV+FprbFZ0WmrEsFKndI3V93M6jaDnI238vMWQ1Xx1W53YE88s2Jf4qOFONWxdhz6nm18nPhnOnY7+dhdtzFic8cOWxMcfsnkBe/NXs3dfg3NnK3WrY9Uw8mAm56wkc4ZG8peWU/69bgwq/HEX+bcbbtn3/5IxQ5uLVJUdq9g7I8ebvuuarKs0P78JJR8N0I+q7D10AN71j1ULyPP5YcNea+6lzfm0vH+rFj/08UaLwQzq9/2B+qdhjzpnNzhXkrsXVOnbo7M2Vt2l+dHon9cB78nI/kiLX41+UHvMYGOuX1jXJu1T66JaFemLtedVfL/RQiET2D0SmWot9vple/5fNZkYqN5enQe1t+8adUI+SN11/Nhj/3uIZ5rU9mNP+YEYp5vXiUMD+WmWbm1+qnhjxbAJXy17WX9y/beHzY0aOh+itdmkL5TyokbM3kzBW2Va5E0JNzTZGU3rHbLdG3DO6CeNc6jVrnFt4/gTb82tLTuIXg31aS2/av2opN06sv0xQtmYsnS2YtBX9w25utO1TXKdlY828keFvd9tmp97dNgoH9WM18BjYGHsa+XIKr1KcoqWF0pyRqa+gfPCIDG0ONe03h6ZgfJgn+yeuZzT1ifZ+ME6/hhm/I0cWjtGdXlTh1d1+mCFTK38q/mq395BeUfDtQAF68ie8mHOVWr7ss93g/hK7Z9N7Mnxhg3XxSW5e+DxpPTTsA/WnYuUzDOHtu4d2sHLjvEBEXki8UDUpSGES0TkCOJBWQuIRF5ryP81cRf/6cSd10XAD0MIDykyR4UQzijQeRvizuoM4gGUjxF/BT4bOCGEcH+Tdkv0KrXJqFuz98vEA9EaxW8qweI6kcMDcTnVm419m7wYj5jI9pbksiaybaIwl6n5lfjLeuMxo0TnhjGaBryceEv1sHWeBrwkKAd8KrJFY28bOpVgIvd9DRrnmvb7rnzVFud66m/qj0Zzuhr6qGMz8c21Yz7/Ndo9g3jHxsA6dcgrzc/TiC8JuIsKXxHvBGkUg7Z4U4I21xFabm9r/JyMaDsvKO1OI24SPYPBc+T7gd1owPVBOOmbPJMMIvJD4u1lWxKfx9+aeIvrK4nxfqciewzweuItbK8l3nJ2P3FX+P0hhMszcreHEHYr0Pki4m1+3w0h/Dl9tzPx2cVXhBBe1aTdEr1KbTLq1uz9ENH/A8dvqsHg+nOIj+sNxOVUbzb2bfJiPGKi2luSy4hvShlYtk0U5jI1v7L+DI2h5pwa+VmL0f8ibuTMoHpj6v821bnFBWjJ2DseFzcTsu9rMDh3CfH1v0MdM9pECedq1N0ohybZRnO6GjqpYzPx0eMxn/8a7f4N6dHkBjp1xas7iAvjGVTn33eQ99WfiI+8N7G3Fd6UoHQdQbzbvcmP2CXjZyfzlK7Qcl7Qxub7Uh1NcuQq4iPpA3N9EE76Js8kg4jMCyHsk17x9idglxDCOhER4hsv9lFk5xOfp1wnIlsCvwohHJJeM7eQDV/P/bgY8Ta7zQp0XhhC2DNTtpq4M1rZbtKrUtTSS0TmNZUtgWVvCGHzJvGbajC4PvqGlioun018s0BltcDexMc2qspa40VX6KoftImSXEbMNznZs0MI+7ekcytxMPLNQmBNwZjRWGcjRjcAnye/MbVzgc5tLUBLxt5OFjeTse9rqJEXmo4ZnfiqhHM16tZ8peZBK+fkykZtyhVhjM3Awi7mv0a7K0MIW+R0yulDy7yq4ed/Ip9/n4riK81eIwaNeVOCwnFMlSWe0ZnL7bOIZ980abdx/5yI6DAvaGPzLGDbpuuMEMK0TJsLiXfE5WRr54VN6lzkmFCYJvEW3q2Iu5bbEHfVNyOeVm5hE+ItZ5sRdzsJIdwuIpsSd+/v67tegN8W6nybiHyC2InuBhCRnYidSIx2dwJe3VCvEtkSaPY+Whi/qQSN64LO5R3Jx/4W2uP6eERX/aBtlOQyTbYttBUHLd/cAexckHNKdc75ebMQwom9F6YJ1gkSb79eW6Dz7kbdTVEy9ralk4XJ2vc15DhXMmZ05avS+Z6FpnnQyjkaNE5aY3NX8191LmLo9GTF3jZ5pfn5ZiMfPYLSjwpiUMKbErS5jtBy++com2t2MU/pCl3lBS1+x9F8zLjJ4PrzFNnaecE3eSYfvgPcRNxBnAWcJSK3Ai8GfmLIfhu4RkSuJt4qfyKAiOwI3EP8lWukX0hELi/UeSbxDQNXiMhT0nd3A+cQD7fS2l1VoNd5BbIl0Oz9N5rHb6pB4/ql5Lm8nHhKfi72S5Syy1uwo2t01Q/aREkuu1qRXd6izm3FQcs3fwe8k+Y5p0RnLUYrjQnQ+QU6t7WQKBl7u1rcTMa+r0Hj3J1KmTVmXD4WyleghHMWNF9ZedDKORo0Ti5Ryi4nPhbVxfxXa/cyQ6fdjLrbgubnZUY+Ope8r/5E8xiU8KYEJXnQkt1B8eXdBe2W9M+JiK7ygjY2L6H5mHEu8Y1cOa6fZNhUC/641iSEiOwCEEJYKiLbEl9FfXsIYXYN2b2J55ncEEK4qVVFHZUoid9Ug+Yr5/LURkn8pxp3uso5OT+LyHbEyf4bgf4J0IkhhOVNda5Td4E9404nx4bQ+vZE7Pdt9t2p5o/CMUObi0yoOV3N/Kv1owllb5toebyZcP2zK7Q1NhMfXRy3MfBNHse4hkzSN3zkMNXsdTgc3cHzjcPhGEt4znE0gfPGMVUwTK5XHvrjcIwjHNe1AmOMqWavw+HoDhMu30iLZ9S0WXdTjEedHI4CTLic41iPDvPRpOON5/aJjRbjNzSu+508js4hU+8NH1PKXofD0R0mW76RFl8r3GbdTTEedXI4NEy2nONYj5bz75Tijef2iY2S+I0V1/3gZcd4wFR7w8dUs9fhcHSHCZdvjAnQTuO17qYYjzo5HAWYcDnHsR4d5qNJxxvP7RMbLcZvTLjumzyO8YCp9oaPqWavw+HoDhMx37Q5ARqPC4nxqJPD0RQTMec41qOrfDQZeeO5fWKjrfiNCdd9k8fROUII/0MpO2IsdRkLTDV7HQ5Hd5ig+abNCdB4XEiMR50cjkaYoDnHsR6d5KNJyhvP7RMbrcRvrLjuZ/I4HA6Hw+FwOBwOh8PhcEwC+Nu1HA6Hw+FwOBwOh8PhcDgmAXyTx+FwOBwOh8PhcDgcDodjEsA3eRwOh8PhcDgcDofD4XA4JgF8k8fhcDgcjikMEVknIiMicqOIXC8iHxMRdX4gIruLiHlAoIjsIiI/S38fIiLnDajb5SLy/EFkSiAi/yoih7VY/0Bv5Gjisx7ZD4vIlk1kHQ6Hw+FwTFz4Jo/D4XA4HFMbq0II+4UQ9gYOB14DfMaQ2R0wN3lCCEtDCG8pV3FwiMjAbxANIXw6hHBJG/qk+g9qq+4KfBio3OQRkSeMoR4Oh8PhcDjGEL7J43A4HA6HA4AQwl+A9wIflIgniMhJInKNiMwTkX9Il54AvDzdAfSRdGfPlSIyJ30Ogsfv+Lmhvx0R2UpETheR2SIyV0TemL7fQkR+IiILROQXwBZVeorIEhH5oojMT3X8l/T9mSLyDRG5GviiiDxTRC4UkeuSfnuJyDYictvo3UpJlztEZNMk/5b0/SuTbvOTrpv1tL1D+vv5o69SFZGDkz9GktyTKvR+OP17SLpL6WcicpOI/FBEJJVNT9/NAd7UI/tZEfl4z/9vSP7dSkTOT3dh3SAiM0XkGGAX4DIRuWy0bRH5sohcD8wSkV/21HV48rfD4XA4HI4JjoF/5XI4HA6HwzF5EUK4Nd3p8RTgjcADIYQXpE2Oq0TkYuBY4OMhhNcDpMeCDg8hrBaRZwE/BrTHrGYBl4YQ3i0i2wKzReQS4B+AlSGE54jIPsAcpY4HQgjPE5F3AF8DXp++fxpwUAhhnYj8GvjHEMJiEXkRcEoI4RUiMgIcDFyW5C4KIaxN+yyIyObAmcArQwiLROR7wPtSOzl8HPhACOEqEdkaWK1cC7A/sDewFLgKeKmIXAt8C3gFcDPwU6MOgOnA0hDC65Lu24QQHhCRjwKHhhDuSddtBVwdQvhY2lBaICI7hhCWAUcBp9doy+FwOBwOxziH38njcDgcDocjh1cB70ibIlcD2wPPqrhuU+BbIjIfOAt4bo16j031Xg5sDuwG/A3wA4AQwjxgnlLHj3v+fUnP92elDZ6tgYOAs1I73wSemq75KTAz/f1WNt5M2RP4YwhhUfr/d5NuGq4CvpLuotk2hPCocf3sEMKdIYTHgBHiI3B7pXYXhxACyRcG5gOHi8iJIvLyEMIDmevWAT8HSHV/H/j7tMn2EuCCGm05HA6Hw+EY5/A7eRwOh8PhcDwOEflr4obAXwABjg4hXNR3zSF9Yh8B7gb2Jf6AZN3FIsCbQwgL++odRNWQ+XtF+ncacH8IYb8K2XOAL4jIk4EDgUsHaPdR1v9ItvnjCoRwgoicD7yWeMfTq0MINyn1rOn5ex32nKy33cfbTncaHZDa/ZyI/DqE8K8V8qtDCOt6/n8GcC4xVmfV2JRyOBwOh8MxAeB38jgcDofD4QBARHYEvgF8Pd3tcRHwPhHZNJU/W0S2Ah4Ces+c2Qa4K92V8nbAOtj3IuDonnNo9k/f/yfpQGcR+a/APkodM3v+/V1/YQjhQeCPIvLfU30iIvumsoeBa4CTgfP6Nj8AFgK7j571k2y6Iv29hLgxBPDmUQEReWYIYX4I4cRU916K7jnclNp9Zvr/23rKlgAHpLYOAPZIf+9CfMTtB8BJo9ewcYw2QAhhKfFRsU8RN3wcDofD4XBMAvidPA6Hw+FwTG1skR5n2pR4t8j3ga+ksm8THyOakzZklgEziI9RrUuH+J4JnAL8PJ2PcyHr76bJ4Xji+Tbz0gHIfySejXMqcIaILAAWANcpdWwnIvOId8S8LXPNkcCpIvKpZN9PgOtT2U+Jj5Yd0i+UzhY6ivio1ybETZtvpOLjgO+IyPHER81G8WERORR4DLiRBo8/pXbfC5wvIiuBK1m/UfNz4qNzNxIfnRt9lOx5wEki8hiwlnh2EMBpwIUisjSEcGimyR8CO4YQFgyqq8PhcDgcjvEJiT/UORwOh8PhcEwMiMgS4Pk9hwo7GkBEvg7MDSF8p2tdHA6Hw+FwDAd+J4/D4XA4HA7HFIOIXEe84+pjXevicDgcDodjePA7eRwOh8PhcDgcDofD4XA4JgH84GWHw+FwOBwOh8PhcDgcjkkA3+RxOBwOh8PhcDgcDofD4ZgE8E0eh8PhcDgcDofD4XA4HI5JAN/kcTgcDofD4XA4HA6Hw+GYBPBNHofD4XA4HA6Hw+FwOByOSYD/D2YAuzYiH0OW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7890" name="Picture 2" descr="C:\Users\Bryan\Desktop\j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133600"/>
            <a:ext cx="9220200" cy="5029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A41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104775" y="304800"/>
            <a:ext cx="9572625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2"/>
              </a:lnSpc>
            </a:pPr>
            <a:r>
              <a:rPr lang="en-US" sz="4528" dirty="0" smtClean="0">
                <a:solidFill>
                  <a:srgbClr val="FE6E60"/>
                </a:solidFill>
                <a:latin typeface="Lato Heavy Bold"/>
              </a:rPr>
              <a:t>HKSAR TIMELINE OF EVENTS</a:t>
            </a:r>
            <a:endParaRPr lang="en-US" sz="4528" dirty="0">
              <a:solidFill>
                <a:srgbClr val="FE6E60"/>
              </a:solidFill>
              <a:latin typeface="Lato Heavy Bold"/>
            </a:endParaRPr>
          </a:p>
        </p:txBody>
      </p:sp>
      <p:sp>
        <p:nvSpPr>
          <p:cNvPr id="19" name="TextBox 14"/>
          <p:cNvSpPr txBox="1"/>
          <p:nvPr/>
        </p:nvSpPr>
        <p:spPr>
          <a:xfrm>
            <a:off x="685800" y="1447800"/>
            <a:ext cx="39624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Lato Heavy Bold"/>
              </a:rPr>
              <a:t>1. HKSAR EVENTS</a:t>
            </a:r>
            <a:endParaRPr lang="en-US" sz="2000" dirty="0">
              <a:solidFill>
                <a:schemeClr val="bg1"/>
              </a:solidFill>
              <a:latin typeface="Lato Heavy Bold"/>
            </a:endParaRPr>
          </a:p>
        </p:txBody>
      </p:sp>
      <p:sp>
        <p:nvSpPr>
          <p:cNvPr id="20" name="TextBox 14"/>
          <p:cNvSpPr txBox="1"/>
          <p:nvPr/>
        </p:nvSpPr>
        <p:spPr>
          <a:xfrm>
            <a:off x="5181600" y="1447800"/>
            <a:ext cx="3733800" cy="584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Lato Heavy Bold"/>
              </a:rPr>
              <a:t>2. </a:t>
            </a:r>
            <a:r>
              <a:rPr lang="en-US" sz="2000" dirty="0" smtClean="0">
                <a:solidFill>
                  <a:schemeClr val="bg1"/>
                </a:solidFill>
                <a:latin typeface="Lato Heavy Bold"/>
              </a:rPr>
              <a:t>UNEMPLOYMENT</a:t>
            </a:r>
            <a:r>
              <a:rPr lang="en-US" dirty="0" smtClean="0">
                <a:solidFill>
                  <a:schemeClr val="bg1"/>
                </a:solidFill>
                <a:latin typeface="Lato Heavy Bold"/>
              </a:rPr>
              <a:t> VS. UNDEREMPLOYMENT</a:t>
            </a:r>
            <a:endParaRPr lang="en-US" dirty="0">
              <a:solidFill>
                <a:schemeClr val="bg1"/>
              </a:solidFill>
              <a:latin typeface="Lato Heavy Bold"/>
            </a:endParaRPr>
          </a:p>
        </p:txBody>
      </p:sp>
      <p:sp>
        <p:nvSpPr>
          <p:cNvPr id="21" name="TextBox 14"/>
          <p:cNvSpPr txBox="1"/>
          <p:nvPr/>
        </p:nvSpPr>
        <p:spPr>
          <a:xfrm>
            <a:off x="685800" y="4191000"/>
            <a:ext cx="39624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Lato Heavy Bold"/>
              </a:rPr>
              <a:t>3. EPIDEMIC VS PANDEMIC</a:t>
            </a:r>
            <a:endParaRPr lang="en-US" sz="2000" dirty="0">
              <a:solidFill>
                <a:schemeClr val="bg1"/>
              </a:solidFill>
              <a:latin typeface="Lato Heavy Bold"/>
            </a:endParaRPr>
          </a:p>
        </p:txBody>
      </p:sp>
      <p:sp>
        <p:nvSpPr>
          <p:cNvPr id="22" name="TextBox 14"/>
          <p:cNvSpPr txBox="1"/>
          <p:nvPr/>
        </p:nvSpPr>
        <p:spPr>
          <a:xfrm>
            <a:off x="5105400" y="4191000"/>
            <a:ext cx="39624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Lato Heavy Bold"/>
              </a:rPr>
              <a:t>1. EPIDEMIC VS. PANDEMIC</a:t>
            </a:r>
            <a:endParaRPr lang="en-US" sz="2000" dirty="0">
              <a:solidFill>
                <a:schemeClr val="bg1"/>
              </a:solidFill>
              <a:latin typeface="Lato Heavy Bold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990600" y="3733800"/>
            <a:ext cx="7848600" cy="0"/>
          </a:xfrm>
          <a:prstGeom prst="line">
            <a:avLst/>
          </a:prstGeom>
          <a:ln w="76200">
            <a:solidFill>
              <a:srgbClr val="F15A4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>
            <a:off x="1600200" y="3200400"/>
            <a:ext cx="0" cy="533400"/>
          </a:xfrm>
          <a:prstGeom prst="line">
            <a:avLst/>
          </a:prstGeom>
          <a:ln w="76200">
            <a:solidFill>
              <a:srgbClr val="F15A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2362200" y="3733800"/>
            <a:ext cx="0" cy="533400"/>
          </a:xfrm>
          <a:prstGeom prst="line">
            <a:avLst/>
          </a:prstGeom>
          <a:ln w="76200">
            <a:solidFill>
              <a:srgbClr val="F15A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14"/>
          <p:cNvSpPr txBox="1"/>
          <p:nvPr/>
        </p:nvSpPr>
        <p:spPr>
          <a:xfrm>
            <a:off x="1295400" y="2895600"/>
            <a:ext cx="6858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b="1" dirty="0" smtClean="0">
                <a:solidFill>
                  <a:srgbClr val="61BFAD"/>
                </a:solidFill>
                <a:latin typeface="Lato Heavy Bold"/>
              </a:rPr>
              <a:t>1997</a:t>
            </a:r>
            <a:endParaRPr lang="en-US" sz="2000" b="1" dirty="0">
              <a:solidFill>
                <a:srgbClr val="61BFAD"/>
              </a:solidFill>
              <a:latin typeface="Lato Heavy Bold"/>
            </a:endParaRPr>
          </a:p>
        </p:txBody>
      </p:sp>
      <p:pic>
        <p:nvPicPr>
          <p:cNvPr id="1026" name="Picture 2" descr="20th anniversary of Hong Kong handover: a look back at 1997 in pictures |  South China Morning Pos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524000"/>
            <a:ext cx="1848678" cy="1371600"/>
          </a:xfrm>
          <a:prstGeom prst="rect">
            <a:avLst/>
          </a:prstGeom>
          <a:noFill/>
        </p:spPr>
      </p:pic>
      <p:sp>
        <p:nvSpPr>
          <p:cNvPr id="29" name="TextBox 14"/>
          <p:cNvSpPr txBox="1"/>
          <p:nvPr/>
        </p:nvSpPr>
        <p:spPr>
          <a:xfrm>
            <a:off x="1600200" y="4267201"/>
            <a:ext cx="1447800" cy="304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b="1" dirty="0" smtClean="0">
                <a:solidFill>
                  <a:srgbClr val="61BFAD"/>
                </a:solidFill>
                <a:latin typeface="Lato Heavy Bold"/>
              </a:rPr>
              <a:t>2003 - 2008</a:t>
            </a:r>
            <a:endParaRPr lang="en-US" sz="2000" b="1" dirty="0">
              <a:solidFill>
                <a:srgbClr val="61BFAD"/>
              </a:solidFill>
              <a:latin typeface="Lato Heavy Bold"/>
            </a:endParaRPr>
          </a:p>
        </p:txBody>
      </p:sp>
      <p:pic>
        <p:nvPicPr>
          <p:cNvPr id="1028" name="Picture 4" descr="SARS virion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4572000"/>
            <a:ext cx="1143000" cy="1009651"/>
          </a:xfrm>
          <a:prstGeom prst="rect">
            <a:avLst/>
          </a:prstGeom>
          <a:noFill/>
        </p:spPr>
      </p:pic>
      <p:sp>
        <p:nvSpPr>
          <p:cNvPr id="30" name="TextBox 14"/>
          <p:cNvSpPr txBox="1"/>
          <p:nvPr/>
        </p:nvSpPr>
        <p:spPr>
          <a:xfrm>
            <a:off x="838200" y="5635823"/>
            <a:ext cx="6858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dirty="0" smtClean="0">
                <a:latin typeface="Lato Heavy Bold"/>
              </a:rPr>
              <a:t>SARS</a:t>
            </a:r>
            <a:endParaRPr lang="en-US" sz="2000" dirty="0">
              <a:latin typeface="Lato Heavy Bold"/>
            </a:endParaRPr>
          </a:p>
        </p:txBody>
      </p:sp>
      <p:pic>
        <p:nvPicPr>
          <p:cNvPr id="1030" name="Picture 6" descr="https://upload.wikimedia.org/wikipedia/commons/thumb/a/af/P1030013.JPG/250px-P103001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52600" y="4572000"/>
            <a:ext cx="1295400" cy="1554480"/>
          </a:xfrm>
          <a:prstGeom prst="rect">
            <a:avLst/>
          </a:prstGeom>
          <a:noFill/>
        </p:spPr>
      </p:pic>
      <p:sp>
        <p:nvSpPr>
          <p:cNvPr id="31" name="矩形 30"/>
          <p:cNvSpPr/>
          <p:nvPr/>
        </p:nvSpPr>
        <p:spPr>
          <a:xfrm>
            <a:off x="1447800" y="6248400"/>
            <a:ext cx="17169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Lato Heavy Bold"/>
              </a:rPr>
              <a:t>DEMOCRACY </a:t>
            </a:r>
          </a:p>
          <a:p>
            <a:pPr algn="ctr"/>
            <a:r>
              <a:rPr lang="en-US" dirty="0" smtClean="0">
                <a:latin typeface="Lato Heavy Bold"/>
              </a:rPr>
              <a:t>PROTESTS</a:t>
            </a:r>
            <a:endParaRPr lang="en-US" dirty="0">
              <a:latin typeface="Lato Heavy Bold"/>
            </a:endParaRPr>
          </a:p>
        </p:txBody>
      </p:sp>
      <p:cxnSp>
        <p:nvCxnSpPr>
          <p:cNvPr id="32" name="直線接點 31"/>
          <p:cNvCxnSpPr/>
          <p:nvPr/>
        </p:nvCxnSpPr>
        <p:spPr>
          <a:xfrm>
            <a:off x="3429000" y="3200400"/>
            <a:ext cx="0" cy="533400"/>
          </a:xfrm>
          <a:prstGeom prst="line">
            <a:avLst/>
          </a:prstGeom>
          <a:ln w="76200">
            <a:solidFill>
              <a:srgbClr val="F15A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4"/>
          <p:cNvSpPr txBox="1"/>
          <p:nvPr/>
        </p:nvSpPr>
        <p:spPr>
          <a:xfrm>
            <a:off x="3124200" y="2819400"/>
            <a:ext cx="6858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61BFAD"/>
                </a:solidFill>
                <a:latin typeface="Lato Heavy Bold"/>
              </a:rPr>
              <a:t>2009</a:t>
            </a:r>
            <a:endParaRPr lang="en-US" sz="2000" b="1" dirty="0">
              <a:solidFill>
                <a:srgbClr val="61BFAD"/>
              </a:solidFill>
              <a:latin typeface="Lato Heavy Bold"/>
            </a:endParaRPr>
          </a:p>
        </p:txBody>
      </p:sp>
      <p:pic>
        <p:nvPicPr>
          <p:cNvPr id="1034" name="Picture 10" descr="https://upload.wikimedia.org/wikipedia/commons/thumb/0/0f/HK_MetroparkHotelWanchai_swine_flu_2.jpg/800px-HK_MetroparkHotelWanchai_swine_flu_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67000" y="1752600"/>
            <a:ext cx="1447800" cy="1085850"/>
          </a:xfrm>
          <a:prstGeom prst="rect">
            <a:avLst/>
          </a:prstGeom>
          <a:noFill/>
        </p:spPr>
      </p:pic>
      <p:sp>
        <p:nvSpPr>
          <p:cNvPr id="34" name="矩形 33"/>
          <p:cNvSpPr/>
          <p:nvPr/>
        </p:nvSpPr>
        <p:spPr>
          <a:xfrm>
            <a:off x="2743200" y="1371600"/>
            <a:ext cx="14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Lato Heavy Bold"/>
              </a:rPr>
              <a:t>SWINE FLU</a:t>
            </a:r>
            <a:endParaRPr lang="en-US" dirty="0">
              <a:latin typeface="Lato Heavy Bold"/>
            </a:endParaRPr>
          </a:p>
        </p:txBody>
      </p:sp>
      <p:cxnSp>
        <p:nvCxnSpPr>
          <p:cNvPr id="35" name="直線接點 34"/>
          <p:cNvCxnSpPr/>
          <p:nvPr/>
        </p:nvCxnSpPr>
        <p:spPr>
          <a:xfrm>
            <a:off x="4267200" y="3733800"/>
            <a:ext cx="0" cy="533400"/>
          </a:xfrm>
          <a:prstGeom prst="line">
            <a:avLst/>
          </a:prstGeom>
          <a:ln w="76200">
            <a:solidFill>
              <a:srgbClr val="F15A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14"/>
          <p:cNvSpPr txBox="1"/>
          <p:nvPr/>
        </p:nvSpPr>
        <p:spPr>
          <a:xfrm>
            <a:off x="3657600" y="4267200"/>
            <a:ext cx="12954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61BFAD"/>
                </a:solidFill>
                <a:latin typeface="Lato Heavy Bold"/>
              </a:rPr>
              <a:t>2010-2013</a:t>
            </a:r>
            <a:endParaRPr lang="en-US" sz="2000" b="1" dirty="0">
              <a:solidFill>
                <a:srgbClr val="61BFAD"/>
              </a:solidFill>
              <a:latin typeface="Lato Heavy Bold"/>
            </a:endParaRPr>
          </a:p>
        </p:txBody>
      </p:sp>
      <p:pic>
        <p:nvPicPr>
          <p:cNvPr id="1036" name="Picture 12" descr="https://upload.wikimedia.org/wikipedia/commons/thumb/3/3e/HK_Central_01-Jan-2010_Five_Constituencies_Referendum_LSD_League_of_Social_Democrats.JPG/250px-HK_Central_01-Jan-2010_Five_Constituencies_Referendum_LSD_League_of_Social_Democrats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76600" y="4572000"/>
            <a:ext cx="1828800" cy="952501"/>
          </a:xfrm>
          <a:prstGeom prst="rect">
            <a:avLst/>
          </a:prstGeom>
          <a:noFill/>
        </p:spPr>
      </p:pic>
      <p:pic>
        <p:nvPicPr>
          <p:cNvPr id="1038" name="Picture 14" descr="Hong Kong dock strike 2012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00400" y="5562600"/>
            <a:ext cx="1981200" cy="838200"/>
          </a:xfrm>
          <a:prstGeom prst="rect">
            <a:avLst/>
          </a:prstGeom>
          <a:noFill/>
        </p:spPr>
      </p:pic>
      <p:cxnSp>
        <p:nvCxnSpPr>
          <p:cNvPr id="37" name="直線接點 36"/>
          <p:cNvCxnSpPr/>
          <p:nvPr/>
        </p:nvCxnSpPr>
        <p:spPr>
          <a:xfrm>
            <a:off x="5257800" y="3200400"/>
            <a:ext cx="0" cy="533400"/>
          </a:xfrm>
          <a:prstGeom prst="line">
            <a:avLst/>
          </a:prstGeom>
          <a:ln w="76200">
            <a:solidFill>
              <a:srgbClr val="F15A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4"/>
          <p:cNvSpPr txBox="1"/>
          <p:nvPr/>
        </p:nvSpPr>
        <p:spPr>
          <a:xfrm>
            <a:off x="4953000" y="2819400"/>
            <a:ext cx="6858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61BFAD"/>
                </a:solidFill>
                <a:latin typeface="Lato Heavy Bold"/>
              </a:rPr>
              <a:t>2014</a:t>
            </a:r>
            <a:endParaRPr lang="en-US" sz="2000" b="1" dirty="0">
              <a:solidFill>
                <a:srgbClr val="61BFAD"/>
              </a:solidFill>
              <a:latin typeface="Lato Heavy Bold"/>
            </a:endParaRPr>
          </a:p>
        </p:txBody>
      </p:sp>
      <p:pic>
        <p:nvPicPr>
          <p:cNvPr id="1040" name="Picture 16" descr="Umbrella Revolution in Admiralty Night View 20141010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267200" y="1667107"/>
            <a:ext cx="2362200" cy="1152293"/>
          </a:xfrm>
          <a:prstGeom prst="rect">
            <a:avLst/>
          </a:prstGeom>
          <a:noFill/>
        </p:spPr>
      </p:pic>
      <p:sp>
        <p:nvSpPr>
          <p:cNvPr id="39" name="矩形 38"/>
          <p:cNvSpPr/>
          <p:nvPr/>
        </p:nvSpPr>
        <p:spPr>
          <a:xfrm>
            <a:off x="4590393" y="1030069"/>
            <a:ext cx="16902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Lato Heavy Bold"/>
              </a:rPr>
              <a:t>UMBRELLA </a:t>
            </a:r>
          </a:p>
          <a:p>
            <a:pPr algn="ctr"/>
            <a:r>
              <a:rPr lang="en-US" dirty="0" smtClean="0">
                <a:latin typeface="Lato Heavy Bold"/>
              </a:rPr>
              <a:t>REVOLUTION</a:t>
            </a:r>
            <a:endParaRPr lang="en-US" dirty="0">
              <a:latin typeface="Lato Heavy Bold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971800" y="6391870"/>
            <a:ext cx="228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Lato Heavy Bold"/>
              </a:rPr>
              <a:t>NEW YR’S </a:t>
            </a:r>
          </a:p>
          <a:p>
            <a:pPr algn="ctr"/>
            <a:r>
              <a:rPr lang="en-US" dirty="0" smtClean="0">
                <a:latin typeface="Lato Heavy Bold"/>
              </a:rPr>
              <a:t>MARCH  &amp;</a:t>
            </a:r>
          </a:p>
          <a:p>
            <a:pPr algn="ctr"/>
            <a:r>
              <a:rPr lang="en-US" dirty="0" smtClean="0">
                <a:latin typeface="Lato Heavy Bold"/>
              </a:rPr>
              <a:t>DOCK STRIKE</a:t>
            </a:r>
            <a:endParaRPr lang="en-US" dirty="0">
              <a:latin typeface="Lato Heavy Bold"/>
            </a:endParaRPr>
          </a:p>
        </p:txBody>
      </p:sp>
      <p:cxnSp>
        <p:nvCxnSpPr>
          <p:cNvPr id="43" name="直線接點 42"/>
          <p:cNvCxnSpPr/>
          <p:nvPr/>
        </p:nvCxnSpPr>
        <p:spPr>
          <a:xfrm>
            <a:off x="6477000" y="3733800"/>
            <a:ext cx="0" cy="533400"/>
          </a:xfrm>
          <a:prstGeom prst="line">
            <a:avLst/>
          </a:prstGeom>
          <a:ln w="76200">
            <a:solidFill>
              <a:srgbClr val="F15A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/>
          <p:cNvCxnSpPr/>
          <p:nvPr/>
        </p:nvCxnSpPr>
        <p:spPr>
          <a:xfrm>
            <a:off x="7391400" y="3200400"/>
            <a:ext cx="0" cy="533400"/>
          </a:xfrm>
          <a:prstGeom prst="line">
            <a:avLst/>
          </a:prstGeom>
          <a:ln w="76200">
            <a:solidFill>
              <a:srgbClr val="F15A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14"/>
          <p:cNvSpPr txBox="1"/>
          <p:nvPr/>
        </p:nvSpPr>
        <p:spPr>
          <a:xfrm>
            <a:off x="5867400" y="4267200"/>
            <a:ext cx="12954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61BFAD"/>
                </a:solidFill>
                <a:latin typeface="Lato Heavy Bold"/>
              </a:rPr>
              <a:t>2015-2018</a:t>
            </a:r>
            <a:endParaRPr lang="en-US" sz="2000" b="1" dirty="0">
              <a:solidFill>
                <a:srgbClr val="61BFAD"/>
              </a:solidFill>
              <a:latin typeface="Lato Heavy Bold"/>
            </a:endParaRPr>
          </a:p>
        </p:txBody>
      </p:sp>
      <p:sp>
        <p:nvSpPr>
          <p:cNvPr id="46" name="TextBox 14"/>
          <p:cNvSpPr txBox="1"/>
          <p:nvPr/>
        </p:nvSpPr>
        <p:spPr>
          <a:xfrm>
            <a:off x="7086600" y="2819400"/>
            <a:ext cx="6858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61BFAD"/>
                </a:solidFill>
                <a:latin typeface="Lato Heavy Bold"/>
              </a:rPr>
              <a:t>2019</a:t>
            </a:r>
            <a:endParaRPr lang="en-US" sz="2000" b="1" dirty="0">
              <a:solidFill>
                <a:srgbClr val="61BFAD"/>
              </a:solidFill>
              <a:latin typeface="Lato Heavy Bold"/>
            </a:endParaRPr>
          </a:p>
        </p:txBody>
      </p:sp>
      <p:sp>
        <p:nvSpPr>
          <p:cNvPr id="47" name="TextBox 14"/>
          <p:cNvSpPr txBox="1"/>
          <p:nvPr/>
        </p:nvSpPr>
        <p:spPr>
          <a:xfrm>
            <a:off x="7924800" y="4267200"/>
            <a:ext cx="6858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61BFAD"/>
                </a:solidFill>
                <a:latin typeface="Lato Heavy Bold"/>
              </a:rPr>
              <a:t>2020</a:t>
            </a:r>
            <a:endParaRPr lang="en-US" sz="2000" b="1" dirty="0">
              <a:solidFill>
                <a:srgbClr val="61BFAD"/>
              </a:solidFill>
              <a:latin typeface="Lato Heavy Bold"/>
            </a:endParaRPr>
          </a:p>
        </p:txBody>
      </p:sp>
      <p:cxnSp>
        <p:nvCxnSpPr>
          <p:cNvPr id="48" name="直線接點 47"/>
          <p:cNvCxnSpPr/>
          <p:nvPr/>
        </p:nvCxnSpPr>
        <p:spPr>
          <a:xfrm>
            <a:off x="8305800" y="3733800"/>
            <a:ext cx="0" cy="533400"/>
          </a:xfrm>
          <a:prstGeom prst="line">
            <a:avLst/>
          </a:prstGeom>
          <a:ln w="76200">
            <a:solidFill>
              <a:srgbClr val="F15A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 descr="2016-2-9 MK protests 4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486400" y="4572000"/>
            <a:ext cx="2057400" cy="914400"/>
          </a:xfrm>
          <a:prstGeom prst="rect">
            <a:avLst/>
          </a:prstGeom>
          <a:noFill/>
        </p:spPr>
      </p:pic>
      <p:pic>
        <p:nvPicPr>
          <p:cNvPr id="1046" name="Picture 22" descr="20170820 March in support of jailed Hong Kong activists 2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486400" y="5562601"/>
            <a:ext cx="2057400" cy="838200"/>
          </a:xfrm>
          <a:prstGeom prst="rect">
            <a:avLst/>
          </a:prstGeom>
          <a:noFill/>
        </p:spPr>
      </p:pic>
      <p:sp>
        <p:nvSpPr>
          <p:cNvPr id="51" name="矩形 50"/>
          <p:cNvSpPr/>
          <p:nvPr/>
        </p:nvSpPr>
        <p:spPr>
          <a:xfrm>
            <a:off x="5029200" y="6391870"/>
            <a:ext cx="2895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Lato Heavy Bold"/>
              </a:rPr>
              <a:t>ACTIVISTS’ IMPRISONMENT &amp; FISHBALL REVOLUTION</a:t>
            </a:r>
            <a:endParaRPr lang="en-US" dirty="0">
              <a:latin typeface="Lato Heavy Bold"/>
            </a:endParaRPr>
          </a:p>
        </p:txBody>
      </p:sp>
      <p:pic>
        <p:nvPicPr>
          <p:cNvPr id="1048" name="Picture 24" descr="https://upload.wikimedia.org/wikipedia/commons/thumb/9/99/190616_HK_Protest_Incendo_03.jpg/200px-190616_HK_Protest_Incendo_03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781800" y="1600200"/>
            <a:ext cx="2667000" cy="1200150"/>
          </a:xfrm>
          <a:prstGeom prst="rect">
            <a:avLst/>
          </a:prstGeom>
          <a:noFill/>
        </p:spPr>
      </p:pic>
      <p:sp>
        <p:nvSpPr>
          <p:cNvPr id="53" name="矩形 52"/>
          <p:cNvSpPr/>
          <p:nvPr/>
        </p:nvSpPr>
        <p:spPr>
          <a:xfrm>
            <a:off x="7086600" y="990600"/>
            <a:ext cx="2133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Lato Heavy Bold"/>
              </a:rPr>
              <a:t>EXTRADITION LAW PROTESTS</a:t>
            </a:r>
            <a:endParaRPr lang="en-US" dirty="0">
              <a:latin typeface="Lato Heavy Bold"/>
            </a:endParaRPr>
          </a:p>
        </p:txBody>
      </p:sp>
      <p:pic>
        <p:nvPicPr>
          <p:cNvPr id="1050" name="Picture 26" descr="COVID-19 Outbreak Cases in Hong Kong.sv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543800" y="4495800"/>
            <a:ext cx="2095500" cy="1828800"/>
          </a:xfrm>
          <a:prstGeom prst="rect">
            <a:avLst/>
          </a:prstGeom>
          <a:noFill/>
        </p:spPr>
      </p:pic>
      <p:sp>
        <p:nvSpPr>
          <p:cNvPr id="55" name="矩形 54"/>
          <p:cNvSpPr/>
          <p:nvPr/>
        </p:nvSpPr>
        <p:spPr>
          <a:xfrm>
            <a:off x="7934199" y="6324600"/>
            <a:ext cx="12509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Lato Heavy Bold"/>
              </a:rPr>
              <a:t>COVID 19</a:t>
            </a:r>
            <a:endParaRPr lang="en-US" dirty="0">
              <a:latin typeface="Lato Heavy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180975" y="228601"/>
            <a:ext cx="9572625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Lato Heavy Bold"/>
              </a:rPr>
              <a:t>GROUP </a:t>
            </a:r>
            <a:r>
              <a:rPr lang="en-US" sz="4800" dirty="0" err="1" smtClean="0">
                <a:solidFill>
                  <a:schemeClr val="bg1"/>
                </a:solidFill>
                <a:latin typeface="Lato Heavy Bold"/>
              </a:rPr>
              <a:t>vs</a:t>
            </a:r>
            <a:r>
              <a:rPr lang="en-US" sz="4800" dirty="0" smtClean="0">
                <a:solidFill>
                  <a:schemeClr val="bg1"/>
                </a:solidFill>
                <a:latin typeface="Lato Heavy Bold"/>
              </a:rPr>
              <a:t> SPECIFIC INDUSTRIES: 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Lato Heavy Bold"/>
              </a:rPr>
              <a:t>Reference of Group and Specific Industries</a:t>
            </a:r>
          </a:p>
          <a:p>
            <a:endParaRPr lang="en-US" sz="2800" dirty="0">
              <a:solidFill>
                <a:schemeClr val="bg1"/>
              </a:solidFill>
              <a:latin typeface="Lato Heavy Bold"/>
            </a:endParaRPr>
          </a:p>
        </p:txBody>
      </p:sp>
      <p:sp>
        <p:nvSpPr>
          <p:cNvPr id="6146" name="AutoShape 2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8" name="AutoShape 4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50" name="AutoShape 6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2819400"/>
            <a:ext cx="9105900" cy="58769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52" name="AutoShape 8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2819400"/>
            <a:ext cx="9105900" cy="58769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0" name="AutoShape 2" descr="data:image/png;base64,iVBORw0KGgoAAAANSUhEUgAABBAAAAKfCAYAAADXUzvHAAAAOXRFWHRTb2Z0d2FyZQBNYXRwbG90bGliIHZlcnNpb24zLjMuMiwgaHR0cHM6Ly9tYXRwbG90bGliLm9yZy8vihELAAAACXBIWXMAAAsTAAALEwEAmpwYAACh4klEQVR4nOzdd5wkVbn/8e/ZXZAkS5QMS5AoCEgyXFlMYCIoSjCgooiomAXz6vUq6gVREe8PBQQDmJAgGUFFEEm7S1rYJS6ZJUnYACzP74/nNFNTc6qqq7pnpqfn8369+rWzdfpUeLpO9amnq04FMxMAAAAAAECZCaO9AgAAAAAAoPeRQAAAAAAAAJVIIAAAAAAAgEokEAAAAAAAQCUSCAAAAAAAoNKkkVzYKqusYlOmTBnJRQIAAAAAgArXXHPNw2a2atl7RjSBMGXKFF199dUjuUgAAAAAAFAhhHBX1Xu4hQ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UmUCIYSwTgjhkhDCTSGEG0MIn4rTVwohXBhCmBP/XXH4VxcAAAAAAIyGdq5AeE7S58xsc0k7Sfp4CGFzSYdL+quZvVTSX+P/AQAAAABAH6pMIJjZ/WZ2bfz7SUmzJK0laQ9JJ8W3nSRpz2FaRwAAAAAAMMpqjYEQQpgiaRtJ/5a0mpndH4sekLRaQZ2DQghXhxCunjdvXifrCgAAAAAARknbCYQQwnKS/iTp02b2RLbMzEySpeqZ2XFmtp2Zbbfqqqt2tLIAAAAAAGB0tJVACCEsIU8e/MbMTouTHwwhrBHL15D00PCsIgAAAAAAGG3tPIUhSDpe0iwzOypTdKakA+LfB0g6o/urBwAAAAAAesGkNt7zaknvk3R9CGFGnPZlSUdI+n0I4UBJd0l697CsIQAAAAAAGHWVCQQz+6ekUFD8+u6uDgAAAAAA6EW1nsIAAAAAAADGJxIIAAAAAACgEgkEAAAAAABQiQQCAAAAAACoRAIBAAAAAABUIoEAAAAAAAAqkUAAAAAAAACVSCAAAAAAAIBKJBAAAAAAAEAlEggAAAAAAKASCQQAAAAAAFCJBAIAAAAAAKhEAgEAAAAAAFQigQAAAAAAACqRQAAAAAAAAJVIIAAAAAAAgEokEAAAAAAAQCUSCAAAAAAAoBIJBAAAAAAAUIkEAgAAAAAAqEQCAQAAAAAAVCKBAAAAAAAAKpFAAAAAAAAAlUggjCOzNt1stFcBAAAAADBG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FSZQAghnBBCeCiEcENm2rQQwr0hhBnx9ZbhXU0AAAAAADCa2rkC4ZeSdktM/6GZbR1f53R3tQAAAAAAQC+pTCCY2T8kPToC6wIAAAAAAHpUJ2MgfCKEcF28xWHFojeFEA4KIVwdQrh63rx5HSwOAAAAAACMlqYJhJ9J2lDS1pLul3Rk0RvN7Dgz287Mtlt11VUbLg4AAAAAAIymRgkEM3vQzBab2fOSfi5ph+6uFgAAAAAA6CWNEgghhDUy/91L0g1F7wUAAAAAAGPfpKo3hBBOkTRV0iohhHskfUPS1BDC1pJM0p2SPjp8qwgAAAAAAEZbZQLBzPZLTD5+GNYFAAAAAAD0qE6ewgAAAAAAAMYJEggAAAAAAKASCQQAAAAAAFCJBAIAAAAAAKhEAgEAAAAAAFQigQAAAAAAACqRQAAAAAAAAJVIIAAAAAAAgEokEAAAAAAAQCUSCAAAAAAAoBIJBAAAAAAAUIkEAgAAAAAAqEQCAQAAAAAAVCKBAAAAAAAAKpFAAAAAAAAAlUggAAAAAACASiQQAAAAAABAJRIIAAAAAACgEgkEAAAAAABQiQQCAAAAAACoRAIBAAAAAABUIoEAAAAAAAAqkUAAAAAAAACVSCAAAAAAADDOTJs2rXYd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Yx2ZtutlorwIAABgjSCAAAAAAAIBKJBAAAAAAAEAlEghADVzqCwAAAGC8IoEAAAAAAAAqkUAAAAAAAACVSCAAAAAAAIBKJBAwLBgrAAAAAAD6CwkEAAAAAABQiQQCAAAAAACoRAIBAAAAAABUIoEAAAAAAAAqkUAAAAAAAACVSCAAAAAAAIBKJBAAAAAAAEAlEgjAMJty+NmjvQoAAAAA0DESCAAAAAAAoBIJBAAAAAAAUIkEAgAAAAAAqEQCAQAAAAAAVCKBAAAAAAAAKpFAAAAAAAAAlUggAAAAAACASpUJhBDCCSGEh0IIN2SmrRRCuDCEMCf+u+LwriYAAAAAABhN7VyB8EtJu+WmHS7pr2b2Ukl/jf8HAAAAAAB9qjKBYGb/kPRobvIekk6Kf58kac/urhYAAAAAAOglTcdAWM3M7o9/PyBptaI3hhAOCiFcHUK4et68eQ0XBwAAAAAARlPHgyiamUmykvLjzGw7M9tu1VVX7XRxAAAAAABgFDRNIDwYQlhDkuK/D3VvlQAAAAAAQK9pmkA4U9IB8e8DJJ3RndXBeDbl8LNHexUwTrCvAQAAAPW18xjHUyT9S9ImIYR7QggHSjpC0htDCHMkvSH+HwAAAAAA9KlJVW8ws/0Kil7f5XUBAAAAAAA9quNBFAEAAAAAQP8jgQAAAAAAACqRQAAAAAAAAJVIIAAAAAAAgEokEACgB83adLPRXgUAAABgEBIIAAAAAACgEgkEjHn8UgsAAAAAw48EAgAAAAAAqEQCAQAAAAAAVCKBAADoaVMOP3u0VwEAAAAigQAAAAAAANpAAgEAAAAAAFQigQAAAAAAACqRQAAAAAAAAJVIIAAAAAAAgEokEAAAAAAAQCUSCAAAAAAAoBIJBAAAAAAAUIkEAkpNOfzs0V4FAAAAAEAPIIEAAAAAAAAqkUAAAAAAAACVSCAAAAAAAIBKJBAAAAAAAEAlEggAAAAAAPSwLU/acrRXQRIJBAAAAAAA0AYSCAAAAAAAoBIJBAAAAAAAUIkEAgAAAAAAqEQCAQAAAAAAVCKBAAAAAAAAKpFAAAAAAAAAlUggAAAAAACASiQQAAAAAABAJRIIAAAAAACgEgkEAAAAAABQiQQCAAAAAACoRAIBAAAAAABUIoEAAAAAAAAqkUAAAAAAAACVSCAAAAAAAIBKJBAAAAAAAEiYcvjZI7q8adOmjejy6iKBAAAAAAAAKpFAAAAAAAAAlUggAAAAAACASiQQAAAAAABAJRIIQM6WJ2052qsAAAAAAD2HBAIAAAAAAKhEAgEAAAAAAFQigQAAAAAAACqRQAAAAAAAoA/dc/ilXZ0fCQQAAAAAAFCJBAIAAAAAAKhEAgEAAAAAAFQigQAAAAAAACqRQAAAAAAAAJVIIAAAAAAAgEokEAAAAAAAQCUSCAAAAAAAoBIJBAAAAAAAUIkEAgAAAAAAqEQCAQAAAAAAVCKBgHFpyuFnj/YqAAAAAMCYQgIBAAAAAABUIoEAAAAAAAAqkUAAAADAsJu16WajvQoAgA6RQAAAAAAAAJVIIAAAAAAAgEokEAAAAAAAQCUSCBi3pk2bNtqroC1P2nK0VwHDjEeGAgAAoF+QQAAAAAAAAJVIIAAAAAAAgEokEACMeatfMmO0V6EncLsEAAAAhhMJBAAAAAAAUIkEAgDUwNUOAFe7AAAwXpFAAAAAAAAAlUggAAAAAACASiQQAHTdlidtOdqrAAAYx2ZtutlorwIA9CUSCAAAAAAAoBIJBAAAAAAAUIkEAgAAAAAAqEQCYZSNhXvF7zn80tFeBQDDiHuFAQAA0A4SCAAAAAAAoBIJBAAAAAAAUIkEAgAAGBHcLgMAwNhGAgEAAAAAAFQigTBCpk2bNtqrAKBD/HoKAACA8YwEAgAAAAAAqEQCAQAAAAAAVBozCYQtT9pytFehp9xz+KWjvQrDol+3i1tYAGBkccsR+hH7NYCumTa5UbUxk0AAAAAAAACjhwQCAAAAAACoRAIBAAAAAABUIoHQh/568YYjv9CG99AAAAAAYxXjUmC8IYEAAAAAAAAqkUAAAAAAAACVeiqBMOXws0d7FcY+biUAAAAAAAyDnkogAAAAAACA3kQCoYvuOfzS0V4FAEAfYFAuAAB6x7Rp00Z7FXoGCQQAAAAAAFCJBAKaY7wFAKNsy5O2HO1VAIbF6pfMGO1V6Blc4QkAvYMEAgAAAAAAqEQCAQAAAAAAVBpTCQQu5wMAYHzhEc8YSdwuAQDlxlQCAQAAAAAAjA4SCP2MQQ6BcYfHDAEAgF5TNugxjy4eW0ggAAAAAACASiQQAAAAAABAJRIIAABkcBsIAABAGgkEAAAAAABQiQQCUFPVI8X+evGGI7QmAJrqlUe1lV3twKOLgf7WK8chAKiDBAIAAAAAAKjUUQIhhHBnCOH6EMKMEMLV3Vqp0Vb2mBGg13H/NsYbfqkHAAB9Ydrk0V6DSpO6MI9dzOzhLswHAAAAAAD0KG5hAAAAAAAAlTpNIJikC0II14QQDkq9IYRwUAjh6hDC1fPmzetwcd3Fpd4AAAAAALSn0wTCa8xsW0lvlvTxEMJr828ws+PMbDsz227VVVftcHEAAAAAAGA0dJRAMLN7478PSfqzpB26sVIYeT89+OLS8lmbbjZCa4Lh1I+DzbFvAgAAACOjcQIhhLBsCOHFrb8lvUnSDd1aMQAAAAAA0Ds6eQrDapL+HEJozee3ZnZeV9YKAAAAAAD0lMZXIJjZ7Wb28vjawsz+pxsrxMCGAND7phx+9mivAjDmjeU+zz2HXzraq4AexHcDMPZU3cqex2McAQAAAABAJRII6MhfL95w5Bc6bfKQSWS8q2150pajvQoA0NOmHH72mL4qoEy/bhcAjKZe6V/XvYqgEyQQAAAAAABAJRIIGHFH7vO20V6F9iWudsAAftHCeNIrvzIAQC+jbzB8eHQ1egEJBAAAAAAAUIkEAgAAAAAAqEQCAWMDtxKMCzwWbGzhMlUAGBv69Xg9ktvVrzEcy/hMuqfOgPQkEAAAAAAAQCUSCD1g9Utm9OWyAKDfcAxFL+uVq7hG7FfBHrk6kYHt2sNAtEB/IIEAAAAAAAAqkUAYCQ0z5D89+OIur8jw6PZ69msmv1+3CwAAAMD4QAIBAAAAAABUIoEAAAAAAAAqkUDAuPDXizdMTue2AoyEXhnYbCwby49q4vPv3FiO4ZH7vK3yPXUenwUAI2Es95EZsHN4kUAAAAAAAACVSCAA/WQYHmk1ln/561ft/KLZbUVX8XRbv/5q0I/bxbEBGPv68dgEYHiRQAAAAAAAAJVIIAAAAAAAgEokEAAAAPrZMNzehrGJATuB3jAat6N2CwkEAAAAAABQiQRCn/rpwReP9ip03UgN4tYJBiMaOxgArn3s16iFX7s7RpvrjtUvmTHaq4AuGMlfaukboJf06hVDJBAAAAAAAEAlEghAwli42gHDZCR/PR3BZY2lXzRpf831w69nfP79jasCANcPx2uMTyQQAAAAAABAJRIIAAAAAACgEgkEYJQVXa5bNhDmWH70S8cYoK3njaXbJQCgpVcHLAPGEm7N6H8kEAAAAAAAQCUSCBj3+MVhZB/72Y+PGAX6HQMbAhlcCdfzuBJuMK4KQDeRQAAAAAAAAJVIIAAAAAAAgEokEDBquCS22kjeXtHTt3JMm6y/Xrwhtz8AGITLlCHFW+Ma3FbQb/2QcT3A8ihb/ZIZo70KwIghgQAAAAAAACqRQADQDINIjV18dr2Hz6RzxLCR4bqKo1+vGOvX7QKAdpFAAAAAAAAAlUggYNj0wv1g4/V+QH4hGYP49RT9qI/2a8ZbGIqY9L+eHh+pX43kcbOPjtG9qmkb6uW+PAkEAAAAAABQiQQCAAAAAACoRAIBGEH9eClgL19i1bERuLSv7DFi/bi/YHzot8fjob/0+u2NI31ryAvtlUdhYpzo2/7VCN2SQgIBAAAAAABUGr8JBAYNGWoYYnLP4Zd2fZ4A0Gv6+kocDMUvtaip8ec/jvqrffurMNrC5z92jN8EAgAAAAAAaFvfJxB6/T63TvD4pPFty5O25BetYUJch89PD76YXxlaxtEvi6Olal+jrfeOsXAVz0iOWdML++ZY+ExGzGgdr/me6Bwx7Lq+TyAAAAAAAIDOkUAAAAAAAACVejKBMGvTzUZsWVyeNQ6M0KVL/Xy7zFhF+25fP95WwO0SBbicEwCAntALtyvV1ZMJBAAAAAAA0FtIIKBv8MhIdBNXL6CvcNVBX+npK2tGeF8bsV/vaENA99CexjQSCAAAAAAAoBIJBAAAAAAAUIkEgupdCshlzQBQbSwOCpTVy8f6Xl43oB+M5GDew6GXj7+rXzKjezPjMvjuIp5dHxB9OL6vm7ahLU/asmvrQAIBAAAAAABUIoFQoKsZ0ohfjYA+1+PZ+17+Vapn9Phn+IKS9Sz69XQ4Pv8mv9T2wgCAvfQrUy//2t1pv6UXPuvR1q+PeO6lNjSSxsp6AsOJBAIAAAAAAKg0KgmEfs3GDose+jWM+9bQb4bjl7+iX3l7+VfGsaJff/np1+0aKVxZ076xvK9xDAXQDWP5ONgruAIBAAAAAABUIoEAAAAAAAAq9UUC4acHX8xAPcAoov0ByOuVy0TvOfzSEVkOx0EA3dT0GFr3tq6xchvYSK7nWInJaOmLBAIAAAAAABheo5pAGKvZneH4lWGkfiEB0CdGaCBSBr2toQ8Hh+XzH6wX+i1Vv0puedKWI7QmY8NI9q+aLIvBITtX95f6Xrk6qttGY7t64ZhYpJfXbThNmzatsKxbA+JzBQIAAAAAAKhEAgEAAAAAAFQigQAAGJfG46Xe/Xrpbrd1+7Ly8bivYfgwYOfYwTF3sPF6W0G/IYEAAAAAAAAqkUAAADTGAGAAUKEPB1itMpa/G3rhiqGR/qWeKyVQBwkEAAAAAABQiQTCOMQjI9HLeiHz38RoPO6u6BeKsfzLDwbr1+M1j7vDqBuHVwVgHOiR/XosH6/Haj90JJFAAAAAAAAAlUggAAAAAACASiQQxrjVL5nR1flNmzatq/MDRl2PXM6H0cNxDegAx9C+MZYvKx/ruv09NFK3gfXMI0NLjkPs1yOPBAIAAAAAAKhEAgFApeEYUIZfhQFgeHT76sRu69fBQUcSMQRGXrevdhirAzaSQAAAAAAAAJXGTQKh6HFn6E38etLnuKe2bexrKNIL99R2HccGoOdwxWCHSo5rY/UXaIxv4yaBAAAAAAAAmiOBAAAAAAAAKpFAAABIGv1L2I/c522junwU6NPbCrh0uH0jdgl7n+5r6EHsa20r7BsQw3GLBAIAAAAAAKg0LhII/MoAjC1NBtEc7V/PAQDDq9cHWAbQGfpyY8O4SCAAAAAAAIDOkEAAAAAAAACVRi2BMBy3FfTKc2q5xA7d1Cv7NTrHsQEo1g+DaI7k8ZrvhuHF8Xp0lO3X3f5Mut2GuPx+bOEY2hxXIAAAAAAAgEokEACgJn5l6Fy/Zv77dbuAIr3+qzAAoLtIIAAAAAAAgEokEAC8oF9/+enX7QIAIItHlwO9p9/6oSQQAAAAAABAJRIIAAAAAACgEgmEhnhUE9AfeFTX+DaSn3+/7mv9ul0AAGAoEggAAAAAAKASCQQAbeFXRgAAAGB8I4EAAAAAAAAqkUAAAAAAAACVSCAAAMa8I/d522ivQk/hliMA/WTLk7Yc0eX16zGUgYPRDSQQAAAAAABAJRIIAABgTOMKFABj1Xj7pZ7j9dhHAgEAAAAAAFQigYAxhaxl54ghAAAA0D0j2b8e7b48CQQAAAAAAFCJBAIAAAAAAKhEAgHoAaN9KRJGF58/AAAAxgISCAAAAAAAoBIJhBL8KggAzfXrMbRftwvt4fNHP2K/Rj9ivx4eJBAAAAAAAEAlEggAAAAAAKASCQQAAAAAAFCJBAIAAAAAAKhEAgEAAAAAAFQigQAAAAAAACqRQAAAAAAAAJVIIAAAAAAAgEodJRBCCLuFEG4JIdwaQji8WysFAAAAAAB6S+MEQghhoqSfSnqzpM0l7RdC2LxbKwYAAAAAAHpHJ1cg7CDpVjO73cyekXSqpD26s1oAAAAAAKCXBDNrVjGEvSXtZmYfjv9/n6QdzewTufcdJOmg+N9NJN0S/15F0sMFs+922Vhe1lhed5bFsvpx3VkWy+rHdWdZLKsf151lsax+XHeWxbKGc37rmdmqBe9zZtboJWlvSb/I/P99ko6pUf/qkSoby8say+vOslhWP647y2JZ/bjuLItl9eO6syyW1Y/rzrJY1kiue+rVyS0M90paJ/P/teM0AAAAAADQZzpJIFwl6aUhhPVDCEtK2lfSmd1ZLQAAAAAA0EsmNa1oZs+FED4h6XxJEyWdYGY31pjFcSNYNpaXNZbXnWWxrH5cd5bFsvpx3VkWy+rHdWdZLKsf151lsayRXPchGg+iCAAAAAAAxo9ObmEAAAAAAADjBAkEAAAAAABQiQQCAAAAAACo1HgQxXaFEDaQ9FVJ90k6QtIPJb1S0ixJP5b0wS6WPSBpWUm3SfqSpBMk7SBptqRvSnpHwfxOlvRZ+WMo8/UOMrPpuW1axcweDiGsK+kJM3s8hDBF0naSbo719pV0n5ldFELYX9Kr4rKOM7NnQwjbyR+DuVjSbDO7Oc47OX00hBBWlLTYzJ7otF4IYVX5oz4XS7rdzJ6K05eTtJsy2yzpAjN7PoSwi6R35sp+YWa3hhA2lbSHpLXiIu6VPwXEUtPNbFZmXVaSJDN7NLHutctKpq+WXQ8ze7BpvRBCkO+T2e260sysJBZzJB0oaS9Ja2bKzpB0vJk9m9/GuPwPmtmJ7U6PZcu1PtN2y5rUiWWbFrWLkmWV1XmjmV1YUPZ1M/tWQdmu8n36r2Z2Z2b6h+RxTpaZ2Qmp+Q2XEMIS+c+6dQyrW0fSM5JWNbPbcmVbSVpDNbY57tPvkrfZP0p6nXw/vlnS/0nau6jMzJ5vb+u7L4SwUur40G6dEMIESYrHuCUlvUzSnWb2aAhhBy+yq0IIm8uPjXdIeqk8Fj+Rf7e8Qx6Lb+X39xDCyWb2/oL1KCvb1syubXd6h2W7m9mQpzY1qRPLDjGzYwvKktscQphtZhsnpr9Gfqy9wcwuaLcslif3jbJ9pklZ/N7cWP5d+ngX6qwvaRt5n+WKzPT3trZX0s+tYNCsEMJekv4e9+FVJR0Z53eTpAslnVZQ9jkzuyfOYyNJL5c0y8xuys2/07JbJV3XWv/Yt9hW0k1mdm7R/GK9Z1P1JN0o6SEzWxiPZR+IZUtI+pqZzSvb3szyVjazR0IIR0n6k5ldlohvsiyEsEL+sxyushDCVmZ2XYP5ldXbXd7fW5ibXhiLMrFP9Ql5P/94SV+W9/PvkPSkpNtz02dJ+o6ZPZabT+H3Y5Oy7PQQwiQzey7+vZykTeVtMtVmK+tJWk71z0MulHS40udDX5D/uPwODe57/1bSKqnprb5+UT+/aVlFncJzpbr1mp6H5D+v3Ge3q6Q9Nbhffob8e3zIdDM7L1O3a+chFXVKz1GqDPsgiiGEf0g6RdJkSe+VdKKk30t6k/zA+qUulv1d0hOSvifp+5I+Y2Z/DCG8XtKfJR1WML8fStpH0gqJesdIWkr+IX9S0q/j/1eRNF/SfyT9r6TPS7pM0k6SFsq/eJaR9Li8gZ8m6fWSVo91H5f0ilhnxfjeCZLm5aY/K+mjkt4j34nXlnfib5N3sv8o6Ys1y06U7zSpOhfIDyh7xPW+N36UJ0g6Wp5oqVPvLPmBbj1J60qaLukl8bO6RNLHJV0naRdJl8cYbCnpSvnTPf4qb2x3yBvuIfIv7pdJOlVS68t4bUmHxr9/nJu+r6RzJa0fP4PHJQVJy0u6OL7/0JplV8S/d0rUOVnS1+X7WisOa8f3fUvS+wuWVVTPYkxvyE3fSNLf5F8Y+VjsG//+l6STcmUHSFrJzPZRQghhrpmt2+70pmXdnt8Ir/t3JB0s/8zeLuloM/tJLHtAvq9emyi7SX6MWku+Tx7W6ryEEK6X9HS+LISwpfxzfKzdOrFslqQXy49X18qToXeWrUf8sjw/luXr3B7n9ZC8k/wBM7uqjW2eEZextqRzzey3cfqxknaVt+cnJL1Invh6q6TN4/yWTJQ9I2lVSc/L2+bX5MeI2ZKmyY/T+bK58vb2ZI06s+XHvK/Fsg9J+rakDeTH6zslPVqjzpLy75PPxrKD5R3ZpyRtIj8mbihP7F8oaUf5MfJQSbfIj5ObyDt5v5O0u7ydZxPcQX4svVh+4ndlQdlkSZ/JlZ0h7zwGeQc0O/3tkjbLTK9T9jr58Ttb9lNJP4j/v6RGnUNi+fW5si9J+o483rcntnkp+XF0QZwm+Wc4X9IyZjZRkkIIH5F/J/1Z3jdY18zWKSh7ysx2jWWbSzpd3i5WkLSbmf07Nz1IOs/MDk7UqSq72sz2jmWvkXfmb5OfsO5nZufUqLORpHvM7JWxbA/5Pvs3SftJOtjMfhlC+Kqk/4r13iZpopm9I9aZLOkoSdvLv5deYWabxLLfyb8f/yDpDZKOMbPlEmUXSnrQzKaGEN4nbzP/kO/3L5L0KvMfarpR9h5J3zCz74cQviBPqp8jaWd5UuUVBfNbSdLL4rExX29rSeuZ2fwQwvfkbfd0eZLvz2b2oUQsviFp+7is7eR90OfjZzZZ3m9cVd6+T7H441UIYZ6ku/JlIYTn4ud2ivyE+3FF3S4LISyWt61T4/JvanN+ZfUWyL+/zo11zzezxUXbG+tcK+9Pn2JDE9nnyI8Ny8uPSdfHGLcS2Bflpr8xvlbX0D7+i+TH64/WLFte0nPytpav8xtJH5b0iKRPyY9pd8j3wd/Iz0NSyyqq9wr59+Gjqncespv8R9XU+dBh8u+2f0h6i/z75XH5j1F3y4/R2el7yc+53idpiob284+VH5vrlM2QH0fXSdT5vbwf/biGnit9S/6dmlpWUb0VYt2rVe885Ch5Yj91PrS1/DM9WYP73t+Nf38pN/398h/Al1H3zkPKzmvKzlEOsYIk/hBmNqwvSdMzf8/Nlc3vZpl8Z5ne7WXJDzivlDfeneL0OXF5K8s7pavG6ctKWhj/niTpQfkXr+IHuCDz3vXlXzSSN/RLEtPfKO+wfyB+wJ+Vf8G9VH5iOLtB2Vz5iX2qzp2SpsZlv0OeXFlW3gm+s2RZRfXukfS7OH0HSSfFvz8i31mXif9fRf7lIUlbSXo68xlMknRZ/HtFSYskLZHY12ZLmpOYvmSM+z6tzyJOnyjvgD/ZoGx23AdSdZ6WtGNiPXaKZUXLKqp3h/yXkvz09UtisaSkZ0ra5SL5CUn+tUDeoclPv17+pfjZxOtz8naSKjujoKyszufkX34/Trx+EstS9S4tqPcT+RfEmYnXWfITiycSryfjNm+beM2RdH+M5QryTuUP4/8XSJpUUPaU/Mt7BfmX/Y2SNiwrk/RP+fGh7Tqx7GlJW8S/947rvFPFsq6S/5KXqjNf0hqZtnyzpL3a2ObH5cnFPWPM/yTvFF0vTzgsIT+2Lplp7wvi36myp+QnkfvJO5n7yo+tb5cnWVJlN0iaWbPO2+UJ4i3lx/+HJb0mrse18l8U69TZNq776vK2+4SkTWLZejG+E+WdiCckLR/LZsrbYJB3MlqJ/9b3ya8lTZWf1EyVdH/8e3ZJ2fPyjtIlmdcCeVv4T2L6JbEsVaeq7HlJf5F34k+MrydjnQdr1jlR3pZ/J+8AfSO+Hov/3lewzX+SJ8ZWyx5XE32UqzT4u3xBm2VnS3pz/PtmSZcnpu8gTzqk6tQpu0TStvHvG+SJgjp1NtDgPs/lktaPf18naWZmH1820w6z2/sLeZ9gPXki6slM2TW575qFqbK47jMysV05/r1Mrk43ym6UX4Eg+YnC0pnjSbvzK6t3jaQJ8e9bMjHMxyIbw0vkyQTJTzbmZ/7+Wlznm+X79U0FZQ9KOkh+gvmI/Pt2X0lLy4+vb+ti2Qz5Dzf/I/8+min/FXtKxfyml9SbLu/TfUR+kvag/ARsTkks7pafLM+Vn+B9RtKa8f2t/SnIf1FtxXpGfA2anvnuSvXxN1Nx/7+sbJb8uyFVZ4G8r9s6/re+q1erWI+iejfH2Nc+D8lsf/6cZ0HmvctI+ltmWdMT09eV9zVa32X5fv4jDcpulydUU3UeU/oc6o3yvkbRsorq3S7povh3nfOQJ1R8PvRINqaZeRSdo7S+y7t5HlJ2XlN2jjIzte7J7Wn3jU1f8gPrxvJM9cOStovTN5I3wG6WTY87w7vknbo94/SdY8CK5ve0PPOWrJfZlrszf18nPyBNlJ/gT8iULZSfwK0YP8SV4vSlNPhLZ6KkazPzuzE/vTW/XEyviv9OaFg2U9LNbda5puF6XFOwrEHbpYHO8NIa3JFbkInbupKuyJQtkmf+8/varZJuS0xfT+Un07XL5I12yIGg6fzaWNatielLyrOeqVisF2P4rty+OUF+UHlW8ReU3Gte3J/z06fIO/z/rYFOe/ZVVPZs/Jzr1GmVHSS/WiL/Kqq3SH5sSNV5Xv7r9c6511T5ZWmrFcTe5BnbS3KvpzX4S3ii/NLIP0halJtHtizfTnaJn+9OynTqc2VzNLjdtFMnVbaFvHO7Z41lZessyNVZQ358PzRRlt3mfNlX5Nn/6zRw/Dsv957sCU5Z2a3tlMm/G66tUydRNqvB/GaVlN1QUjY98/cMDXSMT8jVmSnvQF8oaes47fZMWy8qe6f8V5k3Z+Z1R9H0sjptlG0vPzn4WI1lJevEf9eN+9X3NJCAbmebXyFvy4fG97Wmz5R/V6+seDKeWeaCkrKiz+taDXS0p7dTp2bZNbllXVunTqLsyszfN8fXK5TrSObqzMiVPSz/dW9p+RWircTiLvKkTqpsjqR/xb8vkbRU/HtijPtaXSy7XLGdSjpP0orx76Uq5jdffgVCqt6Tkl4X//8nxe9hSb+UJ/pSsXhaA4nWK3IxHHScjNO2kv9qubCg7IHMdi0t6d3yX5kfkfRo5r3dKHtOfrl6q2wH+a+w92hwsqpwfmX1Ytnq8vb5lDL97aJYyK+QOTbG4ZI4zxXlx4j/SJoS39dKQOSnr6zB3+P5Zc6vWyZvkzMK6mSXdV9JWVv1NPADT93zkAUqPh9aIOlF8f8raiBBeb0GzlFemJ7ad1V+/lJZJj8mz6qqo+pzpcp6ue2qcx5Sej6kmBzMvaeoL7+Dcv3GXPlInocMWb/C97b7xqYv+eUTt8izcq+RH2hvjTv717pc9qi88Z4rv2z+R/KM1I3yS4KK5vcp+a8TqXpXyy9T+oK8oX5GftnvpbHuGfJLr34lv0zueA0kMu6SHwz/KunnGvjF7fj43t9JOirG6aS4zPz01mWWrV+xdlfMkGV28Fpl8i/TuQV1npZf0rRWjNmf4vRQsayieqfJD1Cvln+ZnhCnt35ZPF9+QnGppC/HspXkWea75B3BuZLeGstWlX9R3Bo/r+Pi6zx5R+W+xPRb5ZfXHSu/LHHN+NoxTpvboGxOnG+qzhz5r0H7yO85e1X8+2x5xrBoWUX1bpaf2B8maf/4Oky+n51QEItb5SfOv4t1Z8fXQ3Ha71qfZa69Hi/pwoK2PE9+qWeqbFGqTL6vPVCnTuvgLL8UtagstayL5ZfEpurMl7RLQdldknYo2eaXJqb/RX7/a376t+VJh51Lyibnpm8VP/vnCsoWaWgnrKpOq2z1XNna8hPSxQX1FiaWla2zYa7sxfLj2+KKbZ6Qm/4BeadmbqLO6oqXXBaUZTtuh+T3jVSZ/Nh9Q5068f/Zjtuebc4vWadVpoFfKnfITG+drLROiLMdwZOUO2GL0zeU9M/MZ/QH+WW1+V+UkmXyS1p/GMvW1cAJdXJ6h2UT5N+zl8g7S+0sK1knU76HPBG1d6KsaJsnyL+TL1XsiMuvnrtdntS4XQNX2SwnT9AWlS3WwFVM8zKf3ePyX6cGTY9lyTptlLWuCrte3m5WbGNZRXUmaOCqqyfjNra262/yk7dL4qs1feX4vtYVYrcrJv8z7WGa/Ptyblz2k/LbHzYoKLtI/p30rfg5XS5PBF8o6Wfy/le3yv4l7xucHF+3ya9muVqejC6a35Hyk5lUvU/EGP0jxv+x+P/p8jabisXX5bd7vi7G5EfyRPY3lTvu5vbn6TWnT5Z0V5fLZko6IDE9qPgkpmx+ZfWmK/HDSCy7NjFtovyKur/Jf21/UJ6gvCh+jo/K9/f89Hvl/atUH/8AefuqW3aTvP+VqvOIPAlyjLy/cqS8b/yNWFa0rKJ60+VXWNU9D/mlis+Hfh6X//MYmw/GGLdut8tPX1Xex/+a0v38JxuU/VnF5w3/UfocapmKZRXVOzJuV93zkHkqPh+6U9K/5fvCBfE1SwPH4/z0K+TnQt08Dyk7ryk7Rzmm6DiUfw37GAgpwQfjeszMFo9EWZP1yLxnHfkgkCY/4O8nvxdorrxB3isfa2AH+YndXPn9SZMlyczuCyGsIL//ba68UX9Efo/vTPkOvjiE8GJ5Z2n13PSlJb1W/iW3sfyyvwPN7JY4UMjn5F9Gdcp2ln8ZTk7UOUT+q+Pm8pOGL5jZ/SGEleUHsn0LllVUb315B3FS3K4jzOzJeA/lZvJGurn8144LY8wnyBv8svLOx602dNCnCRo6qOBV8XNKTZ8YP7c9MmX3yL/4T5bfv1Wn7Jz491sTdY7XwKBv2fU4U/7FVbQeZfXuSE03s5uKYpHdr+PnJzN7RA2FEDaRX5r1cKLsVfIBaR5O1JlgmUEsq+pk6t1tZvPbXY84UMzylhnAr1MhhL0lXW9mt+SmLy3p7Wb2+0SdDeUnJwsSZR+X/xp4RW76uvIv9S8nyj4p6Q1mtkeNOuvKO9NfNrOZubLJ8kTTDxP19pf0TjN7Z6LOtyX9yHKDB4UQllD8Ui7Y5mPlg6hdlJu+m6SfmNlLc9OXlV86/VBiXstK+ph8IMWncmUbSfp/kvZIlH1VfjL08Rp1NpL/UrZvfj8MIXxFfgL17Rp1NpQf479oQwcNmyK/BeyXiW1eJa779YmyYJkv8RDCWyW92sy+nHhvsiyEsE1c5y3M7CVV0zssW1N+v/12ZrZBJ3Vi2bLy7+Udzey1NbZ5DUnbmNk5+TqZ9ywjvzLpjoKyt8t/+Wy5xsyeCiHsKT8pPD03fTX5pdunJ+pUlR0k/y5quc98MObd5Ym/S2vUWUXSa83stMR2rSBpMzP7V276RPlJ7rOZyceaDxS4uqTvWxyoMh4rJqW+a/Jl8f/7y/sUk+TfhWeYD2zW1TJ5p/lNuennmw8+Vza/iUX14jZsliu7yuIgr6lYhBCmyo9hrTp3yz/33+f7OZk6RYMDf97M/regTlfLQgj7Wxy/pub8yupNNbO/JaaXDaJ8qpntmyqL5RPlx+bnQgiT5Fda3is/OU5NnyTv4z8v38dbffy75LdK7Fuz7EH5ye+jiTrfkF9qb/JkwK7yAeHvkv8YdFDBsorqzZWfkD6mGuchZpYdG6cVtxfOh0IIW8j75zfY4MEJi6avIE8wtM5rsv387eXtp07ZuvJbXlZM1HmZfJDT/DnU0vIrKN5XsKyyevvIb19o+zwk+MDRv5DftnCjpA+Z2ex4PrSfmf04Hhtf6Jeb2QOx7pDpwQdUrnuOUnYeUnZeU3iuUfadmDciCYSQHiW+dXDuapn8cus9c9NPN7PzK+a3a1G9NrZvJWnwCJchFI+aX1avbHq/CgUjgcZGv5sGx/B8K/iSjXVqj/jfryq+hMuePEAMo1Dy9IYmdZrMb6wjhp0raZO123GqLH5fvdhyT9wpmt5JWZEmdeoY7hj2u6btjrY8gBh2rtsxHG/xk+gbdkM7+00ofprVf1LTreTJWL1ownAvIIRwmHz01SAf8OTK+PepIYRzu1x2qfySsL/Ln6bw/fj3p0II/yyZ3z/lvwyl6v04hPDREMK5IYTr4uvcEMLhIYTfhRAekl+qcmUI4aEQwqnBR/KdI/9l5C3x9U1Jc0II74nvydc7M4RwVsH8poQQdg0h/Cy+78z4924xxrXLSqZPKtjeg0MISzSo9+kQwvdDCLNCCI+GEB6Jfx8RQvivEMIV8svOXoh7COGKEMLX5Ld7TJVfmrSMpF0kXRNCeH/JLndTzekKIXy9m2UVdY5ruKxkvdgWihRuszwDWbdeWQzLtqto3WvXiWWF29wkTsGfZFDkgpJ6H6xbp2J+xLCNOhXz63Z7bdImm7b/Jm25STseUmbuibgeX6+a3klZVjYeTeokykYthrn16HZ7rb3NHbT/orbcpB2X1isqG6Y4NTmuEcM2ysZ4DLv6fVJWRt+w87Ju92vK6nXQr/leCOEeSfeHEC4IfoWhgj/l6r789Nb84vnVgSGE9XLz+1BJ2ZEN6hwYz9f+O/iVwNmyr5Zs8+DtHO4rEEIIs+WXJeazLUvK7ztZtotls+XblL8kNsjvIy6cn5ktmVj3IL9v6tca+ii80+X3F/2XxUvFg1869S75PXKbWe5S6uCX898ov/Toj7l6s+QJjU0T8/uh/NaHkzX00R9ryO+BqlP23fh36lEiG8rvscpv7wHyS15uK1hWUb3fyy+v2jV3+c4B8nuO3mhm/87FaSd5UmH1/NUGIYQV5fduHaGhdpZf5pVvAEHSV8xspUQdhe4/4u8e+WWlQ4rkl0itXTC/onovlye/3pyY3yXyRFVqWd+Vj4eQKnuT/PPPK4vhV+Wfc2p+18lHns9bUX6PaL6srE6QfyHlt7dVdrb8MrS8sji1bh1Jze9X8kvRUmUHmNnyQwpC+LG8HZ+YqHOQ/LL45PzkA1KmyojhQJ3SGKbmF+fZ7Ud81m7LFXXKPpOitnyg/DLJfFsua8dBfttbqjPQ6HjYwXGyX2NYdDxs2l6btOXJ8nuf8225Kk5FbflAeaI+35ar2t2TGtqOW/WK2vJS8kvApyTqNI1TUVnZca3oWEgMBxvLMdxZPr5ZPoZd/z4pK6Nv2HZZ2TG0Sb+mrN7r5Oci+f2wUb9GkkIIi+RPvbkx+G2w35XfTvAT+dhOm2Wnm9kVofxR2Mmy4I8T/6Q86dNWnVj2sDwBcmVcr7+b2Wdj2bVmtm1qu/ImtfOmDj0vH7zhrtz0NeT383SzbLH8l+q87SvW4/kQwvYWn2meq7ekmX0sN/2eeKBaxTL3mce/Tw0hZE+ws+6V3w/3u+xE8/twQmYeQ+ZnZm/Jzyz4M4YXmdk2Ncu+JU+0nFpQZ8j2SroihPCMxWc9t1sv+HN+l24lD+J2PSDpeyGE/84nD2L5FcHvP0plt56X36u0onyQuKy3yPeBFyfqrRhCSF0aGyQt16DsxZKUKAvyAbaujn+3WPz/WmXLKqi3fvz3yIL1SMVC8vb9/+QJt/yy3lZQryyGKxSsX5C3raJ1l3y0/nbrBPmze/83V9ayWsmyiuK0gnygm9Q+tbR8TI9FibKPhRCuS0zfQr4vXpMo+3jJ/D5RsO7EcLCyGH682+21QZuc4rOr3f7LPpOitryBfAC7/GdS1o4l/0yKyoqOh43jNA5juELBOjZtr03a8tT4ntSyyuK0gtJt+U3y43+qTRa149bnVdheC8pOLFn3pnEqO4YWHdeKjoXEcHDZWI7hR+TtP/ldQ99w0LJGqm/YtM/TpF9TVm9neT/k7Yn5NenXBPmj1W+UJDP7YwhhlnxA+SXlP6gOmh78Sv3J8qe6PBdCmCbptyGEDczsM0Vl8jEtbjWzT7dbJ5Yta2b7S1II4RhJx4YQTpOPu5GKa5q1Odpi05f8HvZblR4l/itdLrtbPjpoaoTLT5TM7+NKj5h5hXyAktSj8C6TD5aSGuHyOvkVA6lR82eq/miajyv9SJAd5KN61y2bo+JHicwv2N59YlnRsorqzZQP6JJ9/vZqMR5zVTwS6EXyqx1+Jh+c5cvy5wPfFte/7oj/z6n4UX21y+K631tQ51lJ6zZYVrKe/AB2f0GdsicZLJAKnzzwnwYxLNuuonWfo9zjimrMb8jTDzqI0zOKj+NKlJU98WGx0o+7vFzSvJK4F82PGHYew2631yZtsmn7L/tMip5kcq4ST/yIZcl2XDa/YYrTeIzhcLTXWtvcxrKK4pRsyyp/kk1RO54S41TUXpNtOa77kKewdCFOdY9rTfc1YjhGYhjnV9RO6BsOLhuRvmHFdjU9rjU5hl5TEsMm/Zopcb9OPQFrvoY+unRtxadc5aZPVPWjwZ9QfARljTpDymL51+Xntckno6Rew34FgpmdF0LYWAWjxIcQvjsMZUUjXx5bVEfST1P1gt+j8j15huYxeXZmBfkl9ufKxzbIj5j/GfnlPLtLemWm7D3yJMGBiXo/jn+n5rerpGOCP6mhdWXDOvKG/uEGZQs8HOGmRJ13yy9pyW/vxbGsaFlF9VqPu/x78MESJR+5+kx549tRQwe2/KmZnRNvV9g1U/Y3+aVVL5GPcJv3QXkjSfmJvHE/mCi7skHZyfLHjqVcIs/gzk2UXVSyrKJ60+SXqqV8pmA5kj/rOLUcydtB3Rh+rWD9JH/sTqrsaPkBMqWojuTxLRqj5YSCetNUHKdvyA+2KW+RH8BTfim/5GxQeQjhbfLkVspa8i+elE+LGErqKIZHqLvttaz9F7XJk+WXD6eUtf+yzyTZls3szZljZ15RO5b8EuCiY0PR8bBpnMZjDIuOh0erWXtt0paPlo8UnlIWp6K2vLd8lPWUXyrRjiUphHCWitt/UVs+WtI/C+o0jVNR2TQVH9eKjoUSMcyaprEbw73V3e+TsjL6hoM12deOVvExtEm/pqzepyUNubI6qt2vkaQQwqXyH0qzV17fE0LYT37VgHLTp8qv8t7ZzP4epy+WdGAI4duSliwoe60y7aTNOq2y3czsvEzdb4UQ7lNxn2yIkXoKQ1DBEwm6XSZpeRWM3F8xv8lF9TLbUftReKGLT1QoSow0LSurE8uT29u0XhOh4AkNaB8xbF+T9lpWp5vtf6wghsODdtw5Yti+pu2OtjyAGHau2zEcb/Erw/GwfcO9HwZ/nKQs/Sjs5KPBY501zey2duvEsrXM7N4625EyEoMovkl+Gf4c+Um55JmljeSDU3y4i2XbyC8rOSM3/Y2S/iTpHQXzO03SO+W3LuTrfVOemMj/Sv4XSa/R0Ec/nhHn8x354Bz/kf8av7z8V/yvyDNQ+Xpnye/V2T0xv+PlYzsUJUYKkx9FZXFZRXXKHndZtqw6j9Y8Q9K/5FcU7CHP1pn8aoUz5Lcx/EB+H889MYZry2/n+KI8M7in/GqEVr1WNu3NuelnyLPMZds8EjE808xmNYjhmfKMdlkM87HIxzC7X3cSw9VLtqto3a1unViWerTqGfGqprpxag3WtJf89qBsWau9vj7GJtteD5ePm5JPPN4vf2pIqs6PJR1aMr+liGHHMXxM3W2vTdrkfXXrlH0mKm7L/5IPJrWc2m/HZ8i/dw8pKCs8HnYQp/EYw+TxUM3ba5NtvrNBnaK2/A/5lYGvU/vt+Er5lYhN2vLPJW3X5TjVOq6VHQuJYd/E8Ir4904F86v9fULfsPO+YQd9ntr9mpJ6Z8n3m271a0Z0P1SX+zVmNkttGokEwixJb7b0EwlulrRJF8tul/Ss5Qb6C34p/AMV81vN0iP+z5YH9lQNfrrAYfKnAXxaQ59W8C75uAr5Jy28S9Ix8ntQTsrV+5V8Z3pvYn7bSFpV6QTHRfKERJ2yveLfpyXqXC2/nCe/vfvG7d2uYFlF9T4n6RH5pVb5JzdsIe+gnZS7KuID8jEPip7QcIGk/0nU+0d822tt6BMf3itPwoyXGB6g8qdcNInhgfJ7uFLbdb98QNJ82aHx7x/XqLOvfHCfJ5R+4sfy8hOBOnEqe7pIWXv9hvwS4XzicWdJR0n6eqLOz+UJztT8vi+/PJAYNo/ht+XHym6117L2X9QmPxbj9/sadao+k6K2fK2ku81sR2VUtOMDJH1B3klMlRUdD5vGaTzGsOh42LS9NmnL0yStLB9ErU6citry6Sp+ulRRO95Ifs/vN5Vur0Vt+VfyDux/dzFORWVlx7WiYyEx7J8Ylj3lrMn3CX1Dddw3bNrnadKvKat3lKSH5U866Ua/ZiT3w273a/aVdKqZHaF2WJuDJTR9xeBOSkxfMga5m2WzJd2emD65jflNLqm3RMGykoNNSHqmJB7Jsji/2UV1JK2QmL5iw7I5Sg+iuGLJ9i7ZxrLajpO8odSOU0UMb5F0CzEc1hiWbVeddS+rs2TJ+oWRjpP8fsH89DskzWo4P2LYeQzL2lCqrKq9ls0vFadbJN1Ws07lZ1JQNqesTXbwmXQ7TuMxhl1trw22uXRZDeNU1g+Zkpi+fpMYDlecan4mZcdCYtgnMYzzK+yvi75hO/tat/uGjfs8ZftTg/2w8blcD+yH3e7XLFm0fqnXJA2/EyRdFUI4Vf6UBMkv79hXnnnsZtmL5I9W+Vlm+rryjMsZJfM7Q9K1IYQLEvUeUfrxj09JWi2EMMHMnpek4I8efJekJ4MP2HhSblkHxLJ3SfpTrl5o/Z2Y32IVP9JQDcpCa3kFdVLbu0Yby0rVK3u05qIQwhflmc4HpRfuyfqApAdCCGfLs4XZGL4/lqXqBf8zrJaY37MV604M24th0XZZQdkL+3aNOlWPVn2+oF5ZnJ4raHdV7XWR0o9kvUrSriGEHRN1HiiZ38KSbSaG7cVwkbrfXuu2ySXksapTp+ozKWrLD0naJISwj9pvxx+QfyZFZUXHw07iNB5j2M322qQtL6n04HBVcSpqyw9J2qigTRa143vlcS9qr0VteVX5qN+pdW8ap6KysuNa0bGQGA42lmMYZ104P/qGI983bNrnadKvKau3SNLyDc7lemE/7Ha/Zo1MeaWRGkRxcw29t/9MM7up22XyS2J21dB7Ph6rmN+KqXrypwQcI8/0ZJMLm8qDv7nicz3lTx24RD4i6es1+P6Se+T32lwkv9zsdbl6/5bvCDsm5nel/D7MVILj4jivOmV7xWX9KVHn9Lje+e3dKJbtVbCsonpbSHpavlO2GlvryQ2Hy++n2kN+T5XkI9CeKX/yReoJDWfK7+06PFHv/Lhduybmd5f8ci9i2DyGV8nvdUtt14nyUXrzZVvFv2fWqLORpB/Kv8xST/z4tfzWoTpx+rb8KSH5dlfVXleSj4+STzzuJ7/3eKlEnZPjslLzuztuGzFsHsNF8lucutVey9r/6Uq3yW00MN5OnfZf9pmUteWr5fFttx2fKX/s7cEFZUXHw6ZxGo8xLDoeNm2vTdqy5Jfs3lAzTkVt+e9xvV+j9tvxvvL95RGl22tRW75Nfn9u3Vg0KSs7rhUdC4lh/8TwnPj3WxPza/J9Qt9w8Pya9A2b9nma9GvK6i2UNE/+fdSNfs1I7ofd7tdsJOkTlnk6Q5kRSSCMdTEblR8oo/X4R4WGTx0oqpeaXpTgiImR2mXx76I6hdtbsayyeqtnp1vuyQ0jgRh2rmL9kmXyLGitOpm2ldzmTuJUt72WJR7bqZ+YHzHsPIbdbq+126T8fsva7Tiufy+05W7HaTzGsKvttck2dxqnOm25F46FHZbVPhbGcmLY3zGkb9ihbu9rKjmGxuV1fT+kXzMQp7bWd7gTCCGE5eUjga4t6RwzOyVT9nP54BVdKQshrCPPujwg6VxJPzCzZ2PZXyRdXzC/k+WXAq6VqHe6me1Zsm2rWu4RGiGEreSXgqwt6SIzuytT9iFJfyyo90pJD6XmZ2bXpdZhrAghLNGKaWbaKpJWkcf9CjN7OlP2Fnk2b21J55rZ5Zmyr8pjmKr3Yfm91fnpg555OhaNxxgWbbOZPVy3jvy+r9rt1cxOKFjOrkV15AfjWvMbLsSw99Rpy8EHWfqh/BeWOu14N/kVHsmy8XQ87JcYjlBbPlh+SXKtdjcW2nKT+JXVEzFsTRsLMTxS0k115zcW0Dd8YVrT/XCKpInd6tfE8v7fD63NwRKavuSXVhwhf3TGmfH/L4plj3WzTNKFkubKH//yE0mXS1o51nm8ZH5PyC9TTNWbJX/0xt2SjpO0Ypz+bvmBb4akGyVtn9nmB+Qjlh4tv8Tsk5my2+WPrhpUr2J+18svk7lUfonLEpmy8+uWyQ8c9xTUuTi1vbFsRsmykvUk7RK362H5pTRTMnXulg/Mcrrio6gyZQ9L+q38cqRrJB1VVU8+cuvCgvkRw85jeFPJdl1fsO5byccLabtOpt3dU7DNyfWoiFOy3bXRXmdI+q58tOv9MtO/E+eXqlM2P2LYeQxrt2WVt9ey9l/UJteRX6JYt/2XfSZFbfIX8id3fFpttuM2ypIx7CBO4zGGRW2oaXut3Zbjsp5uEKeifsh3JD2pGu04ll2j4vaabMsV6940TkXH0LLjWtkxmRj2QQwr5kffcBT6hhX7WtkxtHa/puIY2vRcboZGeT9Ul/s1sezK7LaUvdp6UycvSTNy//+KfNCXlSXN73LZ9ZKuzUx/b9whNqw5v2y9p+T3mK0g6fOZ6TMkXR/fv4P8UZB7xf8vUHziQ6x3jqQfxv/Pl7RGvl7F/MoSHLXLVJ5oSW5vG8sqitNViiOtS9pbfs/NTpk4LRf/niK/R/VTrbLM5zFJvpOfJk8UJevJP/+ZBfMjhp3HsGy7itb9n5JurVMnlj0taYuCbW4Sp2S7a6O9Pq50svKFY02iTtn8iGHnMex2e23SJpu2/7LPpKhNXidpep123MaxodtxGo8x7HZ7rb3NFcsqi1NRP+T6TJxWUBvtuI32miwbpjg1Oa413deI4RiJYcX86BuOQt+wg2No7X5NxTF0hpqdyz2uUd4P1eV+TSyb3to3ql4jkUCYJWlCbtoH4go/2+WyhZLuyk1/g3xHLJvfM5KWKqqXm75L3PFu1eBkxRryrNOhyjTOWDZR0vGS/iBpYa6sVe++kvmVJTialN2k9hMtre3dqeayWvXm5Ja1hTy7uWciTstJOk/+XNZBcYrlX5cnfRYV1HtYmYRVbn75ZRHDzmNYtl1F695OnVRZdpu7Ead222u+rJV4nJ1bVrZOPrZl7Z8Y1o9hk7Zcp7220ybz6960/bfTlh/V0ER8VTtOtdd2jofditN4jGG322s723xHjWW105YfUHGbLGrHKyfK2mnLj0u6cZjj1M5xrVv7GjHs3Rg+kYtTp98n9A077xt2q8/T6X54l5qdy/XCftjtfs1O2flVvdp6UycvSd+X9IbE9N3kX+rdLPt/ku5JTN9GfslN0fzmSdq5oN6Tkibnpm8lzzA9lpv+Ykl/lY8snZrft+UDg2yYqPe4hjbc1vyeV0mCo0HZIkn3l9RJbe8cSc9VLCtVb6GkR3PT15Zn/Z6TtHWubJJ8xOHnJe2WiOGHY1mq3v2SFhfMz4hhV2JYtl2pskWJda+q0ypbvWCbFzeI02Kl21077TWVeHxS0gMldcrmRww7j2G322vdNrlI0iM161R9JkVt+Xbl2qRVt+NWey0r63acxmMMu91e627zAklPNohTUVt+WIlnmKu8Hd8o/yW5rL2myh6U9PwwxClVVnVca7KvEcOxE8M5+Tjl5kff0Ea8b9hJn6duv6as3tOSnkrsg037NSO5H3a7XzNHue/ksldbb+rkJemVioM1DneZ/LFgKzeYX1m9/RUvj8lN31XS7xLTl5B0YP6Dy5S/UdJGiemvkPTZgvn9qmBn3EaeQatb9r/y0TZTda4v2N515Y93KVpWUb395c/4zU+fLH+UzGoFcdqjZJ9aK1UvTn9bQZ0fEcOOYzitZLsuLij7pKQzatZZV9LZkl5esM2/axCnnxS0u6r2eqzSice9JN1aUGfjkvl9nBh2HMNpXW6vZe2/qE1+U9JZNetUfSbJtix/XvOrC2KRbMexbI+SsqLjYdM4jccYTutye23Slg+U9H8N4lTUlleU9IGC7S1qx7vJO6VF7TXZluXHmrd3OU5FZWXHtaJjITHskxjKTwg3KJjfNNE3zJaNVN+waZ+nSb+mrN6rJR2ZmN60XzOS+2G3+zXrSvp50b6Rf03Q8Hu/pGtCCKeGED4QH6ExXGXrSvpDCOHSEMK0EMKOIYTQxvzK6k2RZ3nyPivpihDCptmJ5qN7fkzSqSGEg+Ponlmfl/T2fD354BpWML9z5M95Vq5sunynq1Umvzxnt4I6pyixvWY2V9KPS5aVrCdpqqRfhxBenKvzH3k27MshhN1CCEvl6n00hHBFCOGIEMLUEMKkTNmZBfXOlPTGgvldUbLu0+qWaXzG8JmS7bqoYN1fLI9h23Vi2b2SNijY5pkFy5qq4jhtrES7a6O9/kqeic77iqQbCur8tmR+k1PrTgxrxfAWdbe9JutUtMmb5b82tF2njc+kqC3/QtKRNdux5JekFpUlj4dqHqeysn6NYfJ4qObttXZblrSa/MrLtuuUtWX5PbV71mnH5qOvP67i9lrUlqdo4Hns+XVvGqeiY+hUFR/XksdCYjjEVI3dGF4i6ahufZ/QN+y8b9hBn6d2v6biGPp1Sfd0q18zkvuhutyvMbO5ZvaRxHKShv0xji8syD+cN8t/uZ8sD+R58ntGXtrlspmSXicP7A7ycRjOk49KuWLJ/JaRN7psvcfk97RsEud7rnwEzxfF9+0mPwj+O87nIjN7Ou4crfK15IOCnCvvNL0uUe86STun5ifpE3F9l5DvsOfKR8q0EMJhdcskfbGkzj4xPi/Pbq/5c0PLlpWsF7flzZJeLz/IXCDpPDObGQ9ar4nbvIt8RO7z5Y+VmR0PUlNj/VfLBws5T/7lsl6i3gXyDtWQ+cl/7SSGncVwm5LtKlr3N9WtE8t2LNnmJnFaXc3a6zslbS+/X/u8OL8HpBce/ZOq83f5fXSpslXlVyERw+Yx3E5+nO5We23SJg+qW6eNz6SwLcvb7VS1347PlV+2XzS/5PGwgziNxxgmj4dq3l5rb7OkTevWqWrL8mNUrXYsNWrL8+WjiG/ZxTg1Oa413deI4diK4Z0a6Ht39H1C37DzvmEHfZ7a/ZqKY+iDKtgHm/ZrpJHZD9Xlfo2ZPaYaRiyBMGihISwt3wHfLOmVZrbdMJdtHqe/ycx2badOql4IYRv5h/4m+eAXF8l3nKslZXfOBfIP4/txPktI+q9Yd6qkeWb21hDChFQ9+WUpqek/09AERysxMr9B2T/lO9CQOmb2YMn2zipaVkW92zRwYNhK0rXyRvf7GKc1NdDgNpI/a/aQzOexfqy7m/xeph3K6qWmSzqMGHYWwzg9uX5mdmXJuj9bt04sWzmzzVtKmt7a5jbjlK+TbHdl7VXS51SQeDSzxUVtvGh+sf0Tww5iKGlfdbG9ltQpa5P/kCela7XjxGdSqy3XbcdFZSo+HjaK03iMYdnxUM3ba+22LL9/tUn7L2zLTdpxjFPdtvzVYYhTk+Na02MoMRxDMezi9wl9wy70DTvo89Tu11QcQ/+oLvdriup1eT/sdr/mPDO7UlWszXsdOnlJmqA42ISkJSVtK2mlgvceUjKfojobybNBe1asx7qSVoh/T5E/yuNlmfLt5L/M7C5p04p5LR+XeVyibBVJ7ympu1bB9GS9kumbx533/G6UVdQp296m9V4h6Ssl+0zyntXWflSnXsl0Yth5DMvWL1nWpE7VNncQp1rtVdLSkt4iv3/z6nbqVJURw67EsNvttXabbNqO24hvYVuu247LyoYhTuMxhl1tr022ucM4FbblJu04Va9inl2PU0VZ7WMhMeyvGKami75h2/VKpnd1X2u6P3VQr+v9mpHYDzvYd0vjlH8N+xUIIYQ95ffoPS9/JuWX5c+g3ESeBbkp+3ZJX5KPB/AGM3tLnMfmkk6XX4oR5CO07mZmD4cQ3ifpa/JfMQ6UZ3D+n6RTzOyFeYcQDpf0Ufl9H/8rH4vgMvljKy6J/z4u35Euk/8i8qyk90laVj6Y0lpxdvdKOtPMZhVs8//IG9Ta8suFfpspO9YyWb9cvZPll6r91czuzEz/kHwcBJnZAyGEVeVZq1vM7MbEfL5jZl9OTF9OfonO3ZIetvjhhxB2kSd1bpLH+AIzW1iwjq+V9KCZ3RJCeLV8cMpZZnZ2nP9u8kvqFssv7blAfsn2nhocv9PN7PzUMuJyfiPPhq0lv7zmB+b3JCmEcLqZ7ZmoM1HS3+LrPDO7LFP2Vfl9sMRQHcXwAklmZlfFdrmbpJvN7JzEvE42s/fnpq0vv9ztJnlm9CEzWxhCCPL7oVsxfJF8cKC7E/NdUp6lvc/MLgoh7C/pVfLM6oXyBGA2fr+RZ5IPlCcI18zGUNIJrbgklnWumb05VVYkhHCB/N60ZPuX9EsRw1JtxPBbUvO2nGnHt8tj+GzdttykHZvZ8yGEXVWjLYcQ1pF/R92vNttxLPu5/Oq4tdXB8bCNY+F4jmFbx8NUO47TO2rLFe34uBi7d6gLbblJO471ytryHyV9r+mxME5vJ4YvkXRYtl+VqU8M+zyGIYTl5b8yX65h+D6J0+kbdtCvidNb++Fjkv7V5X5N0X54qqR9NDL9mmHdD7vxnVxre2z4EwjT5Zd3LC2/12L72DjWk2/kH+WPvQixyqclHS3po2a2ZpzH2ZKOMbNzQwg7SPqbmS0Ty66SJxMeCSHMiMv5o3yHeFo+WMSp8hE4t5OPc3CnfCTMeSGEZeUJiXXj/9eXdJSZ7RVCeKOkn8o/iFM1MFjN2vKd9FQzOyKxzfPlA6JcIelD8kTE/ma2KIRwrZltm6jzHfnAjP8n6e2Sjjazn8SyufKdPchHVv2AfHCMV8d1yidh3id/tMpUM9sqzuM18oF4bov13mt+mc8X5A3nHPkYDFMl/Ud+UDlFnqVqXYZztPwSmEnyS2NeH9+3c4zR6vKxHHaRN5AJ8stibo5xzMbv/fJ7roYciOM23CvfF66Qf8G8Qj7a8CMhhOvieub9SJ49+3KMwd/N7LPEsGsxvC8ub5L8JHNHeaf8jfL7Fefklr+L/FF9V5nZ7iGEPeRt+2/yg/qykjY2s/khhO/Jn097uvz+sPfK2+VtMYZ/MLN5cT1+E9dhGXnSbzlJp8nHCllHPjruW+QH6sfln8398i+Lk3IxPEDSBvLEZSqGrUsDW1+0h5nfT7etfP/IfwkG+eVkP1K6/RPDzmPYpC3PlX9vHJprxxvFeb8irlNbbblhO27dp7xy3O522/Jp8ssTd1H77TjE+Z0hv1ey3ePhXvJLX2/KzKfqWDheY1jUlj8t6SENtOVWO75Y3v9ZI9bvuC2XtOPXS9osxv0far8tf07+K1S+LRe247gtN2hoO27VS7ZlSYfL7+FtJS3bORY2jeEJ8se4XaP2j4XEsH9i+IMYm/eqO98n9A077xuW7Yf7S/qkmR3XpX5N2X74ibjM76oL/Zq4HiO1H3a1X5NY33LWxmUKnbwkTc/8fUOu7HpJf4jBWiZOuz3+e21qHvH/8xUv9ZDvpEu16ki6MfO+HSQdFYP/dJw2Uf7lPiHzvoWZvyfmlr1I0hKJ7XoifthP5F5PelgHvfcr8qsaVi6o05rXc/H9K8QP+ofx/wvkDWJl+dUbq8fpK8oHA/m1fGc9IL7mxX/vzKzDJZK2jX/fonh5jfzXlaXj35PislaU9BH5wBsPypMaO2sg0bOMPEPY+syWkD+PtvX/VRQvj5Enay5PxC/In3t6u6Q7Mq/W//PPNn5vXP6GJfWeUXx2cNyW4+QHjxcRw67FcGJc9yckLR/ft3Qs+7X8wNQ6QN0v/+LYOb7vcknrZ7Yv2+6u0eA2uUADX5DHx8/jvPiZ3JBZvwclTcwcT66Lfy8jP7BKfuvSwnz8Mssy+ZfZJYnXYnkmfQX5VUut+C2Wt/VUnXzcs+2fGHYnhnXb8p2SDki04w0kLcgsp922fIfqt+Otssuq0ZYXKfNMdLXXjge1f7V/PLxH0qOJ+JUdC8dzDFNteXrcnqka3I53ljQnM79utOW75SOW59txaK1fnbYsb5PzVaMdt9H+i9ryTfI+W51jYaMYxs9kZiJ+ZcdCYtg/MXxSg49RnX6flB0P6Rt2vh/eImlmzWNh0/3wduXOMTPLKmuTvbAf3qnu9mt2TsWh6NX2G5u+5Aed1gFoh8z0iZkPe48YxL01kEB4XP7YkLNioJbJ1L0jfljfknRM3PG+Id9xP1/QmM6VZ2fOkGdcfiXpPXEHvCP++x75c0SPyuxkiyStl5jnvSp+hvmzyuzwcdoH4jo/p/QzVmdJujsXn+PlCZbsjjAzV2+mPGv3W0lrthpE/DebCLkm11Bvin+fJ2nF+PdSynXO5FnPQ+XPqH02877HMjvkRPkBrnVFy9KKDVKeMb0tsb07xNiuWxLDpXLT3iB/vupzqXryTOzduWlfj/tW9kuRGHYew+m598yQ9Bl59nnrVgxz8bsyV+cJSa+Lf/9JsZ3JD6Dzc+9dQn5Z/Slx3ZeUHwCfVBwbRZ6tvTn+vaIy96DJOyPv0uAvognyK5XmS3ppQQyfyf1/F/kJ/W3KJCtrtP/sSQwxbBbDRXXbsgracfz/U4pj4aj9tjxffvLWdjuO/18o/9Wl7bYctznfJkvbcSuGiWmlx0P5yehD+fjFf4lhcQyz6zdB3j8Y1I4TMexGW35c3j/Kt+OlYpxeVLMtz5U0o2Y73kneIS1q/0VteYGku/Lxi/+focSxsIMYztTg/bydYyEx7JMYKte/zsSv0fdJIob0DQemdbwfyq/AmJPYB5v2awr3Q/lVGHMT+2DTfs2I7YdF+2D8f5Pv5H/l16/s1dabOnnJH3OxVGL6FPllPq3/Lyu/vOMf8f87517LxemrSfq4fLTLj0n6oXzAisMkfa5kPSZJ2k9+68Ek+aVax8gv/5os6ZD4/49oIEu1tDzjc6s8AXFcfJ0n/5Xm0IJl/Vs+hkN++m6x3g6Jsr9I+m1i+rfl2awl4v/XzpQtpYEs3SvkGajPK2ZG485/nfxXxSczO9DL4w5+cnzdJulEeZbqzpIY/kzSpZKuip/VWfIM2gXyRNH58f+XSvpyrDM1rsdN8X0XyBvRFZKOkPTygmX9SYlsmPz+qFmpevIM3bGJ6R8mhl2J4fMayIJnD7aTFQ9k8ku//iBvS61LslpX5jwjaY34viXjOlwiv6TsLPmX5iUxDnNKYvhF+cHzLvlB76+Sfi7pPkkPxL9vlvTB+P5V5W3yd/LO9uz4eihOO0TSJgXLukPS5Ny0reQZ9McK6pym4vaf/SWBGDaPYa22rOJ2PEH+pT9TNdqy/Kq5K1WvHa8U5/1v1WjL8s7Xj+q041jeur2v9vEwH7+KY+F4jWHp8VC5dhzLutqW43bdoaHt+Hr5VYzXqV5bvkzx5LFGO54Tt6eo/Re15ZsVf4RJxS91LOwghvMlvb7msZAY9kkMJX1f0tcT0xt9n1QcD+kbdr4fbiA/Ae5Wv6ZsP9w27nPd6teM2H5Ysg82+k6OddcrKsu/RuUxjmNN8MfL7KDBg5RcZU3uGSlextKSZGYLEmXby7N6z+WmryVpMzO7KP4/yHf4V5rZe+M4E1n3mdmzIYRV5Aeep+UDbkySX7p6vjxD+LeS9Xylr6ZdEULYUH5fzVz5uBO7yUf4nGlmF8b3T5BnCFdUJn6WeV7qSAghrCvffmLYUAjhRWa2KDF9FfmB//rMtLfKR+VN3YOnEMIK8rj/K4SwmQbH8CpJG5nZ7JJ1WVOSzOy+OK83yGP4tPxetxvM7OaCuivHuo+0sc37y7PlV+Smryvpa2b2kap55OoRw4HpTWNYuy3LO15Z2Xb8WvmVaW9SjbbctB2b3++4unr8eFjzWDgeY9hWW65qx/E9K6hhWy5qx+aPK9tCXWrLvXwsjO9ZQcUxfNzMbimpSww1bmNI37BDw7Ufyq+w6kq/pp39kH5NPSQQOhBCWM7MnkpM37TkIPlBMztx+Neu91XE6Y2tg2Si7Otm9q3hXbuxgRh2riJOtNc2EMPONWnLtOPBiGHnSuJEO24TMewcMewMfcPO0a8pRwKhAyGEuWa2brvTq8rGm6ZxIoYDiGHnOojhcWZ20PCu3dhADDvXJIa048GIYeca9mtoxxnEsHPEsDP0DTtHv6bcpNFYaAhh9aJLbMrKRnJZrbIQwmcLZr2XpJeEEH6cryppreCPQhkyW/kYDuNGIj4vFElaI4RwZkHZOiGEJwrKlu7W+o0FxLBzBTGSPBZrl7XXEMJKBWVv6db6jQXEsHMN2/KbJU1KtOVx144lYtgNJW15qqTlEm2ZdpxDDDtHDDtD37Bz9Gs6YG0OltDNlzIjRw53Wafzkw9s8d/ypzxkX4vkA1gckHg9L2lrSevlXlPk96jkl3VQwTokp8eybRuWrV5neofL2lY+sMdBJXF6q4YOmDlVPrjKkKdVxPkOGSVU0rSC9yanE8OuxfBtdcs6iEWTZb0t/vtYRZyK2qup+FFI+VF4jytZv7IyYth5DGvHo6K91m7L7axDw7b8oKR5BfNtux23UdZku4hhoq20O73pvtvBsqra8qOSHum0Hcdl1G7L7ax7t2LYwbKIYR/EsCK29A0HT5tW8N7k9OHYDyti0Xg/LNkHW3HaeizthxX7WqP9sLBO3QrdeKngmZvDUdbp/OSPZHlFovxiSQ8W1H1S0msKylJPWhiW5EedsuFaVozTqwrK50vapaDsLiWeVhHLvjfa20UMey9OZdPlT1EpitMDJe31CRU/Cin/OJ4xv68Rw+GdX5O2LH8Sz/SCOm23416JEzEc/WUVtWX5o6NnFNRtux33S5yIYf/GcCzFqaisybEwlvVk33CUYjjs/ZqR3K7hiFPRa1RuYZA/RqNJ2dkNypouq1X2QXkmNG9vScunKprZi4tmamb7JyaHgrcXTR+OsuFa1t7yqziGMLNliiqa2XolZYfVWA9imC4bzRiO+GdiZm8uqmhmq5fM90vyEY7nJsq+n/v/QyXzKSsjhgPGcgzbqVO7LZvZVyV9taCsTjtuWtZrx1Bi2OGyitqymR1YUrdOO5aateWeilNZGTHsfH6jHMNuf5+UldE37LxsWJY1Qv0aaeT2w+GIU1rdjAOv7r+UeeZnO9Nj2Z4Nyw6pM73DZRWWDUMMJ9SZTgy7FsNkFrusrINYNFlWYZ1eeRHDrsSwdjwq2mvtttzr7biNsibbRQwHl9VuQ91uy03aeK+8mq57w/bfdFnEsP9jWDsWsYy+Yef7RnK7ut2vqSrrhVcv9GvKXjyFAQAAAAAAVJow2isAAAAAAAB634gkEEIIkzJ/LxdC2K71+IuyssR8VilZxiqdLKvOepSsQ+H9MiGEt9WZVz+riNO2JWV9/1zVdhHDzlXEifbaBmLYuSZtmXY8GDHsXEmcaMdtIoadI4adoW/YOfo1bRqBezg+IB+EcLb8Wcy3S/qrpLsl/ayk7Aj54zD+KWkbSTdKuk3SPZIOLyh7VNJ/GiyrrGy/xDZ1MvrxkpLeL+kN8f/7SzpG0qHyARvz0z8uaYk4bdW4vVtJWi43/8KyWL6ipOVrTG+0rKr1aDdOVWWSNpD0eUk/knSUpIPlg1omp8c6QdKOkt4RXztKL9zGU1gWy1eTPzZnW2Uef1MyvdGyqtajyzHcVb7vnxlfP5O0W9H0ina+ad2yov2jjbImyxoyvYMYTquIxderyhTbdK5slaqyJq8my2p3HTqNYdzXDpQ0JVf+oYqyCYr3X8qPqdtKWin+v7AsN58h01JlRfPrxjo0jaEGvk+CpHdLelf8+/WSfizpkLgOhWWJeTa5f3f3hmVNllVW1u3Rqi+uWyZpufg5r9DO9Lr7YafLamM9msSp1Y5XyU1/b9zXDiop+5gGf8fuIulz8j7YkkVliXXYSNI7JW1eUvbyJsuqsx5diOFeGjh+rCrpZEnXS/qdpA8XlJ2n4jG0tipZZnIfKCurmF+jsmGI4VGSXp0oT07PlK/b2m75I/r2lvSyNsomZeaxnKTt5N8NyekdLquwrEac2jlHWUnS1+M+FyR9RdJfJP1E0ncS038gacVYd7u4H++uXJ+roix53lA0vcNlFZZ1IYbTMn/vIj+HO0PSafJz2o2Kpsc6Tc8bkuchZWVl82v3NexjIIQQro8Be7GkmZK2MbPbQgirSbpT0jolZdtKWkG+k77VzK4IIWwm6RpJr0iUzZa0QNKeDZZVVHahmW2V26bpZrZNYluT07NlIYTfSJokaRlJj8sPLqdJmibv8N2Qm/76uJ3LyQ8a60qaLuklkv4u6Vh5o06VfVfeyPeI9e+Nq/OH+J7dc9NPiMs8qsGyyso+ZWb/qROnihgeKn9+6z8kvSUu63H5ycbd8oaZnb5X3LaDJc3JbO/a8gb9C/lBMVX2v/Ik2ORc2TPx7yVy0x+Xf7l/tsGyysoOMbML6sSprCyEcLSkjeO63pNZ1nfj31/KTX+/pDlm9qmC+c41s3XrlDWp081ldRDDa82sLENdtn4PSnpW0lLyRwgdZGZ3xrLZ8uPCoLIQwpaSrpAnSM+VdJiZPRbrXC/paUlrJcpmyY9pdZa1i6Tz5Y8oytcZst2dxFDe+X1NXM7bJR1tZj+J5Q/IE7qpstvkx63n5W36y5KekrSJpF9K+kiibEtJi+J2fUj+WL8N5CcI/y3pM7FOvuwYeVvOz+/lkibKR8Budx02kfQxMzur0xhm2vGx8uPsknHbXiRP+r1V0uYxhqmyNSWdnp2lvM1fFv//99z078QYnpWr81N5QmJHSf8uKHu7/GSnzrJ2zkzPl8nMjkrFQwltxPC6fJH82HiLpJfKj8epsjXNrHXl42sk/Vb+Q8Z2kvYxs3Ny0zeSdImZvT/W2Vz+GSwR53uemR1cUHa1me1dc1kzzextiTobSfqomZ1TJ04Fsb3WzLbNHhtCCF+V9F9xeW+T9FozWy1R9iP5Y60PCSF8Qf49fY78s99K3rl/LFG2sfzR2g+HEN4n6WvyvsCO8n38VYmy90j6hpl9v+ayysquNrMvdTGGN5nZ5nHa7+TH/D9IeoOkY8xsuUTZXPkx6EhJp5jZTZn5Lpb/GHZqouw5SX+TdIqkP5nZ41VlFfNrVFYQj05iOE/+iMJV5YmXU8xsetH0WPdwSR+Vfz/8r/wHqMsk7ST/oXKLgrLrJL1J/uPjp+THuzskbS0/5t6fm76x/EfPnRosq6zs+OzxsAt9w3Pkx+vlJW0W//69vA8tSRflpr9R0uvkfYnH5edml8l/nHxW/h16eEHZt+Tfj1M0+Lxhhvy8Zx0NPZ/4faxXd1llZe8zs7u7EMPWfvhdSavLf4jeU/75zZb3NWbJH1OanX6I/Fx2P9U7N9hc3v+Thp6HHC3p0xp67vK4ys9RBp1rlLIa2YYmL2We5SrpvlzZgjbL8s8Kn58qk+90MzpcVr7susQ2fbtgW8t+IdkhOz95EuFBSRNb0+MrPz3EHWST1nwknRT//oj84FVU9pCkqfH/75D0Q0nLyhMmZyWmfzsuu8myysr+WCNOe5aUrR3/vT4Tn2Uk/S3+fbPis75z09eVf8lOScxzfflBuahsoaQdE2Wz5SfU+ek7dbCssrJZXY7h7ILyou0K8gPPjxOvn8R1T5VdGuPx2dzrc/LnFOent8oWNljWzIKyn0h6omacykbunS4/IUu9npRkFWVbxPnsLT+A7xT//3SqTN7puFX+hfp5+RVXG8b3PSW/aiRVlpxfxbKuau1riTrTuxzD6xV/qYnrf46kH8b/Lygpmy//cl4/xrV13FmvpGxGjM0rJT2s+GxneZL6SfnJcarsqYL53RDnWWcd1pOfdNT53kjGV5ljYfx3CfkxeMn4/0mK32sFZYvlHemvS/pGfD0mbz83JKZ/I9b5i7wjeWJ8PRn/fb6k7NkGy1pUUOcb8hPBbsbwTEm/lrRp/IymyBPR60m6sKTshsy8LpG0bWbfuDoxfQNJT2fqnK34S7b8O/OpNsuaLCtfltoPi+JU2o7zxwZ50m/ZzL63oKDsBg3sv1dLWjqzfy7M1Ckru0rSyvHvZUrKbtRA36vpsvJlqb5hJzG8JTPtmtx7FqbK5MfRmyX9j/w7Yqb8JGlKLHtZQdn18uTOb+THhjMk7Stp6ZKyGSXzK1tWYVnN9tr2fig/Wf9a/Nxvlp/Mb5yY/g35d9zSklaWH7NWjfNYVt4PKStbRQPH+db37qw4//z01dqYX5OyG3Kx6LRvOCP+GyTdmymfEV+Dpsey+Zl1Wl/Sn+Pfb4wxKCp7XOnzhtvlCdX89I/IvweaLKus7IIacWpnP7w+M22SpMsyx6EbEtNXVLPzhpsk3ZGYvpO8D5U6d6k6R5mVn164ve2+selL/uX8XXn252J5pvTV8ob7UEnZI/Ks4BfkJ9afkf/KdkDc6VJl18q/3Osuq6zs/C7H4wZ5dnJF+YGgdVnTjfIDT376Usp8ecRp2cvQ65RdE/+dKenm/PQG82u3rO0dss0YXi/pRTbQ8K7OTL8xPz3+f5Eyl5Vlpi8pv5qgsKxgHeZIurWgrHR+DcuSy+oghtdJ2r7d7ZIfxBfLL0k9IPF6vqDsGfmXyzcSL5NnZIvK6i5rQWw7qToPdzF2E+S//KxWUP5cSdkzuf9vIf81c09lEqO5sjty7WkXDZzw5+uUlTVZVrZO4aV7DWOYT4pNlGfm/yBpUUlZ9oQk33manyqTd2Jbl2jml5utU1ZWNL+21iH+v2sxbK1H5u/zStYjX3ZjjOX3JC0Tp90uT7YOmR7/3V7+i8rHMvO5o42y5DwrllVYNhwv+S/L/1C87SK7rKKyXDvJfodem9k38ieC2c9kesOyJsvKl3VlP9TAbTo3yy81foX8yofsexamyiRdrtgPkV+N1LoMein5d8bLCsoWSFor/v8SSUvFvyeWlF2u+L1Wc1llZTfUjVdFDP+f/JfVpeV90L3i9F0k3VdQNlvS3zPz2kF+Bek9yiSdysriPN8tv/r0EUmPFpQ9J79ipPGyEmWXdzmGQ/Zr+VUkDyjXr4nTv6v4XRP3n4eUub1LsV9bUJb84VF+kn1dfnq2ToNllZV1ZT/MzO86ef95Xfkt4VPi9FbSJT99ZQ1OcE1UwblBWVn285Ofo8zKT68zv5plN3Z5P5ypwbesXJGZfnN+evx/k3OU0vOQkvXsyrnGSNzCsLz8Pn6Tn6DvJr8kfK78l++9C8qOl58kmPzy/v3kl6jfJb+EZ99E2b3ynfyhmssqK/tvM7u/i/H4jKRPynfgI+W3F9wuv6x0KfkJUHb6TvG9p8iTG++Qf4l9KISwhPyy5u8XlD0uT7RcEsummtk7QwgXyU8MtstND/IsXdH8ypZVVnaDmW3SxRh+Sv55/1t+OeT3zOzEEMKX5ZdDnZKbvqqkK2M8TpUnmSS/PGpf+VUXqxWUzdfAJT/ZsiPkmdjDctPfL7+HbKkGyyor+72ZtW4v6FgcJOZn8kvcW7cqrCP/tTDI97ns9P/EaZ8ys8sT81sg6fX5shDC5ZLWM7O1EnUWyS83vSZRtlDS62ou62L55aZrJurcYWbr56c3FUL4tqQzzezKRNnlkj5dUHa//BapBzLT1pb/erulvPObL5sj6Tkze3Fm+laS/iTPGK9sg28RypatXXNZsyU9b/Fy2VydDbPr0KkQwl8k/cDM/p6b/m35rVdTS8ommtnzIYQdWnEOIUyUXzGwbKJsZqzzshDCnmZ2emaeC8xs6fj3kLKC+U2XjxPxshrrMFF+AvWyLoVQIYRzJb3LzJ7KTV9d3tlbu6DsTDPbIYSwh6Qvyr8Dv29mG8T3FE2fIP/+2lN+7Du1nbKKeSanV5V1WwhhWXlCc0P5JfJrl5WFEObLf1ENipfgml/qPl+eIJuTmz5Bfnw9O9bZSX5snB+Xsbik7Hn5jw91lvVcQZ0J8hOcbu6Hl+Qm7W9m94cQVpYnJa9JlP2X/HapP8bpr5YnaraUJ4/2l3e482XnyvsYf5J/124b5/Ma+efx2kTZbvKrRi6quayysqPM7Lc1wlQq9pW+Ir+NSvJLip+W3zb0VXnfIl/2rKStzWxubl5BfpXhSxPLKSubLN831kuUzZRv80ldWlaQ397y93xZUw1vf/il/MRpWXl/7zl5suh18fWvgrLd5P3CF8svJZ8uT7QcH+d3Tm76G+TnNH9vsKyysheb2btrB6tACGE/+eXvkl9a/zH5udErFK9sy03fXH5V883y/v/u8isUPhtCWEae/PpTQdmDSp83/Fneh99DQ88nHpYfM+ouq6zsWjPbtIsx3Cdu12wN3Lp4dgjhw/Jbty7PTV9VfrWbqd65wefk517f0NDzkLXlffj8uUvVOUrb5xrDnkDAUCGENSXJzO4LIawgP7DMVTxhS0yfLT8x3lz+RXaEmT0ZD/bby+/DSpVNld/7t7k8K/qF+MW9lfzkcXJu+srysQO2bLCssrLNzOyKLsdwC/l9WDeY2c1V02PZZvIDUutk9l55R/qmirI3p8rkjT1V55wOllVY1ihQFeLJxAvLap1QpqYHfyrJwlanNjefZFkIYRNJj5jZw4k6r5J3LlJlm8hvT6qzrML16xUhhDdImmdmM3PTJ8tPkn6UKDtQfrXIwbnp68rvt/9yvn3Fsp/FsjrL2kM+kOsnE3U+YWb/U3OTC4UQlpYkM1uQKNtQ/utNquwt8oHsFuamT5H0PnlSIl/2YXli5ITc9A3ll7QektifNpTfw/rFxPx2lyduTqyxDlPkt0f8Or9N3RZPeJc1s4eqyuL/p8kvd3xt7n1DpseyNeWdzO3yJ/UVZU2WVVg2HEIIL5f0SjP7v7KyEEL+JOs+M3s2hLC1/H7883LTV5GPiXFpps41ZvZU8PGWDtfgcSmyZQfJO4J1lvXOzPR82WvN7LQ2Q9JYTJq9qOA4PlH+C/d/yS8tnyTvA51vZo/H8jcVlE2Wn9hny84ws5uLyuRJlqL5lS2rsKyrwRocm8nyXwgfKSsLIexflMSoKPu8mf1vnbIOllVY1m0hhOUslzAtmx7LJskHmjX5iekO8v1nrqT/k/+4lyo7WT7weeuHx13j/++Tn+Q+kZt+l/yKh/9qsKyysp+aWes++K6I+3wws+difLaW90UfKpj+sPz2glb//wQzWxy/49eMMUiVbST/vsyfN6wrv+VlRQ09n3iZfAyiussqK3uJmd3V5RiuJL9d7FYbPMZIcnos21ye3EidGyTL5InRovOQ5LlLLCtcVtvbONwJhPiBf0n+q8RL5A3gIfkB/Vh5JitV9gP5VQF7avAGni7pJPllyfmy8+L/d6+5rLKyIxIf8irmg/RMMrPn4rTl5PdJ3m5mj4YQXivpQTO7JYTwavn9tbNitinIDwDZdW/9WjlkuvVJlieEsKKkxWb2RG76qvJs2WJ5/J6K05eTZ3nXiWWz5fcqPT8eYxg7ktmT+gfj9GQszMxCCJsqfQCZVbKcTfPJl7LpY11F56L2NpfV6dcYtoQQljCzZ3PTVkkliSrmM25iGEJYycwejX9PkKR4jFtS3lm6U97RMjO7Kn7x7ya/FPKckvmOpxjubmZnFpQdYmbHJqafbHFAw5L5jqcYvrAfZqYtJz9xvr3pCfN4iWEIYSP5ic2t8l/xLU7fRX4lxE1mdm7DefdlDEMIK6T2qxDCVmZ2XZeX1Zf9morzkHXl4z89HhPY28mvFJgt/7X5PjO7KISwv6RXyW+jPi7/HZ5ZVl/GUCo+D4ll2ylzHtLJtvZVDK2L986kXvLLxw6TtHpm2urybPvDJWX3y39B20n+oa4d//6ZPJOXKpsrzyzVXVZZ2TWq/8jIc+SXqFwpv+zxcvmvXBfJRxC9VX4Z3i/i6zz5id29iem3yhMbR8gb96Py+9RmxWnrlpStLL+F4VwNDNJ4rgYuP8pPPzjWabKsorJj5LcU/Efe+ObG1zT5PWgXxW18Rn5Lwh3yX1UPiPH7RYz3r+SD+lwn/zWmbgzfVLKPntuw7Lg605suS57lfTzG86L4ulk+EvMhBbG4Nf49Q74fvze+Dm9NK1mPuXWmd7BdZXHqdgzL6pRtV1nZB7s8v16P4aVxn7tb0nGK9wPHslnyX+YelnSBMgP0yO/T3lT+RJn8o5iSjwcdyzGsWId/aWCQrR3lly3eFmN6mPxSxfvlSb9/y79T/hPb+9XyX7Au1sDo8l8Zhv26yXaNZAyv1cCjp94h/6X9gfj3iRo6IOvD8kv5b9DAo2nPkt9qcqY8oTreYjg78/fm8n7MHfJfTXeM018j/66+JO6fb8nN4zUxxoXfrU1j2KQdN41hB8t6RAOPw31fjOEv5Jd4fzFO/4K8//fV2NZ/qYHHSi8t6ZtxX/yepMnjMIbPy/szByrz+Eh5X3GOvP+8ea7OoZLWKdvnasapq98nFXHq9nfyB+R959R5yCmxTd8sH8H/ZvntFTfKz2t+F/e9X0n6c9yHf6k4YOE4iuHm8u+I1HnIW+TfuxfJB2/8i/zpDX+TJxQ2UMFj4xvE8G759/uvJO2XK/t5qkx+W/HfYjt5Va7O1+Tnf6my/y5Z1rFl6599jcQVCLdYwf3vIYRnzGzJbpWFEG6RX1WxcReXtVCeOFhB7T8y8i75l8PS8hPatcxsfvD7d56U36d9Z245t0qSmW2Um76+fHDA/5Y37Owl5gfIv6B+UFD2aQ1csdG6n31t+U4T5CeU2ekHxO05usGyisr+KekxM9s+hPAO+eVbX5VflfIR+aWUt4QQdpD0cTM7IITwkTivNWPcVpH0GzPbNfjtF1fIv1TqxPBieUczL8hPuHctKDtbfoDJW1ED90Lm69wkP5jXXVZR2Snyy6VXGVQhhJ3kB4/U/rS+/AtjORv6i/CS8itsspfEtuwsP9n7f4n1+6D8/tI66z45rn8+hkGeDMrHr1XWJIabyffdfFmQd4KnFczvf+QnxKmyA8xs+SEFIfxYHo8TE3UO0tD4tcrGcgz/Jb+66wp5h+SD8oHlbgshPC0fnfjGEMLe8i+n98Vj5T3y+3VnyZNhnzKzM2IM95Xfh5dfVq/HsCxOZW38X/J7SZeTd972NLN/Bh+T5B/yKw2Wln+nbB+PjTfLT3ZfKz9RXtvMnoiXXt4tfyReallNYli2XUXHwpGO4dVxXR6K/5f8asU/yr/TTpN3kltln5Z/V8+T35JisewU+f53qAYeZZVfVr/G8AozW0KSQghnyx8TeG7c1x41s1cFH9fgc2Z2bQhhA/nI4svGOh+Rj231Z/nl/dLgcQ6yyyqK4UsUH/NYc92bxPDl8uNMPoZNv5PzMbxKngx9JIRwo/xKy61CCFdL+i8zWxAv+X5K/p38XAjhOPn97H+UJ1ffJ//xKbWsvo2hfJDS/eRXVf1T3i5bP3rsJ2kf+ffHKXH5M+P/b4vT/mBm86QXvpdTut2v6ZW+4e/kYzC8UunzkBXlTye5U9IGZjYv+C1hj5jZUnGfvFfe114cr2adp/R3Sr/G8CT5oNcvSZyHfF/SxjFu68vHANkrhPBG+dO95mro4+T3kvd1Ut8pZTE8WD7+3RXysU6elY8XsyiE8FisM6hM/ojQd8gHWH2ffEDVz0pSCKH1Y86VibLk/OKySh9TPmilRyCBcIE8e3OSDVxyvZo8c/ZFeeY1VfZleSf1T2b2fCybIL9X6Rfyjc6XTZfveNvXXFZZ2VdaJxAhhLvNbJ349wxJMrOtQwj3WWbgthDCwtg4l5L/mrRm/AKZKP/CWNbiJUeZOnPkn0f+5HdJ+Si23Uy0zI7r3s1ES9GyZspHQt4k/v8aM3tF/HuhmS2VeW/2WdIL5Y9MsthRvtziIDjBB9+rG8NF8pPIoKGmVpTdkSsz+QB1kh+Ys9ODfMCqpstKle0o366l8xVCCM/IRynPx2JJeWflpZa7tyv4vbt3yA9Yi3Kz/D/5AD2fSKzfLxus+1R5XLLrkI1TKrZNYzhV/ovGPwrqfFu+bXnTNPAc6Lzj5V9YeVvEZX04UXai0rGVxnYMdzazCa3/xEtzj5N/OV1sZstkyraQn8gdJu/krWp+P/cUeYf5V/LP4zF5pjyv12M4VeX7WtH6vRDDEMIsM9usVRBCmN+KYQjhBouD3AUfsNHMny893TKDgQUfeO9jSsepSQyrtqssTiMVw1fKfwX6o5n9TJJCHCQ1XrJ7pPyXuG/GBPTt8sTMp+QdvS+Y2YwQwu1mtkEI4Un5lQrjKYbZ/XB65rv1Wvl3zTbZ7+pYlt0/r5JfkdA6IXlC9ffDE+XH48tqrvtU1Y/h+vHfvzdYVmEM5b+E3xuTLW82s4XBB9F9iZltFEI4T/4L32OxP/h4q8+T76g3bMtjPoaZ/XBpSW+XJ/V2lw/mtn8s2yFOf7f8x7zl5WOE7RPfe438e+YYpdtyt/s1rbLR7htuJx8PY+nEeciCOH2i/Dxk9cz50kJ5DJeVnwSvZ37Lw1Ly5ExqP+zXGG4vH2C5NZDyoPOQTHudKOmq3DnKsjHxsoykc8xsavwOukP1Y3i8mU1q/SeE8BX599Xu8vHAlkmUrSB/isi2MRl0rPzRovvJjzWtbcqXPVYwv90lXdhuAqHWJUBNXvIT+u/Jfw19LL5mxWnrl5S9XJ5dm6f4bPr49+/kl86lyk6LH1DdZZWV/UP1Hxl5u/xy36vkv6SfJR9d9wL55THT5R3r/ePrMPnAK/clpk+P2/dFZR4NJx+R8zD5ZXRFZf+RJ1yyj3yZEOc3JzF9H3kGrcmyisrmyC8dXUs+QvefYlmQX43xtRi3I+WDmkgDzy0/P8btUvlgcJKPHvpggxg+ID+ZTu2jz1aUrZuYPke5R/TUmF+tMkk/lv+Cto/8PrVXxb/Plv+imYrFdPkz2Vu3NxwXX63bG2Yod1lTXNbFJdv1TIN1r4rTkNh2EKcbJN1fUGeRfPT0VNnCVCxi2WL5r+br5V6XywdDTNVZUDK/sRzDZ5S7zFZ+G9Ic+Zfi6rmyteN+tjg3fbm4H85V5lLqsRTDijiVxf2ZzN97Jra59RioHTLT/62Bx9Nmj9mT5cfQojjVjmEb21UWp5GK4d3y76tPyTuEOyj3iEf5LSCXya9MyD6ScW35yPrHKF5KKj/mjbcYPq+BWznmaeBRmfPlx8Pr477VemzhhBiLFeW3OV6dm1/t/TCu+90N1r12DDuIU1nZQ/IrXb4V96fL5f2/f8n7ISfH123yE/2r5b/4fTDWP1E+0Kjk40w8MQ5jWPSY7Jnyq//y04Ny3xny/uLu8gTCMwVx6mq/piJOI9k3PFMDgzXmz0PulV9JcEaMza/kg6ofL+8f3i5PqB8qv+3h5/J2f/s4i+Fp8nOl1HnIf2K83iM/5zwqli0jP04OeZx8/P9TDWM4ITftA/JjzLMFZYsk3ZWb/nX5d9+QtpUtK1nWXan1S71eyHYMFzN7TH5Cc1jBW8rK9pGk4E8HkA0ekfafJWVFaq9HCGEd+SX3Jr9Ubz/5ie298svHH5JfbrWb/LL8ufIdcYqvll0RfDTvveRXTvxRfgnL7vJfUhTn9Yb4d376e+TZw8Ml/T1eGSH5CfGZ8gzkwQVlr5VfyXFsvGQlyDNWV8S/H8xNv1ieVd+/wbKKyi6Uj356vvxkopV5W0l+//6WMW4z5R1CyRvnW+N7Npf0LTO7MJY9Lh9vYcOaMdxc3glKOaqk7AT5wWFubvrR8s5oyskNl5UsM7NDQwiPS9pFgwdD/KkNfuLDoG02H7l1goYOsHiV/ORjYWId9i6YLvl+UXe7jpYfiFP+rHRspWYxnCa/pDPlMxr863PWyzXwKJu8X8ovOZ2RnRhCeJt8HJaUtdSfMfyJ/JLpK1oTzOy6EMLr5bFYTd7mW2X3hBB2lnRtCGHrVgzNr0R4m6RfyxOcKb0ew2kqjlNZG/9BCGEZM5tvgx8XuaG8A7ek/EkiV2bqvE/ehmXxF6RoCfn3zoyCZTWJ4TQVb1fRsVAa2Rh+MsbhRyGEP2jgkWMvML9F5qK4jHsy0++R9K4QwlvlHW+p/JjXrzH8mmIfKmq977/kv0S1bm9rDSS2kjxJcI28v2AhhDXMn960nPyXwhkFyyqK4TT5CUvddW8Sw2ny43zdZZWVHSRPYO0vv4z8Gvl2flCDn/gwU74Pfkbej/xRCOGr8vuu/xVCuFv+/fNWjb8Y/qZg+vcs8eQGM7Pgt8tlpz2rOJZJCGEt+Q+Aed3u10g90DeU3+bxU/n+dbj8Ev0vyfs6Oyr9xIdb5EmDydILT307Wd5//rn8B6aR6BtKvRHDD8X1SJ2HvEW+z79SfiX9CbHM5GO+XRVC+LfiY+MltQZjvE7ptlwWw6Plj+W8qDXBzH4ZQnhAnghKlb1Pfj6pzPRvhRDuk/TKEMJuZnZeomynkmX9pGD9hhiRxziGEHbV0CcmnGFm51WUbaqhI8i3HtWTLJP/OthkWYVlHWz3akqMmp8pX0mSbOjIx8npnShKtNRMwIy4XophPwmZJw8Qw86UxYkYSiGEtSU9Z3FslFzZq83sMmLYTDvtuKpsvCOGnYmX765mZnfE/xPDCiGE5eVXvk6SdE+7/ZqqsvEghLCxmc1u4330axqgb9i+UPLY+Mx7+jaGIzEGwtHyLOzJGjxg3/slrSH/dT1Vtrz8UtdTc2X7xjprJMo+J7/0fVrNZZWV3Sq/rGNPtf/IyLPlty5M1sBAGmvLfz3/Vpzv6+SXx4S4ra2rAnbMTb9YnlncJLEOjZMw8e+i5EzThE+q7Cz5aKVD6sgvJf1CXI/VxlgMz4zrO2S6mc3qcgwLE1khhOPM7KCCsnPNLDXYjEII98pvDXm9PKb5GO6Um944hvJfp4rilIxt0xjKP5NknVQcYixqxzDe53aU/IqdfJx+LM/w52NLDAdPH9MxLItTk4R0wxgWtePGMazYrrI4EcM+jmHF98mm8n5X3RieI/91ryvfyWUxlF+5WDtOxHCgTGM3hl3v19A3JIa9sB9qGPqGqW1KbucIJBBmW3qwviAf/CE18F6Q39uxrKVHkH+qoGy2fJteWndZJWVPyC+1PUmDkwu/l18qtasNfurAB+S3DbzRzP6dm99O8nuNPiQfAGpxnD5RPuZCkI+on53+Lkk/lN+z1K0kzKHx7x9raHLmqbjNdZdVVHaU/FK9g1TviQ9fIYYvlB0ov4/yyxosqHxE2ktU/OSBI+SXvw13DKfJ75k9MhGnokRg0xh+N/79pUSduRoav1YsymL4FzNbY0hBCP+S9FL5L2/5OP1cPrhiPrbEMFswtmNYFqeyNt4khu+NsZiWqFPUjpvGsGy7miT1ieHgde/1GL5cxSPtJ9txjMmiON86MTxLfuL7sZrr3is/LhHDsRND+oaDy3qhbzjWY9gL++E0db9vOMfMWrdxlBqJBMJ1kg40s6ty03eQj+b62oKyf0jaxNIjyM+WP1ojXzZLPhjQejWXVVZ2qZm9KLFdt0jde2Rk8CcIKJ/8qKjTNAlTlGgpfOJDB0mY5LLKtqtpWR/HcLF80Kt7MpNNamtE2m8r/eSBr5vZxMSyuh3D0jipJEnYxWUFefzu0OA4tRPD1yg9bsqX5CP3rpRYjyb7LjEcvLxej2HTZHWTGL421vt2fp4qaMdxeU2f0FO4Xaqf1CeGue1Sb8dwfRWPtF/UjoOk79eNYQfr3is/LhHDNpc12jGkbzjEVI1+33Csx7AX9sPh6BvOTq1fyqR23tShD0j6WQjhxRr4gNaRX2L+YUnHFJR9XtJfY8BbA5ytK38c07cKypaT9HQI4aaayyormx1CeJeGPjJyoaQVQwir2dBHPz4Q/NnKJ2fWbx15dufOEMKx8isasmVxFmHH3PQDJM0PIWyfT3DIHz+yuKTsefkAhnflyiYo3SDWkPR8w2UVlS2StHwIYYINfRzn/BDCF5V+fCYxHHCvpPlmtmluukIIz0r6qJnNSZQtknS6mQ15PncI4bARiuGSSg8as4b8IJ2KbdMYBqU/k+3lo85ONbO5+cKKGJp8kJ/8F+0DkjYuiNMDBbElhoON5RiWxamsjdeOYfDHwm1gZt9M1Clqx01jWLZdRcdCYtj+dvV0DEMIN0ha2cx2yc+wpB0rLqtuDFeS/+JWd92bxHCxfFC0ussihpn109iNYaxK3zCW9ULfcKzHsBf2w+HoGxYN8jjEiAyiKEnBL01/4V4LywyoVVQWCkaQN3/uZllZ7WUVlQV/bvn35PfbPya98MSCS+X360+V378vDTyR4Hvy+/BT9/VcJL9kJlt2j/w+NslH4s1OP0s+uu+P5SP95hMcP5Ff7pMq+7WkT8tHBM4mWraKf8/U0OTMD+Un6XWXVVS2UP6YqG1y8btY0nfko7fuQQxLy5aS9CUzO1U5IYTj5dnOWxJlh0j6g5nNS5StLX/m8nDHUPLE3g2JOJ2ogRGruxHDZ+X718REnb9JOsXMZiZiURbDm+VPtLgmN31J+b56ZSJOJ8tHzs/HlhgOnj6WY1gWp7I2/jfVjGEIYRNJO5rZyYk6Re24aQzLtqvoWEgM+ySGIYS9Jb3czL6WiFOyHceyu+Xf53ViOEN+j/ByNde9SQy3kD/f/vnE/Jp8JxPD9pfVCzGkbzi4rBf6hmM9hr2wH0rd7xt+PLVNKSOZQFgicSnFKmb2cFnZSC6raj3CKD+xoJtJGHl2KpmAabqsNspGNX5xHcZ0DHtBgyRco0Rgk2VV1WmwrZtIerTgi/aFq48azJcYauzHcCy3Y6n+dhHDocZLDHulHcfpo/7jUsNtJYaJsprb2vMxFH1Dqc9j2Cv74XD1Ddta1+FOIIQQdpH0K3mW51pJB5nZnbFstvySqFTZTfJBHtaSdK6kw8zssVh2vTwTOqgsLuv8WK/OssrKrtXAr+TZD+EMFTwyUtK/5Pf3tn5ZNw08XeAI+S/ra0u6yDLjOIQQjpQP2pGf/iEzO2EMJ2F2ko+0PihOVvLEBxHDdmJYNTp3K4Z7auiTQvo2hpL+UzB9FXVxRNpYJxW/D8X6yTJiOGieYzqGKohTRWzrxvBCeSdgT9Vrx41jWLZd1dFKI4ZjI4YqGWm/Yt0atWVJvxrtdtzwO5kY1lhWD8RwTPdr6BsONtox7Pf9sK0ZmNmwvuSZpC3i33vLL6fYKf7/6ZKypyTtJr/c/fPyRyluWFYWlzWrwbLKyu6VXyZ2uHxk0vfGv+dJulk+ouVr4mtf+SUqd8kH11g9E4fVY73b5QNEHi0f+fOTsfw7kp7MT49ls+WXmTws6QJJU9osu0n+2JC7JR0nacU4fasYw0HTY9mshstKlsU4zE/Eb4akf8Z4EcORjeFhIxXDGKenC+J0fSq2TWMoaRf5PZWpOkXtuCqGP5N/od4s6VH5KNSzJF0u6bKCOD2Qii0x7J8YVsSpbP2axHBeLGu7HTeNYcV2JY+FxLCvYljWrylqx0fIRwGvFcMO1r12DDtYFjHsgxiKvmHP9Q37IIajvh9qePqG17b+rnq19aZOXpJm5v6/haRb5Bmd+TXKdlE8sS8pm5Pd+A6WlS1bKGmJxHbNlj/uIj89SHqmJB6LJE2Kf68Qd8Qfxg97en56/H/T5EdRouWfkm7NT+9wWcmyGKfpiTgsWRQnYtg/MayIU1mSsMmyyhKIRe24KoZPK/1Fe7+kCwvitCAVW2LYPzGsiFPZ+jWJ4S1KfNeUteOmMazYrtpJfWI45mJY1q8paseHyTvFtWLYwbrXjmEHyyKGfRBD0Tfsub5hH8Rw1PfDijg17RsOiUXhvtLuG5u+JF2dDXCctrY8u7O4omxyrmyruKHPFZQtlN+T0mRZZWXrJbZrlqS7EtN3iDvPF+XPN29NXy3uWE/n3j9R0vHy2y5uTEz/g6SFuTqdJmHyiZay5EynSZh7JN2QiNN68fPanhj2dQzvqBGnTmOYX1Y+EZhqx1UxXJSfnmn/txTEaVHuvcSw/2JYFqeqhHTdGF4hT7bUacdNY1hnu4hh/8WwrF+TbMexvCxORWWPa/B3TaffyaPx4xIxHBsxpG84OIa90Dcc6zHshf1wOPqGPXUFwhvko6nmp0+WdEJJ2e8UMyK5snXlI/inyvaXP26x7rLKyn4pz/CcK78M5DhJ58kvC7lZfgnOBfE1S95RmSp/ikDr0pZHY9n35GM07JxY1hxJzyemf1t+f1I3kzCLNDTRkk3ONF1Wquw2+ai9+fjdKunjkv5NDPs6hgskPVkSp1Rsm8Zwvvz5tqk685Vux1Ux/JfSX7SzJF1dEqdUbIlh/8SwLE5lbbxJDK+Sfw/VacdNY1i1XWVxIoZjP4Zl/ZqidnyY/JLzujG8T7nvmjbXvVd+XCKGYyeG9A17r2841mPYC/vhcPQNn8yvX9GrrTd18oofxl6SXlyz7MuStimYZ7Ksg2UVlsXyCfKszTvjaydJE2PZ6pJeEV+rp+rn5vViSUsVTN+goM4+6m4S5pPyQUDy09eVdHbDZZWVfbUofsSw72N4oKT/K4hTUSKwaQz3kPSTgjpfUUk7Loqh/Dm/qS/aH0paoyBOG6diSwz7KoZlcSprx41iWPRSQTvuIIZl29UkqU8Mx2AMU/FTcTv+XlzHWjGU/7j0xgbr3is/LhHDMRJD0Tfsxb7hmI5hj+yHw9E3/ErVPtJ6TdLwO17SmyV9NoTwjDyDc575c1/Lym6T9KkQwsvlzwI9V9IF5k9iSJZ1sKyyMpnZ8/KMU8ojlnv0RWZk2bUkXWFmT2eKr5F0UwjhvLiMO+P0SyTdk5gu+XN+nwkh3G5mT7Ymmtl/QgjPSdqgoGymPJOX92JJ0/ITzWxuCOHekvmVLauwTJ5dK0MM+zSG8ozs/yuI00VKxLZpDOXP1j03hPDiRPz+J/63qB1LiRjKv0QOk2eVXxBCuFrS+gVx+q2IYVbfxVAlcapox41iGEeJXlbtt2OpQQwrtit5LCSGfRnDttux9EJbLopTUQzf3WTdm8RQ/ovrrxssixgOmKqxG0P6hhm90Dcc6zFUD+yHGoa+oQbaZKVhf4zjoIWFsLKkN8lP1reUNF0exN9XlG0jHwziTfJ7Ri6KZVcWlcmTDK35bSV/PGNqWWVlW0q6U35/yNJq/5GRd8svzZolaWtJnzKzM2LZtZLeEdd5N3kD/mec952SXpeYPl+eaX69fBTcFxIcIYQd47qmyvaJZflEy5tS0+N2lc2vdpn8spzjlH4c5yzFbCcx7M8YStq0JE7J2DaNYYxBUZ2tGsbwWvkvL0O+aEMIB8iPC/k4/V3SGgWxJYZ9EMOKOJXFvXYMQwiHSvp+XO7War8d145hxXaVxYkY9kEMK/o1Ze14N/kvcXVieLv8EXJTa6577RjKf8Hv2ncyMRyTMbxT9A1bMRz1vmEfxHDU90MNQ99QdViblyoMx0t+OUjycomiMknLyy8xOa5mWe1lxbLp8nsnV1D7I9IukLRc/HuKfCDJT7Xml5v/EnFn+r6kKyWdXTF9ZUn7STo5rtsJkt7dRtk28ue+XiJ/vMjX5QOBJKcn5jejZFllZU/Jvwg+oHojgRLDPothRZy6GsPEOjwoz6yuUDOG98gHlzldfuDfIxOza6viRwz7P4Y1YtsohvKRm2d20o6bxLAitsSwD2Oo8n5NW+24SQwr4tTVGNaIEzHs0xiWTKdvSP+6q/2akYphRZwaxbDqNdoJhA/KMyivV9yZM2W7xZ1n+/j/zSV9VtJbCuZ1cmLaa2KdN0raUdLycfrSkr4p6Sz5/SpflLROwXzzj6FsZ0TaBbk6y8mzRUdJmlERk7VqTu9aEqZoeofLmpkty8RvJ5WPBEoM+ziGZXEaphjOzk6vE0O1+UXbTpyIYf/HsGIdmsRwrgZ/13TcjpvEsGQ6MeyfGJb2a9SgHTeJYcW698qPS8SwT2JYMp2+ITEsjGGv7odlceokhkPe286bhuslH3SiKINzn/y+qKslfVc+IMTX5NmTWZLOzLzOkmeRHpN0Zqz/EXk25RuSLpNnOlvP5TxO0tHyBMM3JD0bl3eppEMkrZrbuSbn1nsrlY9I+5ykrXNlk+QZnsUFsVheftvFryTtnys7tiSGXUnCKJGAidM7SsKUxK9qJFBi2D8xPLSd+HUhhhdJ2rygftMYLs5Nr/yilV8O9l1i2Ncx/GRB/CoT0g1i+KSGPlqrtB13GMMvFcSv46Q+Mez5GJb1a2q346Yx1Bj5cYkYjo0Yir5hPoa90jccyzHslf2wq33DonVI1qvz5iYvSdcVvK6XPzqjKIOzQD6mwTLy+6CyO8UCSb+W3/e1c/z3/viB7xzfd5ViIkA+cNLCzDrlLy+ZLx8J9k3yARXnxR3hAEkfUv0Rab+nzKM9EjvCtonXX+VJkD3lSZE/SXpRan1z82uShHlEg5MwrQTMmZIey9TvOAkT49RkJFBi2AcxjNv1dCJ+ZYnApjFcKD82pBKBTWN4m9JftH+RP1onH79XxHU4ghj2dQznS/pynXbcQQw3lfSdmu24UQzlnZFn8/GrOBYSw/6JYVm/pqgdn6x0O+4khmPhxyViOHZiSN9wcAxHvW/YBzEc9f1Qw9M3PLxoPYasV7tvbPqKH+jWktbLvaZIejb33mwGZ35m+vTc+2ZI+oykC1sfoHwwmZnyR2usrNzzxeUHvw/Gv0+UtF38e2MN/WViCUm7Szolfjh1Hxl5jaQfybNrS+XKFscP+ZLc60llLiuSP97msrgtC9TdJMz0GI+pGpyA2VnSnMw6dCMJ8wdJry7YN4hhn8cwlk1PxK8sEdgohnE5MxLxO0A+om/RY2HLYriWEl+0MX7XJOJ3iYY+l5sY9l8Mb5Z0fc123CiGataOm8ZwoaRFNY+FxLBPYlgUv7J23EEMbyyI4Vj5cYkYjp0Y0jfs/HhIDHtsP9Tw9A2vT21TcjvbfWPTV/ygXlNQ9oCKMzgmaZk4bUKmfHJrx5BfSvIHScfI73G8U55IuCP+u0Z833Lxg/ilPGv0b3k26nb56LazStb/fbHe9PjvPvIkxY7yg9+l8qzSYYqZqrgNU+UZ439LOid+2BtLukHSSxPLmSXp7ty0D8i/IBari0kYeSO6V7kETPy320mYy+QdqkHxi+8hhv0fw4cUL+dSm4nADmJ4o6SrEvE7RX5w/WWDGCa/aIviF8ueVeaYRQz7L4by7527arbjRjFUg3bcQQxnS7qvzrGQGPZPDIviV9aOO2jLz8l/EezKd3JZDIviV3EsJIZ9EkPRN+zFvuFYj2Ev7IfD0Tecnl/voldbbxqulzwBsHpB2dSC6atI2jI37a0quDwxli8jaf349/LyDsUrFLNHkjZuc323UfWItNOVG8VS0pryWyF+L09g/DYx7+9L+npi+m6S/qNhSMIol4CJZXeq+0mYZcriF8uIYX/GcJ7ivWKp+GWOA92I4ZNKXG6WjV+DGJ4o/wLJf9F+UtImBcs6TdIbiGFfx3BN+WWFjdpxJ21ZbbTjpjGU/2pyTpNjITHsrxgm4lfUjjeWj1Bety2fp1xnuo123Es/LhHDMRJD0Tfsxb7hWI9hL+yHw9E3nFEUpyHr1e4beQ35QJdXsxFpJ6jgcpmG69FxEkYVCZj4nq4kYdqJHzHsnxhKelFqOfn4dSOGdePXJIYa/EV7jUoGviGG/R/DbrTjJjHMTO+5YyEx7M8Y9kI77nYMy46FxJAYdiOGddpxt2JYFr9UDHNlPXc8HAsxHI39UMPYN2znFWIlFAghLClpX/kliReFEPaX9Cr5pSgXyi+BWUd++clsSb+RN8AvyQfKWE1+/8pDks6QdISZPV6wrA+a2YntTh8LKuJ3nDx27xAxLEQMO9c0hmb2ZMk8J0h6pZldlpteGCdiOGSexLA6hmfJr9bYU11ox1VlvY4Ydq5Jv6ZJO45lxJAYJvVCDPs4fvQN2zCS/ZpY1jcxJIFQIYTwG/mlIstIelx+icdpkj4h36H+f3t3HyNXVYdx/PtAm7a0prxYqo1pUETBSnkRo9Qg5aWAiMEIBvGFFE1AVBQEDQlE5EVDIRJNCKDIm0CAFKKpJVIDtECqaYFStiUtILSgqbyooQhYA8vPP85ZGKczc3fmzM52d59P0uzM3HvPPfP0npk7Z849cyVwNGlIy8ukCTdeJc2ueWNEPJ/LeQ/pWpdDI+KIJvt6LiJmDvbxkaBFfocBe5GG7TyAM2zKGZYryPAHwEG08UbbKidn6AxpP8PvkU76zu9GO65atq1zhuU6PK9pux3nfTlDZ9jQtpDhKM3P54aD1Mvzmry/UZOhOxAqSOqLiNmSxpEm9ZgREf2S1gCRl+1AuuZxrqSZwJMRMbFJeVtIPVj19iANR1lbvwlp6M2Erj2pHmqRn0izok7J951hE86wXEGGa4GfsPUb7aOkN5oN9bsCZrF1fgPLnCHOsM0MnwZeiYj9GpTXrB07Q2fYVIfnNc3a8XzSbOL17RicoTNsoYcZ+rzG54YNDcF5zXzGyHE4brgrMAJsl4e4TCb1UE0lTVok0iyekA6IKQAR8ZykNyT9kHRgvQAgaTrpwBJwEmm20FoPkyYw+1zd4wL+1OXn1EvN8ptAem7jSMOCnGFzzrBcpxlOiIgFtQVFxPNKQ9T+SeOcnqZxts4wc4aDz5CUxWxJ09tox87QGbbSyXlNw3YMXCLpYpyhM2xfrzL0eY3PDZvp6nkNY+g4dAdCtWtJv7W8PalXaaGkZ4CdSQfeNaRhLAsAJE0j/TbnLsD9knbN5bwALCJNsDElIlbX7kTSImBmRDxbXwFJy7r/tHqmWX6fJM1W/ZCkFTjDVpxhuU4zfL3JG+1zAE1y2kiDbPOyZd1+Yj3kDMu1nSHwLdKs0INux+AMcYatdHJe06wdzydl6QydYbt6kqHPa3xu2EK3z2vmM0aOQ1/CMAiSZgBExCZJOwKHk05+XyNdI7M2ItYPXw23bc3yi4iVkmbhDCs5w3KdZChpJ+Ac4Fig/o12QUT8q4dPYdg5w3Juy+WcYbl2z2vcjrfmDMs5wzJ+LSzn85rOuAOhxzQCZ9rc1jjDcs7QbORzOy7nDM3MEr8e2mBtN9wVGIMuGO4KjALOsJwzLCTp5OGuw0jnDIu5HZdzhoXcjss5w3LOsCv8elhorByHHoEwBCT1NVvECJxpczg4w3LOcGhpBP7szrbGGVZzOy7nDIeW23E5Z1jOGQ6OXw+H1lg5Dj2J4tCYDhzJ6Jsxt5ecYTlnWKjijXZ6L+syUjnDYm7H5ZxhIbfjcs6wnDPsCr8eFvJx6A6EobKY0Tljbi85w3LOsJzfaMs5wzJux+WcYTm343LOsJwzLOfXw3Jj/jh0B8IQiIhvtFj25V7WZaRyhuWcYVf4jbacMyzgdlzOGXaF23E5Z1jOGRby62FXjPnj0HMgmJmZmZmZmVkl/wqDmZmZmZmZmVVyB4KZmZmZmZmZVXIHgpmZmZmZmZlVcgeCmZlZByT1S1ot6XFJj0k6S1LL91VJu0mqnKhK0gxJd+TbcyUtbrNuyyQd0M42JSRdKOnwISy/rZmtO8msZtszJO3QybZmZmajnTsQzMzMOvOfiNg3ImYB84DPAOdXbLMbUNmBEBGbIuL48iq2T1Lbv9AUET+KiHuGoj65/DlDVXYDZwANOxAkbd/DepiZmW1z3IFgZmZWKCJeBE4BvqNke0mXSXpIUp+kU/OqlwAH5ZELZ+YRCQ9KWpX/zYG3Ryqsrd+PpMmSrpO0UtKjko7Nj0+SdJukdZJ+C0xqVE9JGyVdKmlNLuOD+fEbJF0taQVwqaTdJd0t6ZFcvz0lTZX07MAoi1yXv0oan7c/Pj9+WK7bmlzXCTX7fne+fcDAz11JOjjnsTpv964G9X41/52bR1fcIWm9pFskKS87Kj+2CvhCzbY/lnR2zf21Od/Jku7Ko0fWSjpB0neBGcBSSUsH9i3pZ5IeA86V9LuasublvM3MzMaEtr9lMDMzs61FxDP5G+pdgWOBzRHx8fwBermkPwLnAGdHxDEAeaj8vIjYImkP4Fag1aUH5wL3RcTXJe0IrJR0D3Aq8HpE7CVpNrCqRRmbI2JvSScBPweOyY+/D5gTEf2S7gW+GRFPSfoEcGVEHCppNXAwsDRvtyQi3sif4ZE0EbgBOCwinpT0G+C0vJ9mzga+HRHLJU0BtrRYF2A/YBawCVgOfErSw8A1wKHAX4DbK8oAOArYFBGfzXWfGhGbJX0fOCQi/pHXmwysiIizcmfFOknTIuIl4GTgukHsy8zMbFTwCAQzM7PuOwI4KX/gXgHsAuzRYL3xwDWS1gALgY8MotxzcrnLgInATODTwM0AEdEH9LUo49aavwfWPL4wdx5MAeYAC/N+fgm8N69zO3BCvv0ltv6g/mFgQ0Q8me/fmOvWynLg8vzt/44R8WbF+isj4m8R8RawmnRZyJ55v09FRJCzqLAGmCdpgaSDImJzk/X6gTsBctk3AV/NHTgHAn8YxL7MzMxGBY9AMDMz6wJJHyB92HwREHB6RCypW2du3WZnAi8A+5A69au+fRdwXEQ8UVduO1WNJrdfy3+3A16OiH0bbLsI+KmknYGPAfe1sd83eeeLi4lvVyDiEkl3AUeTRmocGRHrW5Tz35rb/VSfy9Tu9+195xES++f9Xizp3oi4sMH2WyKiv+b+9cDvSf9XCwfR4WFmZjZqeASCmZlZIUnTgKuBK/K31EuA0ySNz8s/JGky8G+g9hr/qcDf87fpXwOqJulbApxec93/fvnxB8iTM0r6KDC7RRkn1Pz9c/3CiHgF2CDpi7k8SdonL3sVeAj4BbC47oM1wBPAbgNzK+TndH++vZHU6QBw3MAGknaPiDURsSCXvWeLujezPu9393z/xJplG4H98772B96fb88gXfZxM3DZwDps/X/0fyJiE+nyifNInQlmZmZjhkcgmJmZdWZSHuI/nvQt903A5XnZr0lD61flD/svAZ8nXVrQnyfkuwG4Ergzz0dwN++MAmjmItJ8An15MsMNpLkIrgKul7QOWAc80qKMnST1kb7JP7HJOl8BrpJ0Xn5+twGP5WW3ky63mFu/UZ7L4WTS5Q/jSB0CV+fFFwDXSrqIdPnFgDMkHQK8BTxOB5cE5P2eAtwl6XXgQd7pBLiTdDnJ46TLSQYur9gbuEzSW8AbpLkaAH4F3C1pU0Qc0mSXtwDTImJdu3U1MzMbyZS+KDEzM7PRTtJG4ICaCQKtA5KuAB6NiGuHuy5mZma95BEIZmZmZoMk6RHSSJGzhrsuZmZmveYRCGZmZmZmZmZWyZMompmZmZmZmVkldyCYmZmZmZmZWSV3IJiZmZmZmZlZJXcgmJmZmZmZmVkldyCYmZmZmZmZWaX/AZ9eZoR8pNzm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4" name="AutoShape 2" descr="data:image/png;base64,iVBORw0KGgoAAAANSUhEUgAABHkAAAKfCAYAAAD6oRR9AAAAOXRFWHRTb2Z0d2FyZQBNYXRwbG90bGliIHZlcnNpb24zLjMuMiwgaHR0cHM6Ly9tYXRwbG90bGliLm9yZy8vihELAAAACXBIWXMAAAsTAAALEwEAmpwYAADEeklEQVR4nOzdd7glRZ3/8U8xA0qQzJJhMCCiIiAChhUQleRiwoQBXVxUXHMAxVXXiPpbxeyiYFbMiCAICojKImEGhswoYYiSJc0MMNTvj28dpudM17f6dN8z907P+/U895k7t051xa6urtMhxBgFAAAAAACAZdsKk50BAAAAAAAAdMciDwAAAAAAQA+wyAMAAAAAANADLPIAAAAAAAD0AIs8AAAAAAAAPTB9HBtdd91144wZM8axaQAAAAAAgOXSeeedd2uMcb1c+FgWeWbMmKFzzz13HJsGAAAAAABYLoUQrvHCuV0L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mD6uDc849ITF/n/14fuMKykAAAAAAIDlHlfyAAAAAAAA9ACLPAAAAAAAAD3AIg8AAAAAAEAPsMgDAAAAAADQAyzyAAAAAAAA9ACLPAAAAAAAAD3AIg8AAAAAAEAPsMgDAAAAAADQAyzyAAAAAAAA9ACLPAAAAAAAAD3AIg8AAAAAAEAPTJ+shGccesJi/7/68H0mKScAAAAAAADLvklb5PGwAAQAAAAAADAabtcCAAAAAADoARZ5AAAAAAAAeoBFHgAAAAAAgB5gkQcAAAAAAKAHWOQBAAAAAADoARZ5AAAAAAAAeoBFHgAAAAAAgB5gkQcAAAAAAKAHGi3yhBDWDCH8PIRwWQjh0hDC08edMQAAAAAAADQ3veHnvijppBjjfiGElSStMsY8AQAAAAAAYETFRZ4QwhqSni3p9ZIUY7xf0v3jzRYAAAAAAABG0eR2rS0k3SLp2yGEWSGEb4UQVh3+UAjhoBDCuSGEc2+55ZYJzygAAAAAAADymizyTJe0vaSvxxi3k3SvpEOHPxRjPDLGuEOMcYf11ltvgrMJAAAAAAAAT5NFnuskXRdj/Gv6/89liz4AAAAAAACYIoqLPDHGmyRdG0J4fPrT7pIuGWuuAAAAAAAAMJKmb9d6m6QfpjdrXSnpDePLEgAAAAAAAEbVaJEnxni+pB3GmxUAAAAAAAC01eSZPAAAAAAAAJji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6YPtkZaGPGoScs9v+rD99nknICAAAAAAAwNXAlDwAAAAAAQA+wyAMAAAAAANADLPIAAAAAAAD0AIs8AAAAAAAAPcAiDwAAAAAAQA8sk2/X8vDmLQAAAAAAsDziSh4AAAAAAIAeYJEHAAAAAACgB1jkAQAAAAAA6AEWeQAAAAAAAHqgdw9eLuHBzAAAAAAAoI+4kgcAAAAAAKAHWOQBAAAAAADogeXudi1P6VYubvUCAAAAAABTFVfyAAAAAAAA9ACLPAAAAAAAAD3AIg8AAAAAAEAP8EyeCcLzegAAAAAAwGTiSh4AAAAAAIAeYJEHAAAAAACgB1jkAQAAAAAA6AEWeQAAAAAAAHqARR4AAAAAAIAeYJEHAAAAAACgB1jkAQAAAAAA6AEWeQAAAAAAAHqARR4AAAAAAIAeYJEHAAAAAACgB6ZPdgaWFzMOPWGx/199+D6TlBMAAAAAANBHXMkDAAAAAADQAyzyAAAAAAAA9ACLPAAAAAAAAD3AIg8AAAAAAEAP8ODlKYCHMgMAAAAAgK64kgcAAAAAAKAHWOQBAAAAAADoARZ5AAAAAAAAeoBFHgAAAAAAgB5gkQcAAAAAAKAHWOQBAAAAAADogUavUA8hXC3pbkkLJT0YY9xhnJkCAAAAAADAaBot8iS7xRhvHVtOAAAAAAAA0Bq3awEAAAAAAPRA00WeKOnkEMJ5IYSD6j4QQjgohHBuCOHcW265ZeJyCAAAAAAAgKKmizzPijFuL2kvSW8NITx7+AMxxiNjjDvEGHdYb731JjSTAAAAAAAA8DVa5IkxXp/+vVnSryTtOM5MAQAAAAAAYDTFRZ4QwqohhEcNfpf0fEkXjTtjAAAAAAAAaK7J27XWl/SrEMLg8z+KMZ401lwBAAAAAABgJMVFnhjjlZKeshTyAgAAAAAAgJZ4hToAAAAAAEAPsMgDAAAAAADQA02eyYNJNuPQExb7/9WH7zNJOQEAAAAAAFMVV/IAAAAAAAD0AIs8AAAAAAAAPcAiDwAAAAAAQA+wyAMAAAAAANADLPIAAAAAAAD0AIs8AAAAAAAAPcAiDwAAAAAAQA+wyAMAAAAAANADLPIAAAAAAAD0AIs8AAAAAAAAPTB9sjOAbmYcesJi/7/68H1GCgcAAAAAAP3AlTwAAAAAAAA9wCIPAAAAAABAD7DIAwAAAAAA0AMs8gAAAAAAAPQAizwAAAAAAAA9wCIPAAAAAABAD/AK9eUYr1cHAAAAAKA/uJIHAAAAAACgB1jkAQAAAAAA6AEWeQAAAAAAAHqARR4AAAAAAIAeYJEHAAAAAACgB1jkAQAAAAAA6AFeoY4sXrEOAAAAAMCygyt5AAAAAAAAeoBFHgAAAAAAgB5gkQcAAAAAAKAHWOQBAAAAAADoAR68jFZ4KDMAAAAAAFMLizwYCxaBAAAAAABYurhdCwAAAAAAoAdY5AEAAAAAAOgBFnkAAAAAAAB6gEUeAAAAAACAHmCRBwAAAAAAoAdY5AEAAAAAAOgBXqGOpY7XqwMAAAAAMPG4kgcAAAAAAKAHWOQBAAAAAADoARZ5AAAAAAAAeoBFHgAAAAAAgB5gkQcAAAAAAKAHeLsWphzevgUAAAAAwOi4kgcAAAAAAKAHWOQBAAAAAADoARZ5AAAAAAAAeoBFHgAAAAAAgB7gwctYpvBQZgAAAAAA6nElDwAAAAAAQA+wyAMAAAAAANAD3K6FXqnezjV8Kxe3egEAAAAA+owreQAAAAAAAHqARR4AAAAAAIAeYJEHAAAAAACgB3gmD5B4z/MBAAAAAGCq40oeAAAAAACAHmCRBwAAAAAAoAdY5AEAAAAAAOgBFnkAAAAAAAB6gEUeAAAAAACAHmCRBwAAAAAAoAdY5AEAAAAAAOgBFnkAAAAAAAB6gEUeAAAAAACAHmCRBwAAAAAAoAdY5AEAAAAAAOgBFnkAAAAAAAB6YPpkZwBYFsw49ITF/n/14ftMUk4AAAAAAKjHlTwAAAAAAAA90HiRJ4QwLYQwK4Rw/DgzBAAAAAAAgNGNciXPOyRdOq6MAAAAAAAAoL1GizwhhE0k7SPpW+PNDgAAAAAAANpoeiXPEZLeL+mh3AdCCAeFEM4NIZx7yy23TETeAAAAAAAA0FBxkSeE8AJJN8cYz/M+F2M8Msa4Q4xxh/XWW2/CMggAAAAAAICyJlfyPFPSviGEqyUdI+k5IYQfjDVXAAAAAAAAGElxkSfG+IEY4yYxxhmSXinp1Bjja8aeMwAAAAAAADQ2ytu1AAAAAAAAMEVNH+XDMcbTJZ0+lpwAAAAAAACgNa7kAQAAAAAA6AEWeQAAAAAAAHqARR4AAAAAAIAeYJEHAAAAAACgB1jkAQAAAAAA6AEWeQAAAAAAAHpgpFeoA6g349ATHv796sP3mcScAAAAAACWV1zJAwAAAAAA0AMs8gAAAAAAAPQAizwAAAAAAAA9wCIPAAAAAABAD7DIAwAAAAAA0AMs8gAAAAAAAPQAizwAAAAAAAA9wCIPAAAAAABAD0yf7AwAfTfj0BMW+//Vh+8zSTkBAAAAAPQZV/IAAAAAAAD0AIs8AAAAAAAAPcAiDwAAAAAAQA+wyAMAAAAAANADLPIAAAAAAAD0AIs8AAAAAAAAPcAiDwAAAAAAQA+wyAMAAAAAANAD0yc7A8DybsahJzz8+9WH7zOJOQEAAAAALMu4kgcAAAAAAKAHuJIHmMKqV/lIS17p410F1CUuAAAAAGDZw5U8AAAAAAAAPcCVPACWwFVAAAAAALDs4UoeAAAAAACAHmCRBwAAAAAAoAe4XQvAhOJh0QAAAAAwObiSBwAAAAAAoAe4kgdAL5SuAgIAAACAvmORB8ByocttYgAAAACwLOB2LQAAAAAAgB5gkQcAAAAAAKAHuF0LAAp4qxcAAACAZQFX8gAAAAAAAPQAizwAAAAAAAA9wCIPAAAAAABAD/BMHgDogNevAwAAAJgqWOQBgDHyHtrsLRCVFo9YXAIAAAAwjEUeAOgZFoAAAACA5RPP5AEAAAAAAOgBFnkAAAAAAAB6gNu1AGA5M65nAfEcIQAAAGBycSUPAAAAAABAD3AlDwBg0o3zCiIAAABgecEiDwCg11gEAgAAwPKCRR4AwHKL5wgBAACgT1jkAQCgBRaIAAAAMNXw4GUAAAAAAIAe4EoeAACWMh40DQAAgHFgkQcAgB5hEQgAAGD5xSIPAADLCRaAAAAA+o1n8gAAAAAAAPQAV/IAAABJXOkDAACwrGORBwAAFLEABAAAMPWxyAMAADrr8kawajiLRwAAAO2xyAMAAKasLgtEXH0EAACWNyzyAACA5RILRAAAoG9Y5AEAABgRt5gBAICpiEUeAACACcQtZgAAYLKwyAMAALCM6LJAxNVHAAD0H4s8AAAAyzmuIAIAoB9Y5AEAAICLK4gAAFg2sMgDAACAScHziwAAmFgs8gAAAKB3uPoIALA8YpEHAAAAaIgFIgDAVMYiDwAAALAUeAtEoywejRoXALD8YJEHAAAA6DEWgQBg+cEiDwAAALCc6nIFEQBg6lmh9IEQwiNDCGeHEC4IIVwcQvjvpZExAAAAAAAANNfkSp4Fkp4TY7wnhLCipD+HEE6MMZ415rwBAAAAmKK4CggApp7iIk+MMUq6J/13xfQTx5kpAAAAAP3FAhAAjEfxdi1JCiFMCyGcL+lmSafEGP861lwBAAAAAABgJI0evBxjXChp2xDCmpJ+FUJ4UozxoupnQggHSTpIkjbbbDOFic4pAAAAgOUCr4wHgHZGertWjPHOEMJpkvaUdNFQ2JGSjpSkHXbYId46YVkEAAAAgGZYIAKwPCsu8oQQ1pP0QFrgWVnS8yR9Zuw5AwAAAICliEUgAMu6JlfybCjpuyGEabJn+Pw0xnj8eLMFAAAAAFNHl7eJsXgEYGlp8nat2ZK2Wwp5AQAAAIDlDgtEACZKo7drAQAAAAAAYGob6cHLAAAAAICpgyt9AFSxyAMAAAAAPcQCELD8YZEHAAAAAJZDLAIB/cMzeQAAAAAAAHqAK3kAAAAAAIsZ5ZXxXAEETB0s8gAAAAAAJgy3gQGTh0UeAAAAAMBSw1VAwPiwyAMAAAAAmBK4TQzohkUeAAAAAMAyjwUigEUeAAAAAMByjucIoS94hToAAAAAAEAPcCUPAAAAAAAObvXCsoJFHgAAAAAAWuJZQJhKuF0LAAAAAACgB1jkAQAAAAAA6AEWeQAAAAAAAHqAZ/IAAAAAADAJujzPh9e+ow6LPAAAAAAA9EyXBSIWl5Zd3K4FAAAAAADQAyzyAAAAAAAA9ACLPAAAAAAAAD3AM3kAAAAAAMCEGNezgNAMV/IAAAAAAAD0AFfyAAAAAACAKY23ejXDlTwAAAAAAAA9wCIPAAAAAABAD3C7FgAAAAAAWKbx0GbDlTwAAAAAAAA9wCIPAAAAAABAD3C7FgAAAAAA6K3l6c1cLPIAAAAAAIDlVp+e58PtWgAAAAAAAD3AIg8AAAAAAEAPsMgDAAAAAADQAyzyAAAAAAAA9AAPXgYAAAAAAKixrL2Ziyt5AAAAAAAAeoAreQAAAAAAAEY0Fa/y4UoeAAAAAACAHmCRBwAAAAAAoAdY5AEAAAAAAOgBFnkAAAAAAAB6gEUeAAAAAACAHmCRBwAAAAAAoAdY5AEAAAAAAOiB6ZOdAQAAAAAAgL6ZcegJi/3/6sP3GXuaXMkDAAAAAADQAyzyAAAAAAAA9ACLPAAAAAAAAD3AIg8AAAAAAEAP8OBlAAAAAACApWhcD2VmkQcAAAAAAGAKabsIxO1aAAAAAAAAPcAiDwAAAAAAQA+wyAMAAAAAANADLPIAAAAAAAD0AIs8AAAAAAAAPcAiDwAAAAAAQA+wyAMAAAAAANADLPIAAAAAAAD0AIs8AAAAAAAAPcAiDwAAAAAAQA+wyAMAAAAAANADLPIAAAAAAAD0AIs8AAAAAAAAPcAiDwAAAAAAQA+wyAMAAAAAANADLPIAAAAAAAD0AIs8AAAAAAAAPcAiDwAAAAAAQA+wyAMAAAAAANADLPIAAAAAAAD0QHGRJ4SwaQjhtBDCJSGEi0MI71gaGQMAAAAAAEBz0xt85kFJ74kxzgwhPErSeSGEU2KMl4w5bwAAAAAAAGioeCVPjPHGGOPM9Pvdki6VtPG4MwYAAAAAAIDmRnomTwhhhqTtJP11LLkBAAAAAABAK40XeUIIq0n6haR3xhjvqgk/KIRwbgjh3FtuuWUi8wgAAAAAAICCRos8IYQVZQs8P4wx/rLuMzHGI2OMO8QYd1hvvfUmMo8AAAAAAAAoaPJ2rSDpKEmXxhg/P/4sAQAAAAAAYFRNruR5pqTXSnpOCOH89LP3mPMFAAAAAACAERRfoR5j/LOksBTyAgAAAAAAgJZGersWAAAAAAAApiY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guMgTQjg6hHBzCOGipZEhAAAAAAAAjK7JlTzfkbTnmPMBAAAAAACADoqLPDHGMyTdvhTyAgAAAAAAgJYm7Jk8IYSDQgjnhhDOveWWWyZqswAAAAAAAGhgwhZ5YoxHxhh3iDHusN56603UZgEAAAAAANAAb9cCAAAAAADoARZ5AAAAAAAAeqDJK9R/LOn/JD0+hHBdCOHA8WcLAAAAAAAAo5he+kCM8VVLIyMAAAAAAABoj9u1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qDRIk8IYc8QwuUhhL+FEA4dd6YAAAAAAAAwmuIiTwhhmqSvStpL0taSXhVC2HrcGQMAAAAAAEBzTa7k2VHS32KMV8YY75d0jKQXjjdbAAAAAAAAGEWIMfofCGE/SXvGGN+Y/v9aSTvFGP9z6HMHSToo/ffxki5Pv68r6VYnCS+cuMQl7tSNOxXzRFziEpe4xF328kRc4hKXuMRl3Cdu87ibxxjXy346xuj+SNpP0rcq/3+tpK+U4lU+f27bcOISl7hTN+5UzBNxiUtc4hJ32csTcYlLXOISl3GfuO3i1v00uV3rekmbVv6/SfobAAAAAAAApogmizznSHpcCGGLEMJKkl4p6bjxZgsAAAAAAACjmF76QIzxwRDCf0r6naRpko6OMV48QhpHdggnLnGJO3XjTsU8EZe4xCUucZe9PBGXuMQlLnEZ94nbPnwxxQcvAwAAAAAAYOprcrsWAAAAAAAApjgWeQAAAAAAAHqARR4AAAAAAIAeGMsiTwhh7RDC2qOGhxDWDyFsn37Wb5HuWiGE1UeN5+Vp3Ep59vJVCFsvhLBdCGGbEMJqTeOGEFYLIewXQnhXCOHtIYQ9QwgrVMJ3CCG8OISwbwhhq5r4bhs66e4WQvhKCOHXIYRfhhAODyE8NoVtFUI4JITwpfRzSAjhCZW4bniDuiqVyYs7Up9N9btSCOF1IYTnpr/tn8r+1hDCisHsFEJ4SfrZKYQQmmy7TdhECyE8NoTw0hDC1oXPbRVCeHQI4egQwidS3XwzhHBRCOFnIYR/dcJmFLb9vBDCZiGENdP/Z6R+/aTKZ/YIIXw9hHBc+vl66u8hhPDyEMLL0u+7p351cHVfyKQ7YW3QpB5DCNu3jVv5rFveQhvNaJHn1uNsrrwjbuPDTtgb0r/FMaUm7hJjx1B4sR6dPrlSdQwINl6+J4SwV/r/DiGE00IIPwghbBpCOCWE8M8Qwjkp7E0hhJNCCLPTz4khhDeHEFZM8VcY9O2U1vbVdhp8bqg86xbK+4aav6099P8dQwhPS79vHUJ4dwhhb2+7lbirhxAeU/P3bUrpNth24/J6fbIapy5fI+RnzRE/nzteLbF/pj53YM2+/O+FNNw+OfTZ1VKfWjP9v/GY4pWn5nNrNvjMbiEz16j57Pcqv794kI9g86vvhRAuDCH8JISwt7P/bTdR7TccHuwY98j0ewghvCGE8OUQwltCCNO9dBvWVaO+Mdy+mW1dkf4t7gej9MlqG2W2dbATtm/ld699NxmK96w0Vj1/sJ1BOzQo2xbB5nVbjZpu+kxp3PXGo32dsMXKVEhj3aH/vybYcfKg1A/d84hcnkMIq4QQ3h9CeF8I4ZEhhNcHOw5+NmTmTzV5cefzdXFDCJ8PITyzVO4JjLuOE1bqz43SDSFMr/y+WqqX4eNv7Xlil7ilsAZxa9sv2HnYh0MIb0x97LAQwvEhhM+lfSoXtlaKXzofcPOcqWP3XC797dEhhPeGEL6Y2uzNweYuTeaDtXGb5O1hMcYJ+ZG0maRjJN0iaY6kv0m6Of1tRiF8b0lnSbpU0u/Tz2Xpb9tLWk3SxyRdLOmfaRtnSXq9pI0kfS/9faGkuenno5JWLMQt5dmLmw1L9dElz16+nlHI89ap/v4m6X5Jf5V0laTvSHpiIe7LJZ0t6VuS/i7p+5J+KGl2yve5adt3SDpe0l8knS5pU0nbOm24dyHdT0v6tqTXSPq5pM9J+g9JsyT9QNL5kg5N4a9Jvw/+dogT/ulCurs4ZdqpENcr7/bOfjI31elPJP0m1fGvJL02tdHJKa0TUzt8S9JJ6W/PL+yDcwvpbpW2e4Kkx6T07kxtvnfLsCdIOk3Suimd10q6IuX7QklvK+TpDElvSW12kaT3yPrTgSmNXNiphbq4U9bvL5P0xvTvUbL98d2SjpD0W0mvlPSs9PPK9LfZsn54nKz//SyV6xhJX+zYBk9OfeRa2VPy16qE3+XVo2wsrP48VdJ1kraTdE4hrpfuP7zyFtrojkK6z5TtIxfL9qlTZGPLtZJe7eTp7EJ5X+7F7dhG3phyaId97BynHk+V3ydvGZRR0vsknSnpQ6k+P522v5ekV6U62S99dndJt0r6uqSdJW2SfnZOf/uJpBelPnCjpBfKjhl/SHX9wfTvrbKxaUalvDML9XyT0/ZPl/SR1IbnpjKcKum/ZP3tY+lv35e0/9B2v5ba/4bUJhdLelol/IbK71vL+uRVkq5O+fCOzbt55ZXfJ/8zpfPn9P+LU3mvS+2wUHYs+bikrUeYW50o6UHZMeZASWsOhX/IKe+58vfPT6X6PiLl9W2VbV0if/+8QPk+eV7ls8+S7RunpW3tLX9M+Xuh/bx9LFtPaXveXOMc2Rg4+PmNpHsq/7+ksp2fSHqXbF96vawf5fa//+vQfjsVwv8uaZUU9plUptdIOjr9eOmW6srrG7cU2vdu2fHsrvT73bL+f7ekKGc/KKR7Z6GN3j308x7Zvvzu1O4vqfy8VDZGDf7vtm8l7D9k485HZPPFQyXNS+l8P5V/WuXzx1Z+f2Fqu29Lujxt20t3pvwxxRuP3lMo79lOmY6uhK0hmzvNlvQjSeurMvbL9vnfSTpANnc4XvnziCcX8nyypP+RjfF/kPQVSf8q20+/L9vHcvXxLvnnKF7cO1PcayR9VtJ2Q32yS9zDtWgM3kHSlbL5/DUpf15/bpWurO/cJhsr9kpp/kG2f75K/nniWzrE3dEJW6MQd+9C+/1WNsZ9Pf3ty7K+8THZ/CUX9mvZPpo7H/hMIc8zZX38MTVjlXcu911Jb5f16Q/Jjo9flfRJ2bH1AvnzQS/uro3nD00/2GAi8n+SXqHFB7dpsknqWYXweyXtVLPNnVNF/FrWaTeRDdb/JelxqRKvHhRYNnB9QdKqkj4hm5h4ca8r5NmLe4UT9qmOefbq6u5Cns+S9Pj09x0lfbcyiN9WiDtbiyYM60r6Xfp9G9nAs176/xaSfpV+f56sI57vtOG9hXQvrPx9uqS/pN/XkrRA0oo1211JNlG4wgmfV0h3llOmOwtxvfJeryUnG4MJx+2SZlfK+o9BGpKCpPmqnFhUtruF7ISpbruDbd9XSPcMSf8mG6ivSWUJ6W93tAz7g6SLKvk8R9I66fdVZBOfL9X8fFk2AZxViTt3qMz3OWGztPjBcfhA+ZCklSWtI9tnBu28qmxAvSIzjgVJC9LvK8r2mZUq7TW7Yxv8WdKektaU9F7ZQeYxafvznHqcncp0pmwyPfiZl/69pxC3mK5TXq+NSnk+Wzaxe3rqC89K4dun9s/laVahvHcW4t6V+RmcZMyu+blQNt54Y8qd8vuzt4/dXejPxT6Z/n+upJVHaKP5ddtNYVektDeQjTF3adHxY3PZ2P3E9P/9ZGPuzpU819XjoC4fctr+L+kz01JfuUvS6il8ZdlJ8+GyBajjJP1C0iNS+EzZ+Lth5Th3maQX14wbJ0jaq/K5M+Ufm28olNfrk3fLFr2fLtuPBvGekPI8S9KTZBO1v8nmNofKvjQYPvGpngDdmOrqBbJJ5W2pDK9MdTXTKW+1Lur2zwslTU9/W1M2kf5C+v898vex6rg/3Cer48JpSl98SHp0+mzTcb+u/bx97J5cPaVteHONebJF7l1lXwDtmup+l/RzeSXueU6e6/bttu135gjte56kFSr/v6CQbjZsUFdO36imW9e+X5J9kbl+5XNXVeqjdj9okm6hje6WnXR9WLZg8RHZ/OUjskWm42WLX99OP3enf48eoX3P0eLziQtTmdaSzbP/IJvXfSPlqdrXz5S0Rfp93VR2L9158scUbzx6qFDeWU6Zqvvvt2TnJpvLFlKOHYo7U9Kq6fcVU/q584gzC3m+u3LMu0l6+A3QQTZene/Ux30qn6Nk46bft5QdDy6WHVM+kv7WJW51zDlN6QuJFHav/P7cNt3LU90PjumDcXv9VI/eeeI/O8S9zQn7eSHuHaX2q/SF64f3Eyfs/FQ3ufOB+wp5vkrS/5MtZJ8t2wc2Sp/xzuUGx9fB31aRdHr6fTM1O2bk4s6qft77afShRhuS5nhhhfD7nbC/Sbpg6G/npH9X0NAEVot/g3RZIa6X7pwR062GldIt5bltXdXleeYIcS/UokF1ZS0+kM+v/D5taLsXd82zpLUrHfisSvgCSZvXxNtcNpBd5oSX0p3tlGlBIa5X3odk31J9pObnTtkiw0qyScHdlbI/UraSPL1mmyulfWG+s+1YSLfann8b2v59LcMGJy8bp/+fJumRlTpdKOkg2bc8wz+3yiamW0p6Wvr/DinuY2WDby5stuygsI8WHRAHP7tKeqCSh5u1+OT3ohT/aTX1vKMWn+CcNBR+fsc2GN4/d0v9aedU3lw9Xiz7Ju6PSpP8FHZV+tdrg4tL6RbK67XRvEK61T53aa5f1eRpZqG8Xnlmyg7I61c/U/nsQtmVeJsP/cyQneR7Y8pD8vuzu4859ThYHMn1yXslPWnQRlp0BcUjZf35/yQ9X9LLZCe+L0rhu8hOfF+mxfeBFWSL2H8dyvNFw3ke+v8TZePui1I9/8Opywectp85lO6sofB5Q/8/TLYwtE6Ke+FQ+Iayfvp2Ld6fh7c7q6bveMfm4fJ6fbJ6/Li2Zj+aOfS3HSV9XvZlU5R9e3dazc+8oW2vLLuS6ZeySfXtTnlLY8pwu0yTfcP5s5q6GN7HzlS+T1bH0OET15kqjCmF9nP3MaeefiR/rnGxbAJ/iqRt09+urIT/r+yb4ZVlVxu8uFIv/1R+/zu3Q/vNGoo7HH6XpOek33+hNG7J9pMLRki3rq68vuG2b/r3qVr0jfQKg7qUvx+cWUi31Eabpc99RosWGgbpPk22APOW4X23QfveI5uvrSPpXK+N0t82SOX+P1XmoRq6yjTF9dKtfjFQN6Z441GpvBc4ZaruR+fXpHuZ7MqSp2rJ8XSe8ucRFxXyfH7lb0cPbXe4Pw/XR7VP1p2jeHEXO86lv20ju/Lvbx3jXqpFi5ZnDX3uQvn9uW261S+Fbhj6zOyaNqumM38i4taEXTpCunXtNzv1181k4+2MFLaObE6eC7tEixZj6s4Hhucaw3mu/v9fZVeZ3SQ7nl6v/Lncpal9B19OraXKfibbT7z5oBd3sXma99PoQ402ZJf2f012eelG6Wen9LefFsLnyL6heIXsdqRnpN9PkF2ud6YWfQu4r9LKcPr/vbLLUzeWXX78i/T3IPuW0ot7VyHPXtx5TtjlHfPs1dXcQp5/KVvVfabsgHF02vaKDcr7Gdlll4dJ+pOkD6a4a8tOqI+S3WLxE0mfT2GryAb8LzlteEUh3VfIJkanpPLtk7a9nmxHGty+dGT6Gdy+tGf6yYWfXkj3aKdMpbryynujpKdm9pNrZYP6lanMb5cdiL8p26lPkR34D5G0f/o5JP3tA7J+ldv2gkK61UWtg4fC57cMu0i2qHKxbKIy2F8/ksoyR9IzMnm6SnbJ8eWyAfFZsonq4Na4/3LCXpjafLfMtm+STVR/LenHskspX53a+6eyb8n/KjsAnJx+LpV90/AXSavVbHMD2Up+lza4QNIaQ3/fJtXTP516fG/67GqyK/9+JjugDSawXhu8t5Du/YXyem10WCndyvZeNLT9eU6ebiuU1yvPbbJvHnfMtMMFSmNzTdiP5I8p58vvz94+dpVTjy8s9MlXpHx/L/38XfaN7LmyMeIpsrH7RNntLF+ULSpeLLta9Cey25KuSD83p79tIRtbVkh53LGS32mpjTYYKscmqR7ulu1Pubq8w2n7i1JZBydi1UnXGindFYbivD6V55rUzx4zFP4o2VgateiKvlsGaVTS9Y7N873yFvrkqZLeJLt1abZsnN9YtgD4Z2W+fZMd96+U9Dhn3MjFXUM2n8iV9yr5++fxknap2e4nUj16+9g2yvfJBVo0Ub1bixaAVkht4I0pg9sVcu3n7WPznHo6QP5c40eV9v5Zqq+5lW2sKLulfm76eSiV7UeS9lB+/3tGh/a7SItuUaoLv0w2Rzojhd+R/j8r1bGX7jWFuir1jWz7Vj67gmyO8yelE0YnT0G2KOal+5DXRpXPvlB2HN9Pi580ryDpHamOdhwK89r3Wtk+elX6d3AV4WqysaG2TOkzC7XoKtL7K3FXSnXopfsXOWOKNx41KO/VTpnu16IrkK9UWrRJ4bO15EL0IO46svlv7jzi4sIY+i3Vz0UeIxtDvTH2H/LPUby49+Tar8HYXor7Ntmx/Dmpnb8o6+f/Len7hTGnVbqy8eLTaXunys4Fnykb+38n/zzxng5x73bCLi/E/Weh/V6V2vgfsoXC38vG8etl50+5sINkt0/lzgeuK+R5idvSZXOjPWVzmNy53Edk+97s9LfLJL2hcryZLX8+6MU9w+tzi+W16QeLG7IB6y2yyfCF6edESQdLekSD8L1klzf+Jv18Q9LeadvbyE427pTt6I+vFPYjspO2i2SXvVUHm5cW4r6rkCcv7uFO2Ns75tmrq9UKeV5Tdn/m8bLLYR9VOXA/y4ubPre3bPL3vKEDxarpc1+RXcY2uIxsZS369qi2DQvlGaS7tux+1TVr+tYKsm8PX5p+dtbit1HVhpfSle3EuTI9tkGec+V9vNI9uDVlWT/9u5EWXfK3pmwysmP6/xNkly9/Of0cqnTvemHbz/DSlR0s6g6gj5UNTm3Cjqj0r7fIDtxfli1MbZXadZW6PDljybrV9m0aNvS56bKDwivT789I7fx+pUuL0+c2kH0b9VQNndzVbHNVSf/SsQ32V7rkdihsM9lgXluPNZ/fTja5urnyt2zcUrpeeUvtUEh337r2l03aftQ0T8PlbVOeEftgbkxx+3NhHzuiSX/O9cmU/l6yg/97ZCesS4yXhXKto3TLTuVvT1O6wmPo7zNkk72n1IStIemwQlpe279faRzN1MnRkp5bE7anbJHhKZIeWxO+ouxKul0qP6tV9r+3atGx+Q7ZsXnLFL6ebIxoVN6aPrmp7Fv5b6Q2fJfsGH+CbEzfv668Ke5+SnOEmrAXKS3yZsJ3kV9eb/9cWen2nJrtvrW0j+X6pJa8smvFStu+xGn3aQ3K4+1jxcmvnLnG0Of2kfSpTNgaGtqPCtvq0n5uePr9CbITg5fKvoxaoUG62bAGfWPHUdpXdqXdYD6f3Q8apLvxCG20quxZLkv0Cdn866eqLHq0aV/ZCegWGuEZGZW4a0p6upeuFo0pX1fNmDIUd4k5QdPy1pTpC1r8KuTB7S0bSPqeE3daip87j3hE0zzXbDsU6uPJcs5RCnFrv5hr2A5u3BR/V9nCxSzZucRvZYsPKw59brH+3DZdSavLvhQ+VHbO+FLZOeFXZfvimsqfJz6nQ9znOmE7F+I+02u/Sv8aXBU1XTaOb9ggzDsf2KiQ52MKbZs9l0t/e2L62xLz+JptLTYfHCVu7mdwSR3wsGBvido4/ff6GOM/hsLXlqQY4+0TmOYasgn8w+nKvmG904mzWozxnrbhQ5+d8DIV0guyiVK1vGfH5XCHTE/Qf6EWr4tfxxgv88JG2H62bUMIK8YYHxj627oxxltzeR0l7XFKfehRMca7xpjGVhPVDhOQlwkpr9eGEzmm5NJWoR5H7ZOVz+whWxCobvvYGOPvnDjPizGeMnJBGuhSV13reWlZGvvgZBn3WDcVxpTh/HQYF7aSnUi+SCPsf8uqLn2jy5jTpY26mIrpZj4/UcfILmP3WPI8zmNVId0ufb1L3KXWBsu6wv45KXXRZS5Z6uuj9I0VmnyoqbDotYebD/393wvhBwZ7xevHQwjPGAr7UCVu3atlp6e4J4b862Fr446QZy9ubVjXPDt1/GEvLISwRrBXgl4aQrg9hHBb+v3w4L/e8sMhhG1DCGfJbnP6bPr5YwjhrGCvCD0mhHCz7BK1s0MIN6e/zSjk+UivnkMIr5Pdp7+r7FuAVWT3I5+XwnIu8dL1wlN5N2tTJq8NUviRXliwV1TOkV26uXf6+W9Jc4Lz+soQwold0i3EdftVm7AGeToxhHCI7PbEIPt2/ez0+zGpvLmwQwvpXua1bbDX6F4n6cYQwslD7X2ys2kvrGsbjBQ3mrtSuNdGrdOVdHKhjbLtMFXLK78Nu4wppf3zZDn12LZPpv3oCNnVFH9UZeyW9I4QwhedbB1VyHO2TKXyyq+rUht5cd/gRQwhXNg2XW/bdeUd6pMfzRzX39TguO7Vc6m8rcacLvtJg3p0+80Yx5TJGhfOVrv9b5zHjOx+0DVdFcajQtzsmNMgbus2KvTJsfWNwnjktpGXbl1fn8BjZOvxV36elyhv0zyrfKzyyls6NnvpluZ8XeJ6dVnqV63Sneh52VKK22VcKLVB63GhS/sVwt2+3mDbD5uwK3lCCJ+S3Q40U/aWgyNijF9OYTNlt73kwm+VNcTZsteP/THG+O5K3DNkDyj6nuz+OcnuYXyd7NLvU7XobVmDsANkl+Xe6MRdT+mhhpk8e+lumLZdFzZHds9yqzzHGF/h1PPcGONmuTDZ/X2nyp4QflP6+wZp27vHGGsXEVLc2yW9Kcb416GwnWW37Py7pJ/HGBemv0+TPWjwnbKFitpNy+75PV/5el5V9qaqO4fSXUt2z+Lhme0eJrtPO5fuYTHGtZ3yXi97TWdtmWKMOztxt3XSnS27dLQu7ALZfat7xRivHtruFrK2e2km7vGyy/dapRtj3CQTt9ivCn1uWydPl8gu568LO15WF0+suXJhJdm9watmwi6W3XaQS/cYpdfkZvrrNEmvjzFeHELYT3ZbymtjjGelhaFjMts9QHYbSy7dUttv0zZuof2uy2y7SbpXy56lURd2gOz5Rrk2ulR2u0+bdMdZ3l866f6H7NXgdWGlMeXDsgXourDjY4wbOnl+QHb7Uq4/36l8n7xMdotabbqy58VsWZNmkO1jp2biPkf2MMHaLMuO23s46X7Oifsh2bGuLuwC2cNWc3FLY/c7nbj/Kzv21qZb6Fc3yi6Zr4tbat97Zcf73FzkM06es9vueLwpjUfefpIb6wZx93XilvqNN+67Y8okjgs/cOIeHGOcVpOfIHsG1k5O3C7HjMtlt33UhX1Ddmtx23S9unqDpGdnwo6Xva0pF/e5slszcnF/5sQttdFznbgnyF7hXBfWtW+80Yl7tKy+6sK+IXtGSC7uATHG1WsDnXlZCi/tC13G32OduAfK5l51Yd+IMa7n5Pk+2fNU6uI+J8a4qhO3y9h9t5w5UK4NJiDuHbLbi+viZtugSbryx+7W87Ixxi2dK3jjwkGy435d2AGyCwhycd1xoXC8cdtP/lzy07LjZF3Yc2TPCcrFdfvGYh+ewEWeCyVtF2N8MNgVIz+SvRrwXSGEWbL74HLh82KMK6ftTJc93HZd2T10Z8lO9HIT2AUxxpUyebpCkpy489O2c3keOd3KQT12yPMGdWGyxl1NNkGqC1tZ0t9jjLUH9hDCQtlD/nJxr4oxPi4T934nz3Nkr868Jm1rIKb/by57LXO2nmVvlfnn0HbXkD034ZOSHqxJ+l2yp5h/LhP+Ufl15ZW3VFfBKe8M2cJWXdjGKd4TYoyL5TlNcBfI7lGuxh3YWfacobbpzq8rq8r9qtTnSnXhlecaSXvEGK9ZbMN2xdcVsudl1IWdLOtzP0xpDTsgxlh7pWLqr/fFGJ9S+dsTZZO8Q2QPQHuLrC2G/Y/sSfdt22Bah7il9uuS7puc8t6qfBtdPUXLu0D2jJC6Mn1HdvBtO6Z4/fmBmr9X8zzD6c/znT75q0K6cyQdGGNc7OQqhLCj7A0v+8oWTYfz9BPZsfaPmW3vWkg3yK8rr40ecuJ+WLbwNSzIFnBWUH7ff30h3dyl20H2aufW7RtjrIs3OK4/Rvl63kX2rIW67W4pmz+12Y+8sCb7SWnfbttvvHH/6kK6kzUuTHPiHiV7vkrd/neU7CRiXMeM76p+P9hPdlV023RLdeW173zZiX7dmHNaIe6DhXS9NnqU/D45rr6xqvzxyGsjOel+W0vWobRo7nVfTdggvLQvdBl/73fy/B355c2ddA7y/ALlj1UrF+J2OTZ7c6Dac5+GcW9w4j5Jfr/K3W1TSvc7Gt+8bJxx244L35b05kzYYM7edlwozRfaziU/IrvoIdfX13DivivGuGYmX4uLLR/mM/yj8msPvfAlXlctG2T+ovSqa+VfLXuf/NfDenGHX/c2nGcv7jwn7MKOeZ6r/Ot/H3TCrpWdLLy/+hnZA/oOkR14vbhfUvs3ZM2RtFlm2w8M/X+4ng+QvZnj67JvSz4o+4bj72m73tuKvDcdlerqGKdM9xbiuuV1wq6VPdRslurfoHWT/LesdEm3bb8q1WMpT1559lT+TUaHOWF7yl7D+6TMtu8r9NdzlX+LzoPy36DUpQ3G1X5d0p1fKK/XRtdP0fKe6pRpvtqPKaX+7OX5lkJ/9vrkwkK628t/W1zuLXRnyBYXctsulbdUV14beXFLr7n39v1Suv9wtt2lfRfIP6579Vwqb9v9qMt+Uorbpd90GVMma1zw4l6v/P731A7tVxpD73f2g67jr1fe+wvte6LyY869hbhd2qjUJ8fVN7zxqNRGXrqluVeXfaHL+OvleUGhvF6e5zn95owG5W07dpfmQF3ieseb+wv9qm2645yHjjNu23FhXqENuowLXdrP28dKfd2Le23d3+t+pmvi/D2EsEuM8Y+SFO0WiQNDCJ+Q3X7yWyd8pRDCnjHGhy9dijF+LIRwg+zEfydJXw8hPEqLLoPeVPbKtZfLbvH6Wrp0KsiecH2q7EnaazlxzynkeQcn7hslfSUT9nrZSmDbPB8o60SLPfA4OdsJ+5Hs1qZDZc/SWT/9/SbZK/W+4sWNMR4SQthLSz4M8auySygPlD07php2nGzB5o2yup5bs+3LvXqOMX43hHCc7PLuwbZPly2G/IvsNrI6O8jqLRf+Za+8ssvhcmX6UiHuXOXL+ysn7LMxxi+HEH4t+3b96ZV0Xy37xi+3ev+2lM9W6coW+9r0q1Kf8+rie3LKE2M8KYSwpZZ8CPU5McaFIYRPO2H3yl5NWuc5sjc35Prrv8rq46ZBhBjjdSGEXWVvhTi/bqMxxi1CCG91yltqg4c6xPXa77QO6X5ETnklKddGsm9PpmJ5f6j8N/5PUfsx5c3y988dlM/z0bIxLdefH1S+T37NSzfGOFPSTunW3Ie3HdMtuzkxxmenW8Ny2/68l67sRDZXV/8lv41OduIeI7sy5vzhgBDC6bJ5QW7f/3wh3W2dbZ+lbu27n/LH9ac62z7VydPpsoW6NvtRaR/z9pN3FuLeqJb9xhv3VR5TJmtceCAXN8a4sSTl9r9gz8waxzHja8rvBy+WzZ3H0Tf2l9++x2bCJPtSz9vHznDSLbXRvzrbPlrj6xtbKt8OBzthL5a9gjmX7uHy514POOGlfaHL+PufTp6fK7+8L3Ly/KUY42l1EdOx6hNO3BPUfuz+X/lzPi/dUtyjlK/L36m+fZTy+7Y26ao8dneZl40rrnuuIH9cyF7hmdrAm+OUxoVt1b791lR+H5sRh15qVMnzs0MIj3fi7pD5+xIm8natlSUpxjivJmxjpczmwmOM1zdIw53AhhDWSWnc1iRuKc+DPHnpNshT6zz3xQj17L7Vq4/CUn6r11SUbmGsfdOYFzaB6WfbYHlrn1x5l0Y7jMtUasOm9dgmz6HwhsLlcXydLMvicX1p7yeTPaZ0KW9d3NL+tyxrW1ddx5zJGruXt3S7GEeeJ/NYNdHjwtKwLPabLvo0Zx93X5/QV6g3mGRmw0P96zSPizFe2jLuw6/iLMTtkueJLu9E5bnuVbq/Tt+elbb7gZSv9WVXI90s6deyewP3q9uupKNijA94bVhId1vZ7VlryK56CrLbFO6U3Xq2d0r3X4bydHj6/wcK4bl0p8uu5Kktk+x+dq+evfJ6YZvJVoifI7uyK0haXfZt7qGyhyUukafBlW5t001xW/WrBn3Oy5PXH58v+zZyTvq7ZG3/WEnfkl0hVhd2cKqvA2XfDm1U3bbsnuQD6tKVte2GqQ12l/Wzaht8SdLbM2GHxhiv7tgG42q/VunKLp/P1cWhsm8pc210sOybjClV3so+VlemT8qumnuR2o0pO8nfP2vzLDuh9erxskI7ZMeFYG8h/Ijs29nqtp8n2xf2kY2v1bA7ZQ+MnVnYR0vHE6+uNpB/TPDi/lP5xd/B2F237x8le/6N16+8heVseVPcLsd1ry7dRY8Ox5u2+8mhsmcKePXYtt94436TMWUyxoXVnbhnS3qr6ve//44xfm8cx4xUf9n9oMG8rEvf8Maj7WRX29WOObKXnuTitm6j1P5evxtX37jHaYfvyOYiubHKm4scKnsu5YSfV3Ucf726Okx2NY/XJ3PHyC3k9Jt0rPLK22rslr9vD+Z8XeLWju3pc9k28ObepXRVHrsnaw7b9lzB63NN5uytxoWU51btJ38ueYLsvDo3Rv7d23bTLw8m8koeb5L53+n/ufBzZQeMY7T4Wylemf52w5ji/l42GLXJc5e448zz9sq/1WuabBKVi/tq1b+Z6/Wy14Meq/ybQ2bKHpRdV6bLZZeX5dJ9t/Jv9TpZdoCtfVuYrOPX5fkA2YP/VnHS3Uu2Q9WVaTvZRCQXd0OnvDem8Fz7vlD5t3p9QfZsnrr2myPrG23TbduvSn3Oq4t7ZJfu5srzfOXfNHaZpMdnwn4ru1T1TtW3397pM7n+upnybfBN2eJS7s1cv3LKW2qD2CFul3HQS3ct2WJqrrxrKN9Gf035mmrl9faxb8jebNBmTDlY9hyxXH8+z8nzyrL7xuvq8beyvpzLc2lc2FP5NxTeKGmXzPj6v7LL+nPHjA3lv0VyK6euDpQ9GyvXRrs5cV8u63e5RYA3KL/vP0PWhrl0Zyq/wDBbNjlu076lPrmBU88LZG8lyZV3O7Xbj7ociz4ruwK7TXlK/cYb90tjymSNC49y4n5b0oaZ/e+vspP5cRwzJHuwept52TjnKbsoP6f7jey2vFzcHZ10S210ifJ9cnXZw2rH0Tdu03jmIp+QnbCO4zyjy/j7306evyJ73mauvCc4eZ4u6eXOsep/nLh/kz1LqM3Y/ZDsbZC5OdDXOsT9sPLHmzsHdZXpVz9omW5p7O4yLxtX3NK5gjculObsZ6n9uODNF+6U337eXPIwSc9z+vpNTtzsm7KXEBs+vKf0IzuRX7Pm72vJHtrrhd8vacWasJVSxY4zbpc8T1Z5vXSvyLRPaJJnp33vd8KuSD+5MpXSndMy3ctLeW5TV03jFsrrte/I5U3tN6djum37Vae6KJRnjqTpTnlyYX8rtV+hv7btc13bYJzt1zrdQnlLbTQVyzu2MaXQn0t59vpz13FhjZrwNQrlze5HadvF8np5LrWvE3eB7J714b9vIXsOUGns9tK91Nn2Ei+BGLF93X3Bq+dSeVvuR532ky7lKdRjlzFlssaFUl2tUfP3wYny2I4ZTp4mc56yVONW2qi0j42rb4xtLuL09c7nGU66pfG3bV0V8+zE/VubuGo4djvpdo078vGm0q/apjvOedlSHcsmYFxocuyd0PlCtf1a5vlvhbjZsOGf3IOI2giqfzXeQynMC5cWXdZXtWEl/rjidsnzZJXXS3d+COFpNeFPS/G8uNeEEN4fFj2wWSGE9UMIh0iaF0J4WQhhhUrYCiGEV8guJ33IKVMpzyeGEE4IIbwihPCM9POKEMIJkm5y8nRtIc8PFNK93SnTwkJcr7zRCXtI0nkhhK+FEHYKIWyUfnYKIXxN0n1O+83vmG7bfuWFlerioUJ5jpY9AP2QEML+6ecQ2befpzphR8lvvwWF/uq1wU1O2KxCeUttMM72a5vu/EJ5vTa6c4qW12vf2zuMKQsK/dnL813y+3OXceGTkmaGEL4eQvhg+vmG7FuoPzrj60nyjxkLC+mWxl+vjby4C7XoW7Wq6yWtqPLY7aU73dm2OrSvCumWjs1eedvuR12ORfM7lKfUb7qMKZM1LnhxZym//31S4ztmLCwc5yZrnuLN6e4qxO3SRl6fdOcpHdMd11xkgcZ3ntFl/PXyfHehvF6e7yscq7y4scPYvaCwb3eJ6x1vFhb6Vdt0S2P3ZM1hu5wrdJmzdxkXurSft4/dVOjrXtxra/JTayJv1zpAdlnayZUMbCa7rOzjssbPhR8ru1RyzlDYY2VPcV9/THFPlT0XpU2eu8QdZ55ny+5prXur14myy9NycX8tu5fzhbJ7ACV7qvtxsif5fzClfUcKW1N2qf+hsstCv5Ip07Gy+3Nr040xfifUv9XrONmlyLk8fSbVcy78Gknvccp7etpGXZnOll2Wmot7k1Peb8tuJ8i176myWxmq5b1OdhnzebL7S+va762yW8japtu2X5X6nFcXX5D1udryxBjPCyFsLXvT2PD9sJcUwmYo335flj2RP9dfr1e+Db4ne/tdXdhRssuc27aBOsTtMg566b5T1ia15Y0xLsi1Q9pGbruTWV5vH/uF7BbRNmPKiekzuf3zSU6ePy4bV3L9eSUnz+64kPajtbT4Gwqvlz2r4I7c+Bpj/G0IYXvljxlflt3rnivvlU5dnSO7Lz3XRn914i6Q9G+yy6UHcTeVXUL9U0k/Vn7f/63szV65dLeT3Y5Qt+0/yy4Lb9O+x8rvkzc79XyOpGc55Z2ldvtRl2PRtbLxu0153H7jjfsqjymTNS7c48QdPMMvt//t6ZSpyzHj47LbgdrMy8Y2T0ntm5vT3aR8v3mrpAuddEttNMPZ9g9kx7px9I3VNZ65yALZvHsc5xldxt//cfL8+5S3XHmf7eT54ykPuWOVd575Pdm+0Gbs/pTsyo3cvv3KDnHfrfzx5jgtenZOXb/6t5bplsZuaXLmsF5c91xB/rhQmrM/Ue3HBW++UGo/by75GdnzHXN9fS0vbmz4YOmJfvBydpJZCk+rvjsOhZ0TF91fN664XfI8WeV1003xN6iGx0X39BXjloTMm0O8Mk1Eum00TbeuTA3a1yuv274N8l3bfl3TbduvutRFqTwTIdcnS2Ed0uvSBuNqv9bpjqsuJrO841TYP8c21o1zPyqUqVW6XdrIW+Ad+lzd2F3qV+6227Zvk/I6x+ZSnlrtRx3boHV5SmFd0p2q44JnXMeMyvbbzMvGNk8ZZ9y2214afWOi5yLjPM8opNto/C1sI9cnWx8jG9THWI7NHeO2rsu26Y55Xja2sWwqjgsTsS9MmtL9XPwsmz+qv8dw3QbxtpI9MGrVob/vKfu24jE1cbbpmNdpkt4kW8V/xlDYh7w8lfLcIO2xlKlBunvIVqU3H/r7v3dpv6n6kytPqv9PS/q+pFcNhX/TCftaqf1Kbeu1Qal9+vZTqAuvjb422XlvWaZOY0qb/bNJPbYdF2TfLB0j6U+yb35XrIQf642vld+zZSqEdRl/p+TYPc7xd5zbbpmfTmNdm34zmWNKx3EhF/c93v435vKMcz9oOx65c7oG/aZ1G5W2Pca+MZa5yJj7TpfxtzRnGLlPNuk3DfI14W0/5rhjaYNx9ptx/nQYF4p10bZvdGk/J3zvUl/v0jce/uwENkxpkumFnyp7+vW1ko6UtFYl7Owxxv1dhzx3iTvOPO8muxztVtklfjMq4RcW4r5d9rCoYyVdLemFlfArZW+1OF/2dpmnVcJmyg5kuTKdX0j3W7Lbwd4puwz485Xwa508zSzkuVTelztlKsX1ynthoX0/JekM2ZPi/y7pbZXwK5z2K9VzKd22/arU57w8XVoozy9kt3S8SHYZ4i8kPSKF3+GEzSy0X6m/em1wkxPWtQ3G1X6lMcVL94ZCeb02umSKltdr3y5jSmn/9PJ8g1OPpT5ZSvcUSW+WtK3s9oAzJa2Twm9VfnydKf+YUUrXq6tS3/Dini9nEUD+vl9K11tgOLZD+5b6pFfPpfK23Y+6HItK9dil33QZUyZrXPDi3qX8/jerQ/uVxtC/qf28bJzzFG9OV4rbpY28PlnqV13SHddcpDQP7bIvdBl/vTyXyuvl+Wr5xyov7p+dti/FvdwpT9e43vHmT04bdEl3nPOyccUtnSt0mbN3GRe6tJ+3j5XmZV7cmdV8eD+NPtRoQ/4kc1Yh/B7ZlSJrSnqvbGB4zFKIWzowjyvuOPN8jqQnpv/vJ7vPcOeGcS+UtFr6/wzZKxjfkf5/n+wVoZJd1naZpBdX4v7ZKVMp3dmVfjRdtqP9UtIjJM1z8lTKcynd850yleJ65S2174VKbxZJn/mtpC+k/9/rtF/XdNv2qy51USrP+UPjyGGS/iJpHUn3OWEzC+1X6q9eG8xzwrq2wbjar0u6pfJ6bTRVy1tq37ZjSqk/e3ku9ecu48JwG71mUCeS5jnja+mYUUrXq6smbZSLe6f8BbHzld+/S+l6Cwxd2reUrlfPpfK23Y+67CddytNl3J/K40Iu7vC+Xd3/urRfaQztMi8b5zzFm9M1GVPatpHXJ8fZN8532qHLXGSc5xldxl93XyiU18tz6Vjlxe0ydpfmQF3iesebUr9qm+4452Xjitt1XPDaoMu40KX9vH2s1Ne9uLOqxxvvZyIXebxJ5sxC+PABcrdBIyzluF3yPFnlHU73gqHwJ8pWA1/UIO7FQ+GryZ7y/flqh0xhG8pWH9+eSbdaplK6l9X0pw/LJn0LnDydP2Keh9O90CnTqPXslXe4fS8dCp8mezjYzyTNd9qva7pt+9VE1sVweS6VtMLQZ16ftv+AE3ZNof1K/dVrg+E+Vw27uGMbLK32GyXd4boaLq/XRvdP0fKOso91GVOG+7OX53lOPV4zYp6H071Y0iOHPvNc2Tf9D1b/nsIG4+ucmjbyjhlLpDtCXQ230Shxl1gQc/bvUfuVt7A8SvuOug969Txc3rb70UTuJ13KM8q4XxpTJmtccOMqv//d2KH9Rh27u8zLJnKeMsqcbom+0aGNRumTE9k3xjUXKc1hu+wLXcbfUepquLxenheLO9Rv5oxY3pGOzU55Lp7guNW6HI473K/apjvq2L205rCdzhWc8o46Zx9lXOjSft4+VurrXtzzh+Pmfhp9qNGG/EnmjYXwByStMRS2TSrobWOO2yXPk1VeL91zJW0wFL5J6nALC3FPlbTtUPh02ZPLo4busZU9qfwPsifxX+CU6cFCuj9QzT2Gkt4oe4VdLk8LG+TZS/dMp0wPFeKWyuu17/GSdqkp7ydSnnPtd3fHdNv2q1KfK+XJK89nJT23pi72lHS7EzanQft5/bXUBrmwhzq2wTjbr2269xfK67XRgila3lL7dhlTvP7s5fmeQn/uMi68KxN3O9k+mhtfH1D5mOGlW6orr41Kcb0FsdK+76XrLTAs6NC+pT5ZqmevvG33o67Hoi7laTvul8aUyRoXvLgPZcK2k30bP65jxgPqNi/rUlde+5bmdF7cLm1U6pPj6hvjnIuM6zyjy/hbyrNXXi/P85x+80Ah7v2FfuXFne+U56GOcb3jzfxCv2qbbmnsnqw5bJdzhS5z9i7jQpf28/axh+T3dS/uwuF4uZ9GH2q0IX+SeUoh/EKlS6eGwjaTPXx1XHEv75DnLnHHmefnSnpKTfgakk4oxN1Y0vqZ9j1A0mNr/r6ipFdL2t8p0/8V0t3I6Vdenp5ZCP9iId2nOGX6fiGuV95TC+37KA0N3JXPvMJpv8M6ptu2X5X6nJenEwrlebrSW/5qPpMNS+Fe+32g0F+9NtjSCdu4YxuMq/1KY4qX7ncK5fXayNvuZJbXa9+nqv2Y8o5Cf/byfHahP3cZF16ldBl3zWey42sK944ZRxfS9erqo4U28uL+UP6CmLfvf7WQrrfAcF2H9i31Sa+ezyiUt+1+1OVY9NYO5Sn1my5jymSNC17cg3P7X4MydTlm/MLZD0rzsnHOU7w5nddvDuvYRt62fzLGvjGuuchHnb7e9Tyjy/jr5fl5hfJ6eT4j12/SZ7y45xX6lRf3VKc8G3eM6x1vriz0q7bplsbuyZrDdjlX6DJn7zIudGk/bx97YaGvu+e+XtzFPtv0g8UNOZPMUrjsgVLbTULcLnmerPKW0j1S0oslPapF3PNkCyN7Du8wsofvvkvSVqOWqUG6v5U9+OpwSbsq3VtZylODPJfSzZapQVyvvKX2PVf2MK03q/IAsFL7TUC6rfpVx7oolefrsksij5Gtjm/QJKxB+5X6q9cG2bAJaINxtV+XdEvl9dpoqpbXa98uY0qpP3t5LvXnLuPCIbIJ1p9kJwY7KZ1EyxlfS9tukK5XV6U28uKWFni9fb+UrrfA0KV9S+l69Vwqb6v9qON+0qU8Xcb9qToueHGz+98EtJEXt8u8bJzzFG9OV4rbpY28PjnOvjGuucg4zzO6jL9enkvl9fJcOlZ5cbuM3aU5UJe43vGm1K9apdug7SdrDtvlXKHLnL3LuNCl/bx9rNTX3W03/RlMAjsLIRwie4XZirLL8k6UdHZMCXjhIYRXSNpLthp+QQo7OcZ4x5jjdsnzZJW3lO5Oadu7yy5fPFnSSTHGCxrEnS7pWbJOtZvsUrXfpc/dlf6+p2zV9K+y+wN/H2O81ytTKd2U9iNlHX0v2Qro3LT9UyRtXpenGOMVhTy/uFDeDXJlkvSfhbheed32TfFnVNLeWPZAshNlD617bl37dU23bb9q0G+8PGX7oypCCFulz+0hW10/LbXFXyQ9LhP2N0nPz7Tfo3JtG2O8t9AGf5TdR54Le1GHNhhX+7VOt1QXMcYFThstkPRo2eWtU6a8hTL9WfZAyDZjylpy+nPDsc7r65tm8uyOC5VtPyp9bs9UxkvTtk+XtLWWHF9PkvX13DHD3X8LdbVdoX29uO+SnShfMchnjPGmSjm9sfsFhXS/ntt2g/J22Qe9Y3M2Tyluq/2o436ynuxb+Tbl6TLul8aUSRkXCnH/GGNc4Ox/j5T0jDZtVGjf7H7QYF42tnlKipub090kaftC3FZtVOiT4zxmeONRl7nIDqmex3Ge0Xr8LeT5MknPyZW3wXwy129Oki165MrbeuwulOePsjcgtY17RK4uvTZI/aptnktjd5d52bjiFo8ZHebs2+a23SDP3nyh1H6lcK+v3+DFVUMTtsjz8AbzB7nfxRj/0SB8uxT2fNnDk34vq9SzxxVXiw5YI+e5S9xx5jm1xTppu3vJJkwz02dOLMVN8TfSop3msZLOijEeHEJYQdbpBzvNPNlO8dkUr7ZMKZ1iumkbW6Tt7yn7lm9HL09enmXfspXqqrZMsm8cS3G9NsyGVfK8oqR/TZ/bVdItMcZ9cu0XY/xpl3Tb9isvrGFdVMvzZNkT5B8uT6U+VpYNantJenqMcYdSmNcnS/3Va4MGYa3bfhztVxpTSumWyuu1w1Qtb4M2HHlMSeNgtj+X8uzVYynPTfejtI3Bws7zY4x7VP6eG1+zY06TdJ26atJGdWP3l5RZEIsxLkzxvH3f61dbedvu0r4N9oXabUua3aC8bfejLseiVuVp2m/SNkYaU6bAuNBknFxi/xvjMaPVvGyC5yle+y4x5jQcU1q1UWEsG1vfGMdcRNIrNabzjEq6rcZfr64KddH0GFnXb0rl7XRsdsrTJa57vMm1QTp+dkl3LPOyMcftOi54Ya3GhS7tV8lzKbx2XtYkblZseQlQ0x/Zt4fvkXXGkcJl76d/qaQjl3LcLnmerPK66abPPFXSYS3jrqDMfYCS1pX06kxYtkxN0k2fW2nUPHnhDctbW6YG7euV123fyuc2HqX9uqbbtl91qYtCf1zbqZuDvbpr2CezYaU2KLRPlzYYV/u1TjdXXtkB5qWStnbiTMnyNmjDVmOK15+H86z0ED9JK8m+0c7294Z5fjhd2Te/L5a0rzKXy9fErx1fG5QpG+bVVcM+t0RcSStL2lv2Ktlznbi5sdvrc8VtN23fluVdYtsN89RqP+qyn7Qtz3CY7JkHa6a/zZC92vZJzjan8riwTS5uIb2xHDO8/WCcfaPU9pXP5OZ0TeK2baPcfGPcfWPC5yJeXy+FN9x/W4+/hbry6qLJvDzXb0r10WrsblCeVnGb1KXXrzqkO8552TjHstbjQoOwkceFru3XMNybl7lxqz8TfiXPQAhhNdmlelfGGO8MIawk6YGYEgwh7Cab4F4iuxTt5Bjj/BG2/6kY4wdDCPuW4oYQni3pHzHGy0MIz5TdY3dpjPGE3HbT79k8xxhP9Mqb/raBJMUYbwohrCdbWbw8xnhx+vyessvzF8ouBTs5xvhQTZ4e3rbsago3TyGEPWS3lGycNnG9pGNjjL/zyusJIRwpe8jfJpL+EGO8uhL275JuldMOhbrYVNLnUn5PlPS5GOMDKd6xMcYXOXl6i+xp5JvIVlz/Ugn/kKRv5dItlPfDslscsv1mxDb8Xozxden31WUP49tEdundjyqf+5qkX6t5+20huy3iElnfuDnGOD+EEGTPOhjsY9+MMT7otUPNtmv7Rl1fd/L0fEm/ijFeO/y59NkPxRg/kX7fWnZf7YqSQvp9bvXjsnr7VPr/lyQdKDup3ahaV5KOHvShmjQ/LLuENtcG35T159r2ifbNyo6SYozxnJTvPWWXKf9e9q3bDTHG34cQ9pddpn+p7GCxRJ6G+kbtdmOMv82UJbv/VrfbZtspzomyWw1eFmO8NYTwWkn/JXtQ7E6yV1R+ttDnGu0n1X4TY7ws/a22v8retuD29UKZjlVmzBj0x0zcI2X3UL9kqDw/jDHeXTjOPULS/8reqvBm2b3g90h6vKS3xBh/46R7iaQ9nP1oF0n/I+lO2aTlL7Jbyx6Q9H5J75YzvuaOGSlv2f3XE0L4nezhgo2P65W4R8YYD3LCpyu/758i2/9G7htp249Wpn1rPjs8z9lK0gu1eD0eF2O8NITwdrWsy0w+F9u/K3+vjr9XyhmPZJPV3Dj4Ddlbg7JjWa6uJL3BK2sI4VBJb5LdmvX/JL1X1md3lnRUjPHzXlmbzunqxhSnPk+MMe6VCTsy5TFXVw9J+rvsGUM/jjFeMhR/MznjVfq9dmxOY0quDY+SvRQjewycyGNVta5kD3fNjYPunE42HjXax2rSPVbO2O3Nf0eZs42SruyYkBuPvqtCGznpniRpr9x8f6LPqyrpuuNvIe5Jkn4lv0/W7r+yKxndcwFnTrC7RhxfK+eR7pw8Dl0xUZoDVz6XHVMa5O3IGONBo5y/VtOV9DI1Pz+pHjO2lH8u545lw8fXofmtN5YdmfKaG1NGaqNqXcQY9yqMCyPPjUsanJ9+VvZFx0jnvYNtN90/J/KZPA9XcgjhWZJ+JDvoPVZ2MP+0pF2j3Xv3PtkA8FtJu8gup/qnrKA/lq1OVi8F/NJwcpJeK3uV2MGyiW0u7hGyy9umy75F3T19dhfZJPgvme1qkLdMnteOMT7VKe+mkg5N2/yMbEe4SHbf3WmyifhsSbvJJlIryC5Le7Vswp+rywckPTWTp3Nlk7YtUxmuS+XYRNLrZAPuGU55P6p6QdJVstfNzZT0b5KOiDF+OeVxpqQnSLpXNe0QQniTUxefk+30v5BdHnpgqpt/izHeFkKYLesfdXm6QHa53CqyN9e8VnZv/LtTunNlA0VtujHGozLlVQjhrvTZun4zS9I5sklfXRveJjsJreZ1N9mDGSVrwzmpvP+e/r9/tHv6b5a1Y137zZG0+WDnDyG8ULZYcbpsoFxV0pYxxvtCCJ+R9BjZgfU5aTt/Vb4drpMN0tU8D/rGrjHGbVKadX39ICdPm8r2z7/L+sXPYoy3VOp5Zoxx+/T7CZK+kiYvO8reyvZz2asKQ4ryzrR9Sdoqbfu7Q3V1gGz/fIVqpH5xjvJtcIfsZLwubKZsEW4vWd84RbbYcZrsHujVZROOVVLeVpP0S1n/CbIxZ7HsaFHf2DLFqdvu7yStXxN30EYvkLVl3XYle4hbLs+zZW/DWaKqZK+tvC3G+KRUd+dI2jPtm6vIXnO/ttPnTlJ+P7k1xvictN3hfvNp2aJIrr8+StLjnHS/UlOeQZn+lD5bN2bMlF0WnYv79xTvDNk3ObNkbfZi2bHoi8ofM54suzd8ZdnY9bQ0cdtcNv7lDtpB1l9vUn4/miW7JeSWNGH7fIzxxSGE58lOPA9T/fg6S3bPeu6YsbtsPMulu7aT51tT3Nyx2Yt7saSrtWgCdEhcdI/82Sk/d6p+399f0oZO3/iCFr1dZnjb18j231z7vtw5Np8im+weM5SnV6a/fUB2jFyiLkMIT3bydLas7YfraLB/Py3GuGH67PB+dLtsoTw3Hq2m/Dh4eypTLu55snGnrq42kz3HL9dvLpZddbaKrJ0fnfruqrJXQ5+eKatkC1e5Od3mMcbHZeri07JxqE6Qvd1l60zYBbLjZ66u7kt5epXszVP3pnIfE2O8OoRwkaQdM31yW9lzInLj/tYprK4dnp0+U3sMlB3T2x6rvujU1ampPnL7yWHKz+kGc41c3LucdEtj9xnKj2WSXUmSm3ev2CHdy5Ufj/aWHQNybfQZJ92zJP2LM9/fW+3Pq7qMv2924v5Z9sbOXHlvVH7/faxswSx3rPqG8nOCzeTPNb3zyL1lc83cnO8sZ9z/rBY/j6xu/3jZF525sf082b5YF/eClKdcXV2v+n00yBZw5yjf1z/uzNm3kO2DuX7jjWXPlZ0nVvNSHbvvVn4se4Ksv+bGhbcpP/5emspVVxfHy96glRsXBvtBbvw9Tu3bzzs/vUv2BVyur+9es92Htx1j3CQTvrjY4HKfJj+SZlZ+P03S9un3R8sGo4sq4edKWjn9Pl12n+Zakv5D9nCpf8h25l3SZ66V9ANZgxyQfm5J/15TiDs4QVxF0h2SVkl/X1HWSXLbPaCU50J5L0xpriP7tnaDFL5WKu8gH+sqXXInu+T3zEJdznPyNFvSFZn2CQ3Ku1A2gbqq8jP4/0NKT/+WtKbsQPKF9P9Z6ae2HQp1cb6k84fy+prUbo+RFJ083S9pdiXedNlq8C9lJ4jzCunelfm5O6Wb6zcXpbrOteE9qZ531aKD7Y3p911qynuY7CCxjqT5TvvNkTSr8rczJW1RycP8Sth5SreFpP9fUGiH+52+cXWhr3t5mic7uDxf9q3jLbKB7wDZiXq1r88aKvNFsitFPlOp6ysr4bV9PYUtdNr2wUIb3OeEzUz1OC3V5V2SVk+fW1lp/5T1xX9ImlZpv9kpfq5vXOlsd7b8cfBqZ7uDfTC37Sg7CJ9W8zNPtm9vXGn/R6bfp6nc59z9xOk3pf5aSnehU6aHnDFjlsrj4KBNV5F0evp9sxS36THj4c8Njp+lPMvfj6rj4DQtvl/NG0qrOr7OlH/MmF9It1RX3rG5FHdP2bHmvYP8Vo433r6/oNA3/uxse16hfb1j83xJK9bkZyWlsdupy/8rlNcbN+Z4429hPPLGwVLcC526us8p68P9VdZXbx5qo3lOWXeRP6eb59RFaVyI8ucaoxwzdpT0edkJxZmyKy9yfXKe/HF/ttMOC6rpDuXhCnU7VpXGI28/8eZ0pX2sy9jtjWUL5M+7Jzzd9Pn7C23UNN26+X6X86ou42+jPGfK22j/zRyrvDlBacxxzyOdfXum/HE/OnUxT/7xpjTmeHXlpfuQ/L4+yztmyO833lh2n/yx2xvLSuOCN/6W2qA0Lnjjb5f2885Ph48Zw33d2z+zY8oSZWz6weKGFt8JzhsOSx3pSen/J0laK/3+SC25Y28g6e2yic+1sh30CNnq6UbpM1cOp5uJe1ElnTu0aBCcJrtktXa7lc5fzHOmvNX6uGAofJ4WXUW1shbf4S4q1OU9Tp4Giw9Pq2mfHVMH8so7R9JmmfZ9YOj/02QD6c/Sdr12uL/y9+G6mJXiD79e7rmytyc96OTpWtkldcN//7Bs559fSHeupPW98mb6zSWyg43Xhu+SrQpvW1PPl6oyMKa/vT7Vw/1O+1041DfOHvrMXZKek37/hexbTckGwQsKffKCXN8o9Mfhvj6cp+GBbEXZ80J+LDvA3ilbKf9N+v8q1XpM/74wted+Q/V4luyS1OpBZgXZN6kLnLa9ttAGDzhh1wy19ayhz82TndStJVtQWrvSjy5N+avtG4Xtni9/HMxut8G258muisnV1a6p7B+TXSFzpqSPpLQuL/Q5bz+pjqHD/WaW/P5a6usXOWV6oOZvgzFjjvxx8H5Jj0i/r6XK/dgpTfeYMehXsm/CqmPpRYU83z/0/+H96GjZePxq2bdWn0+fW0W2L+TG1xvlHzOGj83D6bp1NfT/4WPzKHF3S5/fWTbmePv+nYW+MdyXqtueV2hfbyycP0hr6O+by/aT4WNktS4fLJTXGze88bc0HpWORV7cC526KvWb78jGsV+nv31f1nePkvTTXFkH7VDJx/CxuTSmuOOC/LmGW1eZeEF2cvM75ftkNc+zhuKfn/Kca4d5yu8Hf1W3Y5U7Hjltf5H8Od0Dhbhdxm5vLJsvf87WJV1vPLq70EZeugvkz/e7nFd1GX9LeXbL6+y/851+c6P8OUFprunNn7x9+xr5435p/uQdb+Y7bVA6f53vpHu/mp9jlubsw/3GG8suUGHsVn7MmS9/XCgdq7w2aDTHUf3426X9vPPT0rzM2z+vrft77WebfrC4IVvBG3y7c7cWDTYrpAbaJnWA76Wfv0v6tmz1+Wpnu5tXfn+qbGXuvYM4w40yHFd2FcCfZJe7f052MnmY7M1J38htN/3dy/OCQnnPU/pWT9ImlW0+UvbN1e9SPv4k6YMpbO3UYb26nOPkaX/Z5eJ/lS1EnJx+LpUdhJ5aKO9bJT0lU5cXKa3kDv39E7JVY68dLnTqYjAo1G17u5T3XJ7eJls13rMm7I2yVVYv3U+ocrI1FP8sr9+kfpVtw0GaskWwr0iaW9n2ZyU9tybNPWULT9n206IrVO6WDWwbprgrpc+dJrvc8Teyg8Jpssnt7vL75AXOPlbat708zaur3xS+ihat8A9+Vkth60t6a+Wzq6Z2OKPytxmyE9pbZN8QXSHbt34ieyBarm0/U2iD252wOal9Bt+SVCcya8i+ub1SNjF4u+ybkG+muvtI5bNL9I3CdqsH5dr9t9DnvG1fKenxmbp6UeVzb5Hd6vJl2RvrtpLdjuf1OW8/iU6/mS2/v15SSHc/p0ynKz9mPCB/HPx5yts3ZV8SvCH9fb2UF++Y8SENHdQr/fg1hTxfWff3yn60ouyS5q/IvoEbfCO2smxxLje+Dm4xyo05S0xShtL16io7EZEdm72410taY+hv28j2v9vk7/vPKPSNC5xt31toX28svFo2QTtR9o3dkbITr7/Jxo5ZTn3M9spbGDe88fcGOeOR/HHwlkLcdzh1dY9T1lVk32q+SnYr2/TUZl+RXb6+amEs8+Z0Dzl1MVv+Pva/8ucaXl3dlCtv+ow3Tl4qZ9yXzY9y7fAF5feDLdThWFWoq285bX+G/DndZYW4XcZubyz7jvx5d5d0Zzjt8KxCG3npvkP+fL/1eZW6jb9eng8qlNfbf//i9JtT5M8J3Llm5fe6Oa63b8+RP+7PderiRfKPN/c4bfC2Ql2d7KT7S/l9ve2cfXMV5nyDtlH92O2NZb+VPy54bXRjoQ28ceFC+eNvl/bzzk8Xyu/r3v75tlwbDf9M5DN5Nh/60w3RHrC1rqRnxxh/GUKYJruUbkvZgf06WUfcNsZ4esN0gmwy+/QY42tCCLuW4oYQni57qNJZIYTHyO7xmyvp5zE9hGp4u5W4uTyv4ZVXNsjeEJd8CNXGsnsPV5Lda31BjPGUFLaCbLK+QWHbv67LU6w8ACw9nGzj9N/rY4yL3dOfK29OsNebKsY4ryZsY9kq6umZuJvJqYsY4+9L6bfRNd1Svwkh7K1MG8YYF1S2s4/sSegfHCHvbvvVfH7NVKb/CyE8QYv3jXNSfhvVR80+Vty3nTw9P9a82nmiBXstomKMty2FtB5Rbd/K39eVtKFsEqQY4w2pDp4rO9CdXRPn4b5R2m6M8cLK39z9d7jPjbLtNnJ9LoU12k8q21pTNkZer0J/9dIdlxDCE1P+Loo1D3PNHTOi84DGBmluGWO8om38hmksMeZ0SbfJsdmJu79sYeusob9vJum/Yoz/Uflb7b7vjIPutmXf9ta2b2kslD2bYEct/nDHc6K9kj1bl6OUN/29eEyp7EfXSM3Go5ptbOTFze0LE9lf68raZE43tI01lY6PE5Gntur6pPLj4MNjc6kd0ueX2A8m8lhVsw13HBxX3Ibbr50/jXosapl2di7SZp5SOp5MxHlVTZojjUfOdnJj80j771D6uTnBc2OM322Yr1HPf1rNgVPcTnXZoa5G7utpDNg/xvg1L0/ps8W5V2bszo5lkzEuNBgjn6wJ2Bcmy9jeroWpJ4SwVdsdJ4TwvMFAsTSFED4cY/zY0k53soQQ3hBj/HYmrHX7LW+8/ko9Lt+8faxB3EkZB8elNL5O1r7SpZ6nYhuFEFaLMd4z2flAXuHYO+X6VMk489xxDJ2UOV3H+e9YjhnLYr8qGdd+tLydC3TRpb8ub8Y1x5kqfZ1FnuVICGFujHGzpR23i8lKd7J45V3e6qIL6hE5y+I4OC6l8kzFcT+UX6/epX1bvzq4sN0plycsrm/HjHHmeVkcQycrzz3sV63H32Wx34zTVDzeLG/GdWyeKn19+kRsBFNHWPI1gQ8HyZ4O7sU9zom7TodsuYK9Si6X7srjSneyBHstfG2QpI0ybVhsv+VBCGGDyqXXXn/dkHpcfhX2seFX0Q/HXWrjYLU/T7TBtkvja5djRheleg71r/gNkvbu0kaZ7T68bS9uYbvvdra72mTkaVkyzn2hkoY3Lmyc6Vet9vulVJ6xjVUdx9BJmdN1nP+O65ix0UT2q6WhNB6Naz/q47nAGI83rfvr8qbjuOC132vTLWB1YVOir491kad0kPPCQwjbxxhnOnGz4WOO6+W5VN6lke4bJL1H9mDoYa8qpPuvsgeADl9WHmTPGRiOe1CM8Ugnz03Le6fsyef/qPnctTV/+2iM8aNOutnwBvWcLVPHfvWCGOPx6b/rS9pD9sCyxT4meyjZRWrYfg3SHcu+0LGvV+uiLnxmjHH7TPBvZQ9Rk/z+uo9Gr0dvVb707VW2TA3K2yVul3r20i2VN9tGU2Ts9vaxM2viVseMUcfBUj17+0q1P9fF9fqkm25l23fKH19HPWaUytt0/PXq+QWy59qFyt9j+v+/FOLWtVE13Vtkz6nJbXs4btP2/ZTs4ZgP1nxshUzcwbZHylMpXx3HhdZ9rstYJmdf6DgONh0XrpQ9fLlRn0rb9sbJ0r49EWP3SPtBadsjzFPqxtBq3Ds12pyuS5+sjjdd5r/jOmbsownsV2M+rxqUqTQeraiJ3Y8G+bpTI/SbUpk6jhulOZBXz9W4ox5vSuc3gzyP2l8na142zvlv0zl7lzmO136P1Oh9fdC+d2r0vu72jVqx4ROa2/xo6JWho4QTt11cSadKekbmc1cV4p4oabdM3DNGydOIefbecvWZqVjPHct7lKRnZT530yjtN1nlHXM9zmoSVuivdy4L9bgMx/XaaNLzXNjHflSIuzTHwWw9TlQblcZXdThmdGwjr57nyX81aes20oivJm1aXtnE+qlNtzsUd+TXpbbtG1Nh/8yEzxp3uoVx4YZR+lSDdLPlmah6HnU/mMC6Ko2hkzKn6zKWdSyv1w63j6uNxtiv3PFoXPvRqP1mKtRVKaxUlx3aqHV/XRbrsWMbdBkXvPabN1X6eu5n3LdrhQ7hxG0Xdz9J8+s+FGPcwosbY9wrl0CM8dkj5qkUXk33Q066h4wr3cmKG2M80Pnc1hqt/RqnO8Fxx1mPJzhh3xz84vVXSY/W6PV4s7M9L0ya4n2uRXipvF4bTXp5vX0sxrh/Ie7SHAe/6YRJfjuU0v2mVB5f0+XIrY4ZLfLVqJ5lr7ddS/YWkWGfjTF+ORexQRsd4W27ELfOIPwNSm8rqrFDIe6oeSrlq8s+1qXPdUnX2xeWxriwkRNW16ckv65K+3bncbDFWNU43Y5j6ETP6Zr2yS7z33EdM3K3e7TtV0vj+HqE2o+/bfajQX8etd88HLdFWCm8y5yvGvcIjeF406W/etttETaZcZvO2VuPC/Lb7/0xxtMy213afT27sbH9SDq4bbikFxXiZsPHHNfLc6m8k5Ju2zw1iLvJuMpb2O4KbcMb1HO2TB37Ve2K7UT8TMa+0LGvj60uJuvHK1OpvB3jtq7ncbXDVB27C9t1x5Qu9dhlfJ6M9puA8rYef8eY5y59Y2zt26UNC+NGtrzjSrNBnsaZrlfe1m0/zp/JGrsnq43GGLfL2N26b3RJt8tPg7lXl/OqySpTl3bIxu0ybnRthw7bLZ3ftMrzJM7LJuWY0bENxnm+1mW8Gjkub9cCAAAAAADogdqHAQIAAAAAAGDZwiLPciDziremcbNvhxinEEL2qfZ9FEJ4gRPWuv2WRSGEdSu/T6/8vloIYQfnlYZuf13e6nGcqm20rPD2sQZxJ2QcHLU/j2vbpfF1svaVLvU8WccqtDPOfWHEfHjH3sZ9agqVZ2z7QccxdFLmdB3nv2M5ZvRxrJqo/agm7nJ1LtBFl/66vBnXHGfK9fUx3G+2vuy1kdtLWr9puOyBQjtJekn62Umy28kqn1lP0naStpG0WtMwL7xJuulza0laPVNmL6xLnrN1Warnoc9WnxTeqLzDcSWtJOl1kp6b/r+/pK9IequkFUvbbptu+v3RsgdxflHS5yW9uVrfXnghT26ZSnketUwpzlal8o4SNvS5JfrQcJhsYXeFSvm3l7R2Kaxme7V/T2GPlfRSSVuX6kLSXpKukvTntC9cLOnvkq6TvfnnNklXpM9dKekPsrc7vKprPUraLbX3ryX9UtLhkh6bwvaQdKCkGUNx/r1N+w6HKe0zQ+EbDvWv3WSvfdzL2ebBlfYqxs2ku65X3kIb7V5q+1H6VYM+3uX5J9UxZQ9JX5d0XPr5uqQ9m/adUdq+sn+9vtSfc32y1L5Ntj1KeWr2ldp+U6rLUdvey5ekj46S57o2aLptr7w1f9+3YZ/bZsT++tEOcQd9rtG4kNnGh726GGXbklZLbb/mqP11OK7Xr6qfGaGumr6hZd2hsNdI+pKkg0rlGSVfdeUdMbxRnxu1T3l1VcpTNW6bdKt9UtLLJb1MNv/aPbXBwco8r6LQvqXn23hxT10K/SpImj5UzzvIH0O98ahU3myZ1G38LR1vvOcIDR+LNquMIzNkD9V9UiV8B0kvlrSvho7Jubjp84Mxcz1J35N0oaSfKD2nM9cOTeLm6jK1r9ufS+V1+lUxnvLnxa3jltqgQRvVhsnO7Z6ZKXc2bIR+5ea56b4w1AZry8asN6b2PUzS8ZI+J2mtiYyb+5mwZ/KEELaV9A1Ja0i6Pv15E9mrjA+W9JAT/j1J75a9qqwa9tgU9zpZx58h63yzJP2LpD9K+pqkT2XC3iFpYyfusZL+n5PuRbJJ9gtlO/XgM0enn09kwj4p6XEd8ryFU1dHSHpnrp5jjDM1JIQwK8a4XQjh+Snt2vLGGE924v5Q0nRJq6S0VpOdhOwu64A/dLb9LVlHbZPu2yW9QNIZkvZOdXWnbGc8WDbA5MKPli345Nr3AKdMG8kWj3JxNWpdpnLNjTFulitvJk42rMm2B2GS3i7pf2X74pslfVDSPZIeL+k7kv4jE/Yl2ZtjHpKd9H9CVjcryQ5Qn5L0shjjrSGE10r6L1l77CTpyJh5E0PK0+1Kk2DZALZPjPGsEMITJM2UtKmkR0m6QNJ2Mca/hxDWl3RKjHGbUeqqGhZC+LSkDWQT8RfJFjGukLXtVbKTmJmS/k3SEYMyhBBmxhi9b+hKbXCApO9LemTa/kExxqtT+H2SNo4x3hFCeJ+sD/9W0i6SzpV0y/AmJX1AVv/vkR2Ec3FPdtK9KZW9tryyE6pcG50taYtc28tOcnJ97nDZhHZj2StoD4kx3pHSPVvSMU55N5D07FzcGOOONfU/GFOOkLSl7LhzXQreRLbgOyfG+I5c3OG/D31mbqqnb6l+X7k/1Uttf5a9sSzXJ9dKn8+17wtkJ9mN9pVSeSp1tZvy/WamrK1zdblQ0o6qb/u3xBh/k0s3k6fSvjfI84dijJ9If9tadpwfLNq/Isb419y2G5T3E8NRJX1V6ZgQY/xlrjwhhIWyk/9jJP04xnhJrizD5fXiFsr7gOwhkrX9Jsb4ASf9f6T4ubqYJmnXzLbXjjE+NX32WZJ+JFsYfqykN8kW8HP99eIY47pO3JWUH1M2lHSapB9L+kWM8U6vjlMaTY8Z1fb4kKR/TXkb7HtbZcpziuytmafX5SuE8LUY48FOeV/ghccYf+vk2es3I/XH6rZLeR7O01DckdOtbONuSb+T9YG7JD1CtrC8j6R/eGN3COHdw0FadDxRjPHzTtzZNXG3lHR5ittlLuL1q9VlJ5+3yc4Nvio7Lmwp6f2SFtTkazAe/ZtssaG2vLKFycZlajr+NijvSO0wFPdQ2T6xQHbu9l5Jf5G0s2y/31k2l39q+vtasjHstZJe7cRdJ8a4QUrjJ5LOkvQzSc9N8X4o6X9U3w4hxrhJLm6M8Xk19TE43nxNdu5X258l3ejk+ahcXRXq6ShJJyl/fnqVrG+0iftTSR9z2uDRqR7rwr8i6VAn7kxJ18gWl34iGztmpXLfkgvLqdTVLk6eXhtjvLYmbnZfGOqvv5Xtg6tLekL6/aeSnifpKTHGF05U3Kw4wsqX9yPpfEk71fx9Z9lBzwufr6FvkFPYFpIule00j09/21HSd9Pv/yHb6XJhPy/EvauQ7qmySYxkV2p8QdKqsone9U7YkR3z7NXVPK+eM20z+Lb/Uq+8mbgvSv/OTv9Olw0+09L/g6TZhW0vaJHuYPX8wkpaq0g6Pf0+GFy88FK/8spUiuuV93bZIDj882VJd2XK6z1h/uDK7+/O/LxH0n1O2O2pvjZIebyr0gc3T3FzYfdKerKkp0u6VdKzUtj2sgHxokr+zpEdMAftcatXF1p85fraoXLPq/x+w1DYbK+/NqjHCyu/T5f0l/T7Wqntp6f/ryk7cflC+v+sTHkGZVpQKO85kp6YtrWfbJFw55rynitp5Ur+Zku6W3YA+7Ckj6SfO9K//yjEddMtlLdpGw23/Wz5fe5uSXumNN8ru0LoMZV0vfJe48X19jFJV2TCg2yRxxsHvba/S7boldtX7vH6swp9stC+54+yr6j8ZsTBMcPrN7MKdTnfaftzW+y/te1a00bV/nqCFl3ttKOkM71tNyjvA7KFzqMlfTv93J3+Pbpmu5+opiH71viTkv4mmxcdqprjyHB5vbiF8t5X6Dd3ZX7ulhQLdXGRs+3quHCapO3T749On/X6aylu6Tj2AtlJ2W2yK+JeOcibNy6U+uNQe8yUtGr6fUUVjlWyeUptvobar668bngpz06/Gak/Vutq1DylsE1KeUrhbp+s1Pltklaq9udMuoOxzDuefKRQ3uMk/UC2kLd5qr9r0++bl/pOh341X/aF06CvD45x66d+5Y1HD3jlHbVMKo+/TfejkdpBlWOV7Di/sqR10nbWS39fVTaPGfx/C0m/Sr8/T/Yllxd3QSWN84bSP1+2/+baYb4XN1Mfs9K/F3r9uZDni2q2u2ODerpI/vnpPzvEvaPQBrOc8LtKcdP/t5R9mXixpMtSv7nECduyMC54eTrZa78Gff389G+QdH2pb2jxvj5S3Gx+mn6wuKHM5DiF/a0Qfr8ql8JV/r5SinvB0N+rB5j5Ttilhbijpnuek2417LKOeXbryqvnUht55S3EvSh9bi3Zjj+4PPGRgzw723bruZDuhZIekX5fS5UJRMqTF76g0L5emUp9wyvvQ7JLbQ+o+bm1tC8V6mO+pI9r0cGx+hOdsDu1+GTioqHt3tcw7NKhsJmyQXLj9P/TJD0y/T5N9m1+ti5kC6lvkvQ+2UHtXbKrMw6QHfQ+LVvhP1W22v7MVJ7fdazHCyrtvZmks6r9Zuiz02TfYPxMdvC42ymT2/Zaclx4ouybsxfJvo1+Uvr7SUqXZKb+eFHK589k34KvksKuTP+eWYjrpTuvUF6vje5x2v7ipn0u/X83pRPJ1K+88g6XZ7G4hbafLelpNX/fUZWFlkxcr+1vHSrv8L5yp5z+LL9P3ldo3+O8bXfZT5x+M7NQl9UT3+G2b3QL6lCcRq8P1eLH01lDYbO8bTco79NkV1q9pfKZq0bNV6WOPi+7AmqJxadqeQtxq4uHw+UtjSlzlbndW0NzjZq68MacatsPn/jMLPTXuwpxq/uYd6xaWXal6S9lx5Iftd0P0vYuk92e8NSafvJPb/8b6pPD+bq9UN6ZXniHPnePE1a7GJrZxyYyT2c27ZOSThoKO7+QbvZ40rD9Xyy7cnHfUeN26FelxcPseNSkvKOUSRP0evUu7aBFX8xOk3SzFh8jq4st04b66MWFuLfLrkBZOe27L05/3012hcr5lc8Ot8NtXlyvLrX4WLZEfy7keYlFnob1VDcfXOL8tEvcUhtkwktxlxhXZHdyfFpD59RDYaVzTC9PF3fZF2T76Fqpz/9Tixay11FamBpH3OrPww+KmwAnhhBOkF22Pbi8aVPZZdsnSXrICT9P0jkhhGOGwl4pO9l4Wgjhv2QHz5fIOr9CCCtKesAJW0HS353wfxbS3T2E8BrZyctLJF2d4gZJC52wUrqlPHt1eWmhnj1HF8rrOUp2MJomuzfwZyGEK2UnVcfIFkVy2z61Q7rfSnH/KruM9TOSFEJYTzYw/8IJv6GQ7nynTH9skOdc+FWyAfjM4cKEED5aKG/JTEnHxhjPq9n2B52wN6Z/V4gxDm4lGYRNs3/yYZVNDV/ev5Kk/5R0cgjhF0qLAiGE30l6luyybK8uDpD0IdkC1fNlt7v8Tnalxh6y1fR/yr7p2zOlP1dLXmo8qk9JmhVCuELp9pGUp/Uk3RpC2CXG+EdJijEulHRgCOETsufNnO6U6RuF8j4QQtggxnhT2vbFIYTdZd/GBUk/DCFcIDu4nhtCOEN2ZcinYoxzJb0shPBCSaeEEL5Q2fybvbiS3u2ku2KhvHsq30YHK9/235b06kKfWyPG+M+U7mkhhJfK9um1C+WVF3e47oe8XtLXQwiP0qJbjDaV9bPXF+KeI799V6j8aXhfuUH2bVWuPz9b+T55uvz2PV72LLGJ3le8/voY2a05ubq8xmn7lUbNSNpOE48OIRwn2582CSGsEmO8L4WtWNi2W94Y4zkhhOdJelsI4TRJh8j2iyaq46hijGdLOjuE8B5Z2+fyVIp7l1PeG+X3m61l39z/oya/txXa/pnOtlcIdotLkDQjhLBWtNu6VpC1/WuU76/TC3EfaHKsijHOk13e/tMQwhqyxakubpQtRkjS7SGEDWOMN4YQ1pHdquTt2w/fvlSTr5sL5X10Idzj9ZsrnLAl+uOQrcaUp2fLjvm5PnldCGG1GOM9McY9H96gPUT1fi/R0vGkJMb4qxDCyZI+HkI4UC3GsAyvXy0Idmv5oyRdFkL4H9ni4HMl3eiNR03KO0qZRhh/XR3bYWYI4Ueyq0r+IOm7IYSTJD1H0o0hhKNk5xv7yo6ZCiGsIpvjn+PE/YPsC7rLUzrvCiHcK+k3sluFvuK0w3mFuHV1MKjLmwr9+RInz95tjl49XSIbY3PnoAs6xvXa4K9O+PxC3MXGjVSPsyXNDiHsmQvTkvOwYecW0l3CCPvCp2XnmJIdq74VQoiy4+5/jzHuwybsmTySFELYS/aMmo3Tn66XdFxM9+d64cHuJd+3JuySEMKasvuut5Z923l4jPHudIB8muzEoy7sCbJKysV9guzAnEt3M9k9iVvLOvL7KoPvfrJnt9SF7SrbOVrlOdrzLry6cuu50EZPyMRtcj/2RpIUY7whtclzJc1NB2l32177Nkj3ibK2uijGeNko4aXyemVqELc2XNJNspXlwUR7woQQHi/pthjjrTVhz5DdPlEXtr5sRfjCGOP8obAZsoPR5zJhb5P0X8PlCSE8RtJLY4yfTX13f9nlktNlJ3y/lk3+x1IXXQV788mjZSv9d1b+vrL08GR8OM7GssuCa8uUtpktbwjhuZJuiTFeMPT3NWSLZYfLxoZqPf4uDj1bIoSwqqSPym7dfHb627Rc3EK675T02Vx5Y4zXD/+9ZhtLtH2M8bIQwtOU73Pvk/T9GONZQ2Gbyfrbf+TKG0LYX/btXzGuk+8NVNl3ByezhTil9t1X0u+9faXB9pfokyks276lfLdV6q8xxk+m/y9Rl4W2f1aM8QdjyvMuQ386L8Z4TxoD94sxftWJ26i86W8byZ6Rt0OM8dEN8rV/jPFHIxSlUdxSeWXP9xu53zSpi1yflD0zsOqGGOMDwd7K9+w49Oyioe1v7sWVfamS61efijHu75VroqU6eIR3jAshvDfG+P8yYaXyDn9pM0pdev2mS39089w2T22l48OqMcabR/j8R1U5fo6Y3lMkPT3G+I1R446QxjTZLUL/Llu4+Yrsi683yL5g+USM8cbK57PjUZPyLo0y1aQ5UjsEe4Pdy2T18XPZVWD7yxZT/1f2/JzBedXRMcaFaT73L7L5eS7uV2OM96Y01pBdpX9bJd3VZYvSbjvUxW1j0J9lX2QX8zxiPX1V9mVH7vz0SbJzhbZxn6J8G9wgu62rLnwjWb3m4t4WY7wnU97VcmElaXEql6d/iTFe02a7le1Pk621PJjaZVvZHOlGP2a3uA9vYyIXeTC1hBDWkrQwxnjXiPHWkz08c6HsROqe9Pcg2+GrixpnxwnoRCGE1WTffm2a0r1Cdj/kQ6V0u+RrnGUqpPts2XNULg8hPFP2DI9LY4wnpPD1tfhJU923Wsu8NHAdKPuWtdoGx8oOMO9LYf8iO+jcLFs8Otw7SUn9aX6M8cHK/7eS9efbC3naqm4xsRTWRyGErWS3J+ba6OgY4wOTkrmWmrTvOMaFNAn6gNr1Z7fflbYte4ZJ3YL1pZntrV3aT0qa7CvBvvlXGudXkk0Sr+6a9lQRQli3btF9WTDOsa7LvjBB6e+gylzDGQ8OjjF+reH29tMklaeSj8fKTrIujSM80LiwzRWHx/g2/TqE8L0Y4+s65mXkY3MIYd8Y43ENtr2SpAcq88rdZM9SuyTGeKKXJ0k3jdLGTcfXyZpvjJpuml9tKZtf3Zn+Vnse0WBbO8qevXROsC+H95R0WWzwJfY4dGmDccYNIWwT7WqV5V7DOd30NucDDdLeTHaL8Z3pi4YdZP31okK8J8tu07whxvj7YF9cPkP2+JMjvXn1SP0qNryvq/Qju6zpTbJngjxjKOxDhfCPyy5N+r6WfH3m12TfCh2eCn+77B7IS9PfNnPC1izE3bSQ7vSU5xNll33NTr+/WXbfeS5sxS55LtTzkV6YbDX0e7LLhhfKVl/nylbLl3gVaiXuibKVzN/LTurul/RX2a1H35FNXv6WPvet9HNS+tvzC3k+uVDPL5c9sPRbssuevy97QOFs2fMvsummn5HzlT7fOm6hvNnwlNYRsnvPz5b1/TNlDwv7farrs1J/+H36uSz9bfsufaNLnjts18vTibK3jXxddovcJuln5/S3G2WXH29QibOB7HL42geiVT53m0Z8/Xol7tw2YV3qcQrHnVtoo5+Mqc+NM67bvmMcF67t0J+9PJ8ou3oit+0rZFebHiq7TeY16ffB356ZxpuLZW//OkU2Dl8r+2a3bXlLeX6RFr1B5IWy480fZFeD/JtsEra7lnw9656yW4LOSnk8UpVXisoW49y+Ibta6r2Svii7VeLNklZv2+cqZbpK0p9lk7eLUz1eJ2n3Dv35DePYF7q2X4c8lfprdl/omO6RWvQ2ut/LHhJ6vOzlAafLnqvxbi3+woJbB/8vpDuvTXkmoI1uU3oFt+xq3Ctk49WFkt7WsY12S333VtkcbkYl3Htd9omyK5qrP7+RPR/qONni8jj65FzZ7SPVn5fKrqx+iaSXFPJ8gRY9V+p9snnZh2Tj4acL6T6Y+tSBGprDS/pQ5fetUxtdJXvEwxIvURmhvJ3mXqOkK7v9+t1Kxz9JXxsKmyt7dMW1svOi3HnEGoV058jG9XNl5wynatEbOw/r0p87xC3N+bx6nis7pq6e/r+y7Fab38geLZGtjwbpxlRfH5e0tffZEeuiS7/pErdL+5XGhderxflAGhfeLmnTTPihqW9fJnuD9GWyx3lcrPIx417ZA8h/Izvn/ZVsDP+O0sOs2/aN6s9EvkL9W7I3qpydMvrHGOO7U9hM2bNEcuF3yC61O0t2aeIDkvaPMS5IcW+R7ezfjemS+nR5+AGywfhzmbDdZTtCLu67Zc+NyKV7uexhmd/V4q+HPUD2uu7fZsLWli0wtc3zK3PVLFv4eHIm7AJZJ/5YjPH0EMJLZM+p+ZDsW7MnyN5oUBf3eNmlhwdEu7pkR0lvjTEeEEL4D9kDxbaJ6RWqD0cMYYtUD6928vxn2WQ6V8/TZW/tuC9d7vvDGOMeIYRtUpytnXQle5tIXfipsoN8rrx3doi7j1Pek2SXHebi3i77xnpl2TfqG6eyryi7fXDXOPSa3xDCzrJ9ZDcn3VLf2Ldlnk+QTU5y293G2e4lskG1Lux4SXfHGLesjRzC/THG2nvEQwiXy+ojl+5nZJPsR6n+lbanO3EPymw7yPbRXZ24pbbv0m/GFfcM1T8ba1Dem5w2+pvsipe6uKU+V+pXXeLmbhdo0r7Xq/248EQn3ZtijLXPhEn9+XdO3Deo/jkZg3TvijE+PrPt+2W3Mgx/G7+SbDJyh+zkZDXZhONFMcY/hxC2lz3H7d+1pEG6P+uQ55tkY8PKsjZ7Wjr2bC7pT7IT50tllyi/I8b465TvmbIHUX9Cdnx4Y0pr37SPz1b9PjroG5+VvenoDNlxfJbsWPBi2Vsyl3immZq1742yqyjWTJ/dJ9qt10+QfWnxRifu8THGDWsDQ5ir/PNkSvtCafzt0n5dxiOvv14tOylvk25pXLhFdqJ6S9qfPx9jfHGw55qcKHum18Xp85LdynpE+n0dJ92DY4y1z29I+/bTnbilNvLKe9ZgTAkhnCNpzxjjbcGeJ3GW8s/jatJG10l6fbRnMe0nO+l+berTl8lu4cjFvTGV61uyOXiQfVnwSkmPk50P5OJ6fbI0dq8sG0dv1qI23E92VfDaqn+WxSDd22KMT5KkEMK5kv41xjgvXW18k+y15rl0r5HNsV8lW4T+cyrvr2VvSdw+bfcESV+JMZ6Y5thHyBY0cuU9QPbWq7qwrnMvr54f7s9p/v9W2Uno82XHiJdXynSapPfEGGeGEB4tm4c+NXMesYcWvcK9Lt2zZF+gP0JW55vEGO9Kt878Vd36c5c50Awn7tWy88hc3Gtlr7x+MIRwpOzY9XPZud5rVXleV03cXZ10z5J9mfAqSa+QLRr8WPaM1NxzCZscx0r9pkvcLseMLuPCNbJzp7rzgT+p/px7kO4qsrr9u6x+fxZjvEWSQggXy67cWUXWDx6dji2ryvrrqU6eD44xTkvjy/WSNop2m9hg3z7diXtAjHH1TPjiH57ARZ7ZMcZt0u/TZVdorCvrgGfJXk+dC78jxrhKZVuHySZf+8pOyFb1JrCFE0E5cefHGB/ppLtayxPQKyzZ1nl+rKxThkrQ4EA5Q7ZyWBe2sewy3adUtndejPGp6fcoW22vxh3YWXbZcjXuzMpAfr/sSfgPDuV3JdmOvYXsYcV1294lxrhCJc5wPa8oW0CKaTA/M8a4XfrsAln759KNsucY1YUvKJT3ug5xV3LKu2sh7t9jjE8KITxSNhnaKE0mpsneDvKImniDE+ot1L5vTGuZ510bbNfLk1cXF8gWEH8R08PM0i0cL5MN2p+SLYb+I4WtLzvQP0/2DdLnZN+iDftwZZJyQ4xxo0FAOgncQvZN7YKauN+WfbNfF/Y/sifet237Lv1mnHHfpHx5/6Z8Gx2jbn1uXHEXqH373qFu40JuX9hc9s1Prj/v5OT5O4V0/yT79rRu2x+WLZRfM1SezWXf0N9XGW8vjTE+ofKZ0jHjwQ55vqyS7kWDE6z0/3my15reky6B/rns+U1fDCHMkr3donqs2k12pcZrJf2f/L5xuaRt04RqFUm/jTHumi67vqaQZ7d9B8e5EMK1McZNK/k7X7YAnz1Gyt5cMixo0fNu2uwLMwrl6dJ+XcYjr78e3jFdr+0vq8xDp0k6pzLHuUJ2PLpS0n+nL16ujOn5JiGEu5Wvq2/KvkzL7du7qf0x0ivvLrJvma9PJ9t7xRjnp7LNll0N17aNhueDT5Qtnh8iO+H34q4q6R2yed77YoznD+oyhLDQyVOpT5bG7r1k/efnMcavp3xfFWPcokG6syQdFGO8KNiDZl8V7WHSj5Sd5L3FSXdupR+tLLsS8ZWy9gkxxrVT2KzBmDf4v2y+7+2D45p7efV8VIxxesrjOZL2rpy8niW7rW1Q3ofPMdL/7xs6n6ueR1wqG8+K5wo1dXW+/DF010J5u8yB1pJfz17cWwbH1GpdpP8vlN+vvLnm8HnVjrI+93JZ32h7HJsx5rht26/LuHBdjHFbqfZ8oDTHuUz25rvnyhbT9pV9EfRj2dj2pDTe3ii7knMwR75INufL7mOyxaFVZVcbbR5jvD2NN7NkF43k4v5PjHHdmr8vKTa85Kf0Izt4Dv/tw7JLYecUwu/X0CvJZAfHi2Wd6WRJ71fltYqS1pcdbG5zwn5fiHtvId2zZCcy1VfIrSBr6LudsL92zPMcSZtl6vkBJ+zaFP81sp38bbITM8k68AJJj3Pi/lJ2aeQzZTvG0SlsRdk3YLNSHvdPP4ekv31ANkHNbfuBQj1/Rvbty2Gyyd8H02fWll3O76X7ASf8pkJ5u8QtldeL+5lUznNkixS/SWU/WXaZ9QmpHz0j/bwi/e0rHftG2zyXtlvKk1cXM2SXLN4iuwptTvr9J7JvxT8jG2TvSD+Xpr+tLbuc+qmZbc+T/0rbUzV02+hQ3FzYVR3bfirGnV8or9dGV3Xsc+OK26V9u4wL3r5wXaE/e3m+v5DuWs6299Oi28+OTD+D28/2VOWVqLKreIb7hpdulzwPFmskacdK2DQNvRJVdpXRSbJbq86XnYyvMfSZbVL9Lyz0jQtlD8pVqrdzRyiv177zZZP998lOsN8lOw4fIPtm3+vPC2VXLG0+9DND9rDKtvtCaVzo0n5dxiOvv17aMV2v7Y+WTa5fLRu/Pp/CVlGao8puHfyLbL+5shLfq6vBPCa3b3c5RnrlvVk2j/qY7Fh3puwYd4rsdsQubXSuKrefpb9vItv/Fnpxhz7/s5S3uelvXp46jd3p3xVkC0ynya4yvbJhutvIxpXvpZ+/y04ez0117B0zZmXC1pCdZwxuWbtF6bXhlTx55R3n3MtLd4FsH11HlfExhc2SXY0yWzaW3q1Ft7mtIHtURO484vJCOyzQoteqV8+t1pBd/TVZc6DSuO/F/ZnSLbepP+2Qft9SduV+27nm/Zm/B9lCddvjWKkexzWWdemvpTndccqfD9xdSHfm0N9WlC30/Di1/Y9kV+z9WHbb1atlx5ifFvJ8W2qna2S3hP1B9mXBhSlfXtyr6v5e9zNdE+fcEMKeMcaTBn+IMX4shHCD0rMbnPCdZa9n+30l7DshhJskfVl2knuopD+mb0ckm2wfJ7tU6s2ZsJfLVhhzcY8qpPtK2UH6a8FuKQtadBvWXrJFlLqwV8ou/26b51fJBti5NfX8Kyfss7LO9v+06JkL/5nC1pb0JS3+it+qt8kuD/ug7CTnAtmBUrIJ0L9p0ZvIBpceXy/p1dHenjXH2fZv5NRzjPGQEMLessusPxZjPCV97E7Z84sek0tXkkIIv64LT9vLljfGeGzbuLJvVnPhn2+Q7tNlV3udFezNOy+WXdr8c9kliy/U4g9J/Wq0N6u9Ve37xo0t83x0YbsPOeHfc7b7tmi3xLxCkoK9mU5x8TcTXCA7wV5CCOENsoGyzpNk+9I/Vf9K2wWyAbrOxrmwaN8I7ueUyW17deg3Y4z7RqXXYA6LMW6Rfq1to0J/LPW5Ur/qEveHatm+khRCOFa2D446Lmzs5OszMcYvK9+f93PyvL+XbozxjrTd3LZ/qSUfJH1OtKtZVgrptdsxxmMrcR4jm6B65T2jbZ5THlaSLeicXQnbVNLfQwjbxhjPl6RoV/S8QNbuT5ZdsfME2RcxSp+ZHewV3z+W3zdWkL1O96+y25k/k8q7nmzS1bZ9Pyl7UGuU3dbwKtmC8jWyt3c80dn2qbIrh88fDgghnC77AqbNvuCOv+rWfl2Ogdn+mq4caJtuaVz4hqwtni6bjxydwqLSrQIxxl+HEH4ve47hdZX42f0zxrh5+jW3/x3h5KvURl55D5ItZuwvuxXhvJTHt0V72OjVTtzSMeMe2ZePNw3+GGO8Ltjb3L5eiPvw52Wvy95HNn+UrF7b9sni2B3tm/QvhhB+pkW32hXTTePH9lr0trgLZO3/rhTPmxO8NxP2zzS3rRpcqbK+rB4HJ4t13qkxzb3k1/ONsr4UJMWw6LXuq6W/PWHo84OHKq8tu7VrG9WfRxwgW/jL5evVMb2lLi7+muoVU9zHO3HHNgcqzHM+Uoi7hqw/fkj2fKv/CyFcK1tA2KcQ15trfjkTL4YQ3u/EKx3HSv2mS9wuc9jW40JY9Ha0wfnAHrL+eY0W7d+5dD8ytL0HlJ4tFkJ4lOzW76jF30R2uexNZI9w8rVOWPztzt+TXS30zWhvd17bK1Mmv0vg7VoNZU5Ai2F9lDqf4gS/ASUU3ihVSrdLvsZVpkKabnmXF8HeTjG8qDV4BfceWvKtTr+uLhZPQPrZtp+MfjGZcuX12mjp5nBiLe32bdqf2+Srzb4SOrx6tGZbE1aXIYRNJD0Ya15rH0J4ZozxLx23/0TZicpFy3ofnihTdV+Yiurqalkuz9I0ypgzFY/N40x3qpcp2O2t68cYr1oqGVs87Qk7VhXSGct5RFpo2EK20HHdqOc3WGRpjgshhC1jjFdMwHYa52u4r3fqkxO5yJM5EXj4Na1eeOkA6YWPOa53Auqe+Iwh3UFdeWHTVf+6419r0ZVLuTytIVvdfKHsG5yoRa8B/YHsnvPnyFZDg6TVZd9AHhpjvLpteUMI28q+YVsj/V2y1f47ZZchvy6XruybjM864Y930t2sbdzURuMo78ExxrqHEiqEcGSM8aC2faNjnseyb4cQDpF9432MFn+A+Stl3w7dJft2oBr2OklzYoyDb4jq6urbslv9XqT6V0qvLmv73WX1Xm37L8kun6wL69TXU96mVFzZs61ydXGo7CqeXBsdI3uVets+16W/unFzgj274h+58sahBy4PxT1R9u1wbZ7SZ2rzJbuVZ0tl+rPsEmKvHbyx7Ahv27l9JYQwN8a4mVPeI2UPo82lOxhDR85zLs2U7okxxroHOBYn+ynPn1e7vrGa7DLubJ6d9p2j+mPvsbJbFh7oshDXdl8oxOvUfh2OJ0fI3xd+2yHdtuOC1+dOlO2/ubq6T/ag/+z+N675r1OewXyh9THD2XZxHHTizpVdTZXLk9cni8dmJ113LCvkucsx48gY40FOnj7hlPdQ2YOIxzH3cvf9XJkajL/eflTsk85258YYN5uMOVCa8+XG/XtLcZ0ybSW7wqzVXNPZbut5SsPxaKmfy0/RcSG7LzQ4Znj72FzZM0db9avFtjVRizyFk7VjZCdZrU7mUtzchGBD2aWF44h7g5PnG1P8XHk3mKR0n6L8G8GeI7vPOJfuVsq/EewDsg778xjjwhQ2TfZconfKLptvW95dJL0p1r9R6g+yt7vk0o2ywawu/Auy+4dz6e7YIW6XfuWV91vKv9HkAtklmku7T64ueybGOPbtvSQ9Mda/+eeeWPOA8hBCkD0bZqeaehrU1fWyyyyH+/LrZfvBo5Rv+2/KLt8dR1+frLHMi7tdKleuvGsr30Y3pO216XOlftUl7smqF2QP5n2tU96DnbhnyB4c2Gbs3jjGuN4SG13Un29V+/For1jzkoC07Ztl96PXlecw2YM/c+W9Wvb8sHGMod910i29bWpbJ+6Vsvvwa/tGjPHwTFyFEO6SPT+nTftK1rfqjr1ry/bPVgtxstu12uwLpfF3so6BXn+9PdVjm3S7jAsnyX+7y9XK19W3Y4wrZ8ozeK35OOa/c2W32Nfl+QLZLQRt28jbP0vj4DVO3E/K5plt+mTp2Dx8a1Q13avlj2VeeUvHDC/d2fLfenqtU97PyvaHccy9vHp+Z4xx59oCdXvbX6lPriZbFK+Le1iKMxlzoF8pX89ryZ6xOlI9ps8tSOm3mWveKXs0R11ddZmnlPpNl7hdjhmTMi4Uvky+UfVvDGtyzDhctjhVF/cw2S1fubhuv1psYxO4yHOF8icCF8sat+3JXHQmBAvGGdfLs/zX0k6pdNNnat/qVUn3odjujWBzOpZXMcbHtUx35Lhd0p2gfuWlG+W/TeFqLf0+uaC0XS9PhbpYKGmPWP/mn8tlrzE9ZyhsR9lVaVvLecp/jLH692r8y2UP9Wvb5yZtPFqacSvl9dpojjr0uTHGfbQavpWiprwjx204dt8t6VlOf35kh/FonqQDM9s+S3Zi9WDNpt8lW/AcaT+aoDHUq+dnqf75JoMJ0BpeniWt5PSNr9flN8X9bKx5FXbTY7OzHw3qqu1C3K0t94XS+DtZx0Cvv/4p1rxhsmm6aj8u7KrC2zidulogf99+hMYz/31IhflChzbqMg5uqgZvvszE7TIffLTaj2VdjxneeOS10TVeeTW+uZdXz7fIH4/WUPs33Hl9cqH8Y9XNkzQHajvuz1GL40013cK+nxuvusxTiuNRl7iTdJ7YZVzw2u//qf0x4yH5ff0WJ+6cXNiw6U0+1NBDkjbSkiv4G6aw6IWHEJ42fICU9DTZg4eiE75wjHFXdPLslkfSgklK944QwstU/7rjBwvp3hjsgV11rwG9PYTwNdm3HdemeJvKvqWcJWmrDuU9LYRwgmwltbrt10m6upDuQ074fYV0L+4Qt0u/8sr7T0m7xhjnDsVVsIe1efvZuPrkOPft90n6QxqIB3WxmRa9VvQrwR5uNlhh31RWR6+XfZOwe6au5jt9+VpJtzptf9MY+/pkjWVe3PsK5T1a+Tb6h9r3uVK/6hL3UtnVcnOGwhVCKJV3gRP3/g5j943y+/P7OoxHr5f09cy2L5R0bIzxvJryvFH2xpfcflQqb5cx1GujKPuGtG4CtILsap1cnh+Q3zc+pfwJqDq070Ln2HuHpJWdba9TKO/8tvvCFD0Gvl75/jq3Q7pdxoUHnLBrJZ3n1NUf5e/bP/Ty1aG898ufL3j9ptRGXl2VxoWZyo85h3Xok6Vjs9R+LOtyzPDSfUB+G3n9ar7GN/fy6nlt+eNRaT9q2yfnyT9WdenPXeZA2yhfz/MLcb3jzcIOc81xzVNK/aZL3C7HjMkaF7z2e0jtjxm3y+/rXtxZw3FyJnKR553Knwj8Z/p/25O5qPyE4I1jjLuek+ePFcp78ySle5nybwR7eSHdK5V/I9hTJL1E0n9r0X2L18nenHWU7M0hrcobYzwvhLCXat4oJXsDxoFOutEJ36NQ3gs7xG3drwrl/a38tynM0dLvk+8tbFdOuLtvp7rYUpk3/0j6arDbrB4Oi4tuvzrCqasPy06c6vryy2VXPeXa/v2yS7MnvK9r8sYyL+4esrcC1ZY3xrgg10aSnqf2fa7Ur7rEXU35Nya8TjbG5tr335y4h6r92P3maPeW5/rz69RyPIr2HK+d6rYdQni8bEJRZwfZW4Ny+9EXCuXtMoZuoXw9Xy5/AnSEk+dvyu8bH3a2/ZZCnt321f9v78zj7aqqPP9dEWS0AAFBUISyFZSW0RG1AAWNQ2tK7YpCOWC3VjmAYytVsVQKtUCc6LZBUQFnbbSUSYZChkJUAiSPBAxJAMNgEANhzEQIu//Y+5Gbm7PXOvfse955w/p9PveTl7vP2nsNv732cM/ZJ/oy98bN7Wi+EfcuRVbrC9bcqqsxUOPrAUq9VrsleeErStnRxLE556uPpDyZ69sfVvQqmf9+FX2+cJUia40ZWv+08uDD5HPOaw1ZjZPW2Pw/FX9YuUyz1xoztHZ/oZR9EfimYu+RtLeu0vw8Gz0ffZbmb7jTOPn2jBzEsWpXRba1ORBwKHk/H5Hqyclehu7L+YqsNtf8NO3MUyzelMiWzGG7ygv/h3z8jqb5mHEK8UfSKjyf+MOQtvathWEfvDyN/GKtTnnlANlTf7a8LVlNZ8ueLttNdWwPG7/1y/JVCUpi1BZK2m2Tk03RBSfb7tuGvZuGjW8N3SGEcE/dOtpAF/moTdmmKOFc27JtoWnuTuWN+Vwjvq30lTZzaEZmT2B5CGFZRdlOwXgToZEjzbpL4puuqRx7U1l2I86ytyA/j8sxUONr03Y7zguaPa3Nf2vo1co8pSvZEnTVblN0Mfcqzb910BWfm7bbNK8Mw5cFOpfMU1qRrVH3uMoLY9EX2sS4eoW6NUE1BtDWZNuyqcUJ+V7ob/3SdLJOPn8acEnoOZ9DRN4dQji9qb3AWvJv9TqBeMButl1Lrxr2NpJt0d6dafB2kLroiJM5X+wCnEa09QLgkyGE+1L5AuJ5IZsTb/9+b0gnyovInBDCARmuD3LKf2Xs07VD53rXuUyJw4GKL64lH6PZIYQXYqBwY6ORbEkuq8GdgXUSkUOB76PzuVE+Ih7smat7hHio7Awq3jQXQrhf60eWvUPIv1k/a7B0LkEB59Sxt6TuQr3G2xio8XW0LzRu1/BF6dt5qnz1ReIv+ll7NJ3q2KP4cgeMftB0zGiaB1k/x5lBPuc04iTG2DyEXFZpb41+os1FLJ3MuXVTlPR9o96iN9xl9NqD+IKXGWR4U8Omoc+BavqiNVlD5xkMcZ7Sc11rsoX5aMzzgmFr0zHjA8Q7hmaQz5HleSGEMJQP8ZnF3xNv3zoN2K6nbLZRvoB4G9I9xLcf7N5TNgc4VClf1KKspvN8w96u2v0kMEK8Xe/v0+fY9N1pRrtfI95e9lbiwZcvS3//ivhoxn+ma24Bjh6iny9Keu/c8/3OSe9bjXa/oJRb7ZbItmXvIiV+x9INJ/9g1FvSt38DTCc+1vBx4mGCz0zlK4gHvEF8DGIx8OL0/7noXP8NeS6fbMT+z0pZl/moLVnLXi1GC5TYW5yzeFUi+zUl/lYu02R/bvhZ6wsPo/O5JB9do9T9INX55pOprpIxo0Rnzc+nEje8byI+9nEvkWsnEHmo6fw1JQaziYeG5up+fUF871B0OhadzyOGvU37gpV/uxoDNb4uLmi3JC/MVcqsMcMaq9qa//6J5pwr6Z9WHszNcT6ZYt+Uk9ZY1dX8V2v3AiNGmr1tzr20dkfQ85Hmq98Y9mqctMaqruZAmp+XGrLaePNlQ1bT+S9KDErmKRZvulrLd5UXtPidqsTAGjMsrmuyc0b/tj61LqpVkb4QmGuUWwOkNiFoU1bT+WHD3q7aXQRsWhGfJxIPkdLaXZSJrRAP+dok/X9bIom/OiR7Fyq8stqdr5Rb7ZbItmXvI0r8Fhdyo6nOVr0lffv6PjsPHb0GWNlXtjfxrI4ZxOSrcf0RhcuLjdivUsq6zEdtyVr2ajEq4VybsiW5TJO1cqjWF1YZfC7JR/0x6q17tZJvFlI2ZpTorPl5BfoESNN5lcENbQH6QEF8Vys6LaZsI65pXxivY6DG15J2S/JC0Zhh9O225r8lnCvpn1Ze0OY4qwzZkrG5q/mvOhcxYqTZ2+bcS2vXykdqPzLsVfms8GahIdvmHEgd1w1Zbbx5yJAd2FeUz1NK1qdtjhld5QUtfiuUGFh92+K6Jjs3J7tRXXUvNCvSFwJzjHJrMadNCMZSVtPZsnes2r0JeEZFfJ7RT6qKducBL6iQfWGF7BOIhz+dRezkJfZeTDw4a6eea3aiohNVtLtAKbfsLZFtzV4lfgsLudFU50HrHahvA9v0XbNPkn+UnsSayp5G3H1/CIPr5Lk834j9mha5Ph5l+xcoG9mrxWiInBumbEku02StxZzWF1ag87kkH12r1P0o+XxzCWVjRonOmp/X9H/fU75wQJ37uaEtQAfN+711r1Z0qsrdg2zENe0LVl7oagzU+LpuiO0OkhdWKWXWmLFKsechgzclubuEc1a7JXlQm+M8VMBJa2zuav6rtbvGiNEgfXCYc6/afu67bqHlqwJOPqjw5hJDttU5kOJnS1b9EXvAdjfQWYlByTxlmOvTYY4ZXeUFdb6gxMAaMx5G57ome2NOp410qXuhWZG+ELjXKLcWc+qEoEVZS2fN3q7anQ7cTLxF9LT0uTB9t8ho9wDgauItohenz+jjGFcCB1fE/XPE18iV2Lsd8Y1go7fDLU/tnkjcRdXaPU8pD0a7JbJt2fsWJX7TC7nRVOd1Rr0lffsI0q553zW7AecD+1aUbQPMQuf6B8hz+cAasW+L6+NR9lHDXi1G9xZyri3Zklymyf7B8LPWFx5E53NJPjpMqft48vnmyZSNGSU6a37+HfoESNP5VoMb2gL0wcL4arm7ZCOuaV+w8m9XY6DG1zsL222aF45Uyqwx4zHFnlkGb0rmvysLOGfFqCQPanOcuYZsydjc1fxXa3eWESPLXo3PJbyy2tXykearDxr2apx8SOHNkw3ZNudAmp8fMWS18WaZIavpvEKJQck8xeJNV2v5rvKCFr+rlRjUGTM0rquy/d/nPrUuqlWRvhD4llFuLea0CcHpLcpqOl9q2NtJu+nvacRd1Tenz4uJu4CaTrN6/r9zIuiBo+QnHYCbif2uJfYavLLa1cpnGn4ukW3FXi1+we5nbXHyp0a9JX37n4H9M344Dfhb4ElNfJXjcg1ePbstro9T2eMMe7UYWXlfa9fiVWNZLf5G7Hc1ZNUcavhjgcZnQy8rH5l9Rfvk+lENexvrbPhZWyQ+2dDZ4qRW998WxPdbOZ1qcMfaiGvaF6z828kYqPG1BudayQtWmeGrH+TsSeVtzX9nFXCu1jylyh+WTlU+GCC+jcfm9O+Yz3+1dmuUaXV/QONzIa+0dp+LkX+NvtKUkyXcaXMOpPn5TENWG292M2RNX2X4WjJPsXjT1Vq+k7xgxG90LtJkzNi16vthyG5wbd0LzYqUhYBVjjFB1cpbltV0tuztpF0jRrUWAlQ/uzgC/BL4R3oOphqGvemavYBXAlv1fb/IaPfaXHkNP5fItmXvdCM2Y87Jlvv2TOIgOTf9O5N0kBvxrWqfJf6K9mvizvm+A3K+iss7GLHPlpXGfpzKWvZqMSrhXGuyRvxHNHsN2e8aftb6gspng5NWfK26m+ab1nKo4ecdrNgq9bU2RrZZd1NZg3PjcgzU+FrYbkle2EErM3xl9b9W5r+FvCnpn2oeTNfkcs6vCjipjlVNfVHD3pGm7dbQS7O3zblXY18avlJzdw29smNVCZ8NWWsOpPm5hJON55pGDErmKSXr0zbHjE7zQpN+UCO+GteL+2cIYXivUBeRmcBrgH2Jt3NdAFwc1r9qN1suIi9KZa8k3vp2MXBhCOH6JJstb1lW09myt6t29yH/uuMbic/z5do9FOW1psCbiOSbnur/TWrjCmC/AnuPIf5isSDV86EQwtl12g0hrBGR3TPlK4m7tJXtpvobyRbGV7P3D8Tb/qviN5t4Gv+YcrLNvt0LEdk/xeFVxB32S9K1s0Vk+/T9a4iv351LvEXyLRlfLcB+/Xou9lcAT1XK9iuIfVe5zCrP+iKEsEaJ0Z+BLZPMoJwr4aslW5LLDlJkbwJ+ovhR1avHj1V8vpD4xpRGuUypew3xV7bZVOfXd9FwzEjX7N5E5xoxOiLV9/sQwoqe9qYT32iS0/nmpEM2Bul1qlV1f4j4y12TsVkbe2cDR6P3wZxO04H7crKl+beLMbAXfXzdh/jWltXEX0cHbbckLywi5rJGY8ZonqywZw7xQO/tmsTIsLcx52q0q/nKyoPaHEeVTddk/Yw+Nu+p+KPN+a/W7nziozWVMQohvFCxd0fgcFqaexl+3oN8Plqj+Mqaw2qctNYC71NkW5sDEc9n0fJKVjatUbTcfpPS7n6KvSX9s2Q93slavkaMWskL6Zpc/D4BHJOJgTVm7E3cwKnket3xxkRouDukfYD9gX8CLiO+AuzTwAvrlAPbA28DvkfcPT8d+Lse2d7yub3lA8qOKLJzK2Q1nS176+o8jHZHUE7jN3S6GeWU8b4Ybwq8AvgicfFwfoGfbwe2TuW7E3cwPzRou1q55ecBZEf6ZRvEV7P34Trx64qTNept3Lf7bPsr4i2Vp2XKDwSWKL5ST+qvqE/jc12ul+SjQfNCK7J1+lguRjW4UcKrQWX/UDf+FfbeX0e2hh9Vmyr4PMvQq1Y+qqh7MXBcLr9ivBmzTl5vqLM23txJPPzwl8R+/saeNuYMoHNVDL6k1V0Q39uIEz5Vp4w/fk/cuFJ1KulHLcRvKPMyrS/UiIE21xg0LwxtzND69gAxqmPv3cDnGZxzdWJUaz6YqbfWnM6y1/JzRdlyupn/au3WntMZfbDVuVdfu7clvX9Jdf69RvHVIHPYfr2WA2+3eFOaczTZGpyz4tAveyM1xpsa7fbbtAz4aMP+WXeNaflxmLms9hx2jPPCGUr8SsaMlcTNJDC4btmrfcwLSj/Yi7U6i7nsc5paeVuyms6WPWPQ7r193x86Sjz6EkpFu3f1fbc3PaeMG3HOPiNYw967+77bmvir9leAkabtauUWN0pkC+3tPxW/bvzGnJPD6tvEk+hfkL57LvBR4LXp/6O3M27dJzudglP+tbjX4HMJ18dVLqtZvpG9wPcM/zXm3JBk+/PgILnsxiayRgysvnBUU06y/oC/p9e0Z4P8avSjRvbW1Fkbb1ahLBKb6NwTg+Va3QXxXdIb37p+TNeqG3GGbNP83OUYeCrwV+n/WxDPxDiXeM7BNk05V8MXWl4Y2pgBvIw4jh1uyJTOfxf1lg/IOStGjeaDFMzpSjiZyvpz3VjNf7V21Te+DcKrAXhTyqv5wLPS37tj51+tHw3CyVv6+DzIWmBM50B1/JyuWUCD8aYG1/v7/ljMU1qRLY1fDV+V5IU/K/FT32Jm6HsjG44Ztblu2bvBdXUuqvtBWaxlrq9cKFAxQKIs9jRZ4rPS2clE3XqrdB7U3h65H5KZkDepu0+n69FP49cWzdap9/9GvD3wiL5rTqkTw4zuRxEPDN6v7/tNiLup6xTZC4iJpbZeve0aev3W4M0xWgwNP2v2Bi1+JdyoEQdNZ7XNujr18wL4DPFX7GtTHC8F/oX4q8B56L/ma1y3TvnXePOtJpxK5cdrvLG4YfHViNHA9Vp9gdjHzun7nEv8te4c4ByNc9j9pGkO3UjnvnYb5zJDdrVmT9M+CNxulF9g9KMHiHeCXAm8H9ix51o1vxr9qH9RXCuv19RZfdNG3/cbbUzV1bmCG9qm151WfHOcbaDT4/4wdBpJ3w2cn7HnP1oe/Jkhq/ZtI/Y3Apukv08Dvpau+Qzw74atlk3ajwYlb3fRfHV3z9/vSTKfAa4Cji3IC0cZ9s4fhHN916ljleErNQ+i55zH6vKmot6LlRicgt4HVxg6l4wZ1lykaYwuqPjO+oGl9rpKqaP/Nff9+bfkDXcan69QeJNdC4z2Fcte8nnlTVp8078Dz1WI8ycztyuymq/mKjEw5yl17anDGzYcX5vm7k9oOtN8rXcBA47NvZwy4rdSiYE1ZtxZwPWN8kLuM8wzeT5DfJ5uE+A/UjAvI05gLkr/30CEuJt2KfDyEMJ2qZ73EJ/J/AXxueZzkyNzz2muCCFspci+nXgA3qMiclqq62dEEr6J+Cxd7vnPOxWdn028rb/S3hDC5xVfPUbcHbwF+DFwVghhWU1f7kgkZpVOEJ/DvDWE8Pu+NndLZdsr9n4CWBb6npsXkW2Ik5XziAvydwNriaRdk2QfDSG8MF2/URxCCCdkfHE78JIkf3dF+VHEDrpRUdLnt8kflXqFEA5Q2p1RVZbq/j2wRYY3+6Z/V1ARwxrPFf83xd7PEm/hq4rfvxA52YgbIYQ3ZOxFRJYTb/+s0nkp8fbrXN/eRNFpjxDC01M9Vf3zyNTeZsQ+8bQQwoMisgXxF/cdQwgPp2dTfwZ8P4RwsojMBU4iz/VTgX/OcPmDxFeA5nhzH/DNTFmWU6n+R4AtFd5cjsINg69fUmTvSG0NVG8qvwt4XVURsY/dRXzM4dvETUghcv6twBeIE7demd58dDD5fqKOGUYOXUk8synX7v+meS7T8uDdRF7mcvc5/ar26HUw8Tb4jcwhjicvyZkL/C6E8MTURlU/mkn81emw9PcbgOuSjr8DHsjkm5cCzyDfj64NITxFaffiAp2vJe/nOcCbQwgjPd9vQrx9+kjiuJ7T+Uo2HDP6ubE18Tb3qrrfTuR7k7H5LuCrSu7eVxkjdwLeotj7EfJ9X8vPexJ/8cvlo0A+D64iHkbZZAycrc0HgHeGEJ6TyjfITyJyZ6o3N35uRn5ON5N4HkhurLqaPOe+CpzccMxYGULYMl1/DXGxtExEtkrX/5ENUWtsTnn/IcXe1wHH5DgXQnhPVb3pGmusOkXxlZUHdyU/x3mYGKOcbG6sEuJjmieTz91fIp8XbgbuUdo9TLHXGjO0ds8kzkVyeeFUxd6r2DDH9ueyKpm66yotd/8WeJGSj15N3lenoefBg8jz+UXEzZrKsSqEcFVGZ0RkTQhhM8VebR2pzvmAs8nn/XnJL1V+PC+1lxtvjgReoMguV3x1GPDBhv1TG8esOftBFbqOcm4P4IkZH1u5+1PENUhO55+Tz78Lki9zfvwY+f6ZzZMp/96MHr8DGo4Z84HDlHnZqiqdRm0KITw1U74hQs3dIOtD/EXhCcSD6x5kw926ecRJ2w+AQ4iT3UOIk6KDgcU99VxD+hUS2CrVO5/87VIrDdkFPeX9zz9at4RrOt9q2Jv7zCf+kjGN2Gm+QyT2hcA7iYfFar5cpeh0MPrJ55of56KffD7S9/9ZxAFo++SnuUocVim+WENcjJxM3OndvK+ddcTkcVnFZ5Whl9WuVvdjCm9Gkr9yMbzR8LNmbzZ+NfqZxQ2Lk9lbEpU2R+WzOhn9s5c3c/ts7b8Vsv/XJI3rWS7X4HP/7cb9XFf9aPBG64MWXy1ZjXOazgG9j00jLjL/g/TLA3HABD1HHozdT0pyqNZuSS7TZDV7nmT4Yzlx4vOMvs/uxLtw6uajqn5U9Wz/G4iTpbVk8o2Vc9Dz+vxCnTU/7wrslNHppYbOFie1uhcZ8dVy3V05nWr4coFhr9X3czqtNvKROn4aslpfuF6xdT7xoMvRuxPPAJ6f/n42ceKv5TJrTqflFI1zRWMG8WDl7Ykbo/05Q+PkLeh5X7N3qcG5krGqJA9qcxxLtlZOqYjBHIxcZrRbMmZo7VpzOtVehTcHG7yy1lXW3FrLR5qvLHs1Pq/M8WZAPjdeR2biq+X9YPhRG2+sGGi+ukeJgcX1kjm7tS5umrtXGjprfdCKgdY/NU6tMeJ3di4GNfKGxXWVG7n+tVE9dS80K9IXayPoC4Xr0QdI7XapVYasNpmwFpGazpa9d5Of0D/Sd33vhHxZjbordUp/zyT/umPrbIYXkX+t6QJgWp/8u4gLtduMGK5VfLGUuJt8CHAC8Ze2XwEfSjG6gfRscAXn7jD0Wme0q9W9kjxvrkFfVD1q+FmzNxu/mrzTuKFxcq2i80qjTU0nq39eTfw1kd44Em8Xfwj9MRON61ku1+DzWqXsNsOPq9B5o/VBq5+oedDgnBp7lD7W8/fTiPn066THi1ByZPpb3XwoyKFLjXZLcpkmq9mzTPMHceLysoyff4Sejx5B70dzq+RS+ZPI5JtUrvUja2wu0Vnzc3aRWENni5PaAtSKr5brluR0quFLa8Kn3jKu6HQ/ej7S+sIKQ1YdA43Yb5N8dAuRk2uJC4QrgJuNXKbN6VYYOUXjXMmY8WjS/4/p36f26D6CnhesPKfZews650rGqpI8qM1xLFktp1hjs5YXrHZLxgytXWtOZ81xtVxWsq6ycreWjzRfWfZqfL4mx5safF5r2Kvl0NVGfOf21tV33Sojftp4Y8Ve89UflBiUjGPWnF3jnLXGrJW7MzprffARw49a/7Tyrxa/kjHjNnSuq9yo+r7y2roXmhXpi7XeN1ZULRSWoA+Q2vO9wZDVJhOzlXrXGTqr9qJP6Jcrftyyji+rdKqoa382PPn8VuBIy970/fZseMr4POD4ijamE29H02J4r+KLH1V8twvx1rb/l+K20TXpuhnEk8YPy+j1gNYu8TT0PTPlRyi82Rd9UXV5HV5l7L2O9c8A98fv08SO34gbBif/rOgctDYNvq5ReDECbJbRZwfi7ag7Z8pfanD90+in/J+t8Ga5UrbY8ONZBm+0XPaYwVcrD2Y5Z+h8Jfl+MKPiu9cBX+j7Lsc5rZ9cY/BK3RTR2u27dqBcZsjeS/6NcFta/tA+6PnoL+j96Nl12kgylfkm04/uA/6ktNtYZ8PPZxAnT5UToDp9X+GktgDV+FprbFZ0WmrEsFKndI3V93M6jaDnI238vMWQ1Xx1W53YE88s2Jf4qOFONWxdhz6nm18nPhnOnY7+dhdtzFic8cOWxMcfsnkBe/NXs3dfg3NnK3WrY9Uw8mAm56wkc4ZG8peWU/69bgwq/HEX+bcbbtn3/5IxQ5uLVJUdq9g7I8ebvuuarKs0P78JJR8N0I+q7D10AN71j1ULyPP5YcNea+6lzfm0vH+rFj/08UaLwQzq9/2B+qdhjzpnNzhXkrsXVOnbo7M2Vt2l+dHon9cB78nI/kiLX41+UHvMYGOuX1jXJu1T66JaFemLtedVfL/RQiET2D0SmWot9vple/5fNZkYqN5enQe1t+8adUI+SN11/Nhj/3uIZ5rU9mNP+YEYp5vXiUMD+WmWbm1+qnhjxbAJXy17WX9y/beHzY0aOh+itdmkL5TyokbM3kzBW2Va5E0JNzTZGU3rHbLdG3DO6CeNc6jVrnFt4/gTb82tLTuIXg31aS2/av2opN06sv0xQtmYsnS2YtBX9w25utO1TXKdlY828keFvd9tmp97dNgoH9WM18BjYGHsa+XIKr1KcoqWF0pyRqa+gfPCIDG0ONe03h6ZgfJgn+yeuZzT1ifZ+ME6/hhm/I0cWjtGdXlTh1d1+mCFTK38q/mq395BeUfDtQAF68ie8mHOVWr7ss93g/hK7Z9N7Mnxhg3XxSW5e+DxpPTTsA/WnYuUzDOHtu4d2sHLjvEBEXki8UDUpSGES0TkCOJBWQuIRF5ryP81cRf/6cSd10XAD0MIDykyR4UQzijQeRvizuoM4gGUjxF/BT4bOCGEcH+Tdkv0KrXJqFuz98vEA9EaxW8qweI6kcMDcTnVm419m7wYj5jI9pbksiaybaIwl6n5lfjLeuMxo0TnhjGaBryceEv1sHWeBrwkKAd8KrJFY28bOpVgIvd9DRrnmvb7rnzVFud66m/qj0Zzuhr6qGMz8c21Yz7/Ndo9g3jHxsA6dcgrzc/TiC8JuIsKXxHvBGkUg7Z4U4I21xFabm9r/JyMaDsvKO1OI24SPYPBc+T7gd1owPVBOOmbPJMMIvJD4u1lWxKfx9+aeIvrK4nxfqciewzweuItbK8l3nJ2P3FX+P0hhMszcreHEHYr0Pki4m1+3w0h/Dl9tzPx2cVXhBBe1aTdEr1KbTLq1uz9ENH/A8dvqsHg+nOIj+sNxOVUbzb2bfJiPGKi2luSy4hvShlYtk0U5jI1v7L+DI2h5pwa+VmL0f8ibuTMoHpj6v821bnFBWjJ2DseFzcTsu9rMDh3CfH1v0MdM9pECedq1N0ohybZRnO6GjqpYzPx0eMxn/8a7f4N6dHkBjp1xas7iAvjGVTn33eQ99WfiI+8N7G3Fd6UoHQdQbzbvcmP2CXjZyfzlK7Qcl7Qxub7Uh1NcuQq4iPpA3N9EE76Js8kg4jMCyHsk17x9idglxDCOhER4hsv9lFk5xOfp1wnIlsCvwohHJJeM7eQDV/P/bgY8Ta7zQp0XhhC2DNTtpq4M1rZbtKrUtTSS0TmNZUtgWVvCGHzJvGbajC4PvqGlioun018s0BltcDexMc2qspa40VX6KoftImSXEbMNznZs0MI+7ekcytxMPLNQmBNwZjRWGcjRjcAnye/MbVzgc5tLUBLxt5OFjeTse9rqJEXmo4ZnfiqhHM16tZ8peZBK+fkykZtyhVhjM3Awi7mv0a7K0MIW+R0yulDy7yq4ed/Ip9/n4riK81eIwaNeVOCwnFMlSWe0ZnL7bOIZ980abdx/5yI6DAvaGPzLGDbpuuMEMK0TJsLiXfE5WRr54VN6lzkmFCYJvEW3q2Iu5bbEHfVNyOeVm5hE+ItZ5sRdzsJIdwuIpsSd+/v67tegN8W6nybiHyC2InuBhCRnYidSIx2dwJe3VCvEtkSaPY+Whi/qQSN64LO5R3Jx/4W2uP6eERX/aBtlOQyTbYttBUHLd/cAexckHNKdc75ebMQwom9F6YJ1gkSb79eW6Dz7kbdTVEy9ralk4XJ2vc15DhXMmZ05avS+Z6FpnnQyjkaNE5aY3NX8191LmLo9GTF3jZ5pfn5ZiMfPYLSjwpiUMKbErS5jtBy++com2t2MU/pCl3lBS1+x9F8zLjJ4PrzFNnaecE3eSYfvgPcRNxBnAWcJSK3Ai8GfmLIfhu4RkSuJt4qfyKAiOwI3EP8lWukX0hELi/UeSbxDQNXiMhT0nd3A+cQD7fS2l1VoNd5BbIl0Oz9N5rHb6pB4/ql5Lm8nHhKfi72S5Syy1uwo2t01Q/aREkuu1qRXd6izm3FQcs3fwe8k+Y5p0RnLUYrjQnQ+QU6t7WQKBl7u1rcTMa+r0Hj3J1KmTVmXD4WyleghHMWNF9ZedDKORo0Ti5Ryi4nPhbVxfxXa/cyQ6fdjLrbgubnZUY+Ope8r/5E8xiU8KYEJXnQkt1B8eXdBe2W9M+JiK7ygjY2L6H5mHEu8Y1cOa6fZNhUC/641iSEiOwCEEJYKiLbEl9FfXsIYXYN2b2J55ncEEK4qVVFHZUoid9Ug+Yr5/LURkn8pxp3uso5OT+LyHbEyf4bgf4J0IkhhOVNda5Td4E9404nx4bQ+vZE7Pdt9t2p5o/CMUObi0yoOV3N/Kv1owllb5toebyZcP2zK7Q1NhMfXRy3MfBNHse4hkzSN3zkMNXsdTgc3cHzjcPhGEt4znE0gfPGMVUwTK5XHvrjcIwjHNe1AmOMqWavw+HoDhMu30iLZ9S0WXdTjEedHI4CTLic41iPDvPRpOON5/aJjRbjNzSu+508js4hU+8NH1PKXofD0R0mW76RFl8r3GbdTTEedXI4NEy2nONYj5bz75Tijef2iY2S+I0V1/3gZcd4wFR7w8dUs9fhcHSHCZdvjAnQTuO17qYYjzo5HAWYcDnHsR4d5qNJxxvP7RMbLcZvTLjumzyO8YCp9oaPqWavw+HoDhMx37Q5ARqPC4nxqJPD0RQTMec41qOrfDQZeeO5fWKjrfiNCdd9k8fROUII/0MpO2IsdRkLTDV7HQ5Hd5ig+abNCdB4XEiMR50cjkaYoDnHsR6d5KNJyhvP7RMbrcRvrLjuZ/I4HA6Hw+FwOBwOh8PhcEwC+Nu1HA6Hw+FwOBwOh8PhcDgmAXyTx+FwOBwOh8PhcDgcDodjEsA3eRwOh8PhcDgcDofD4XA4JgF8k8fhcDgcjikMEVknIiMicqOIXC8iHxMRdX4gIruLiHlAoIjsIiI/S38fIiLnDajb5SLy/EFkSiAi/yoih7VY/0Bv5Gjisx7ZD4vIlk1kHQ6Hw+FwTFz4Jo/D4XA4HFMbq0II+4UQ9gYOB14DfMaQ2R0wN3lCCEtDCG8pV3FwiMjAbxANIXw6hHBJG/qk+g9qq+4KfBio3OQRkSeMoR4Oh8PhcDjGEL7J43A4HA6HA4AQwl+A9wIflIgniMhJInKNiMwTkX9Il54AvDzdAfSRdGfPlSIyJ30Ogsfv+Lmhvx0R2UpETheR2SIyV0TemL7fQkR+IiILROQXwBZVeorIEhH5oojMT3X8l/T9mSLyDRG5GviiiDxTRC4UkeuSfnuJyDYictvo3UpJlztEZNMk/5b0/SuTbvOTrpv1tL1D+vv5o69SFZGDkz9GktyTKvR+OP17SLpL6WcicpOI/FBEJJVNT9/NAd7UI/tZEfl4z/9vSP7dSkTOT3dh3SAiM0XkGGAX4DIRuWy0bRH5sohcD8wSkV/21HV48rfD4XA4HI4JjoF/5XI4HA6HwzF5EUK4Nd3p8RTgjcADIYQXpE2Oq0TkYuBY4OMhhNcDpMeCDg8hrBaRZwE/BrTHrGYBl4YQ3i0i2wKzReQS4B+AlSGE54jIPsAcpY4HQgjPE5F3AF8DXp++fxpwUAhhnYj8GvjHEMJiEXkRcEoI4RUiMgIcDFyW5C4KIaxN+yyIyObAmcArQwiLROR7wPtSOzl8HPhACOEqEdkaWK1cC7A/sDewFLgKeKmIXAt8C3gFcDPwU6MOgOnA0hDC65Lu24QQHhCRjwKHhhDuSddtBVwdQvhY2lBaICI7hhCWAUcBp9doy+FwOBwOxziH38njcDgcDocjh1cB70ibIlcD2wPPqrhuU+BbIjIfOAt4bo16j031Xg5sDuwG/A3wA4AQwjxgnlLHj3v+fUnP92elDZ6tgYOAs1I73wSemq75KTAz/f1WNt5M2RP4YwhhUfr/d5NuGq4CvpLuotk2hPCocf3sEMKdIYTHgBHiI3B7pXYXhxACyRcG5gOHi8iJIvLyEMIDmevWAT8HSHV/H/j7tMn2EuCCGm05HA6Hw+EY5/A7eRwOh8PhcDwOEflr4obAXwABjg4hXNR3zSF9Yh8B7gb2Jf6AZN3FIsCbQwgL++odRNWQ+XtF+ncacH8IYb8K2XOAL4jIk4EDgUsHaPdR1v9ItvnjCoRwgoicD7yWeMfTq0MINyn1rOn5ex32nKy33cfbTncaHZDa/ZyI/DqE8K8V8qtDCOt6/n8GcC4xVmfV2JRyOBwOh8MxAeB38jgcDofD4QBARHYEvgF8Pd3tcRHwPhHZNJU/W0S2Ah4Ces+c2Qa4K92V8nbAOtj3IuDonnNo9k/f/yfpQGcR+a/APkodM3v+/V1/YQjhQeCPIvLfU30iIvumsoeBa4CTgfP6Nj8AFgK7j571k2y6Iv29hLgxBPDmUQEReWYIYX4I4cRU916K7jnclNp9Zvr/23rKlgAHpLYOAPZIf+9CfMTtB8BJo9ewcYw2QAhhKfFRsU8RN3wcDofD4XBMAvidPA6Hw+FwTG1skR5n2pR4t8j3ga+ksm8THyOakzZklgEziI9RrUuH+J4JnAL8PJ2PcyHr76bJ4Xji+Tbz0gHIfySejXMqcIaILAAWANcpdWwnIvOId8S8LXPNkcCpIvKpZN9PgOtT2U+Jj5Yd0i+UzhY6ivio1ybETZtvpOLjgO+IyPHER81G8WERORR4DLiRBo8/pXbfC5wvIiuBK1m/UfNz4qNzNxIfnRt9lOx5wEki8hiwlnh2EMBpwIUisjSEcGimyR8CO4YQFgyqq8PhcDgcjvEJiT/UORwOh8PhcEwMiMgS4Pk9hwo7GkBEvg7MDSF8p2tdHA6Hw+FwDAd+J4/D4XA4HA7HFIOIXEe84+pjXevicDgcDodjePA7eRwOh8PhcDgcDofD4XA4JgH84GWHw+FwOBwOh8PhcDgcjkkA3+RxOBwOh8PhcDgcDofD4ZgE8E0eh8PhcDgcDofD4XA4HI5JAN/kcTgcDofD4XA4HA6Hw+GYBPBNHofD4XA4HA6Hw+FwOByOSYD/D2YAuzYiH0OW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66" name="AutoShape 2" descr="data:image/png;base64,iVBORw0KGgoAAAANSUhEUgAABAgAAAQiCAYAAAAmrs9KAAAAOXRFWHRTb2Z0d2FyZQBNYXRwbG90bGliIHZlcnNpb24zLjMuMiwgaHR0cHM6Ly9tYXRwbG90bGliLm9yZy8vihELAAAACXBIWXMAAAsTAAALEwEAmpwYAADAcUlEQVR4nOzdd5htZXn38e+PogiIGsWKCPIqigVEsIGxx4Il9oJdY41iF2Mvr11jSTRiIfYolliwYUFQjHjoIvpqEBU1isaC2Cj3+8ez9jn7DNOOnJn17PH7ua5zzew1xdthZu+17nWXVBWSJEmSJOmv2xZjByBJkiRJksZngkCSJEmSJJkgkCRJkiRJJggkSZIkSRImCCRJkiRJEiYIJEmSJEkSy0wQJHlyklOTfDPJ+5Nss9KBSZIkSZKk1bNkgiDJVYAnAvtU1XWBLYH7rXRgkiRJkiRp9Wy1CZ93iSTnAtsCP1nsky93ucvVLrvschFDkyRJkiRJm9Nxxx33i6racb6PLZkgqKofJ3k18EPgD8Dnqupzi33NLrvswrp16/6iYCVJkiRJ0spI8oOFPracFoPLAHcDdgWuDGyX5IHzfN6jkqxLsu6ss866KPFKkiRJkqRVtpwhhbcFvl9VZ1XVucBHgJvN/aSqOqSq9qmqfXbccd5qBUmSJEmS1KnlJAh+CNwkybZJAtwGOG1lw5IkSZIkSatpOTMIvp7kQ8DxwHnACcAhKx2YJEmSJEkXxbnnnsuZZ57JH//4x7FDWXXbbLMNO+20E1tvvfWyv2ZZWwyq6vnA8//SwCRJkiRJWm1nnnkml7zkJdlll11oBfF/HaqKX/7yl5x55pnsuuuuy/665bQYSJIkSZI0c/74xz9y2cte9q8qOQCQhMte9rKbXDlhgkCSJEmStGb9tSUHJv6S/98mCCRJkiRJ0vJmEEiSJEmSNOt2Ofjwzfr9znj5AZv1+43NCgJJkiRJklbIGWecwbWudS0e+tCHcs1rXpMDDzyQz3/+8+y3335c4xrX4Nhjj+Wcc87h4Q9/ODe60Y24wQ1uwMc+9rH1X3vzm9+cvffem7333ptjjjkGgCOPPJJb3vKW3Ote9+Ja17oWBx54IFV1kWO1gkCSJEmSpBX0ve99j8MOO4x3vOMd7Lvvvrzvfe/jK1/5Ch//+Md56Utfyh577MGtb31r3vGOd/DrX/+aG93oRtz2trfl8pe/PEcccQTbbLMN3/3ud7n//e/PunXrADjhhBM49dRTufKVr8x+++3HV7/6Vfbff/+LFKcJAkmSJEmSVtCuu+7K9a53PQCuc53rcJvb3IYkXO961+OMM87gzDPP5OMf/zivfvWrgbZ94Yc//CFXvvKV+cd//EdOPPFEttxyS/7f//t/67/njW50I3baaScA9tprL8444wwTBJIkSZIk9eziF7/4+ve32GKL9Y+32GILzjvvPLbccks+/OEPs/vuu2/0dS94wQu4whWuwEknncQFF1zANttsM+/33HLLLTnvvPMucpzOIJAkSZIkaUS3v/3teeMb37h+jsAJJ5wAwG9+8xuudKUrscUWW/Dud7+b888/f0XjMEEgSZIkSdKInvvc53Luuedy/etfn+tc5zo897nPBeBxj3sc73znO9lzzz359re/zXbbbbeicWRzTDqca5999qnJ4ARJkiRJksZw2mmnce1rX3vsMEYz3///JMdV1T7zfb4VBJIkSZIkyQSBJEmSJEkyQSBJkiRJkjBBIEmSJElaw1Zi7t4s+Ev+f5sgkCRJkiStSdtssw2//OUv/+qSBFXFL3/5S7bZZptN+rqtVigeSZIkSZJGtdNOO3HmmWdy1llnjR3Kqttmm23YaaedNulrTBBIkiRJktakrbfeml133XXsMGaGLQaSJEmSJGncCoJdDj58Rb7vGS8/YEW+ryRJkiRJa5UVBJIkSZIkyQSBJEmSJEkyQSBJkiRJkjBBIEmSJEmSMEEgSZIkSZIwQSBJkiRJkjBBIEmSJEmSMEEgSZIkSZIwQSBJkiRJkjBBIEmSJEmSMEEgSZIkSZIwQSBJkiRJkjBBIEmSJEmSMEEgSZIkSZIwQSBJkiRJkjBBIEmSJEmSMEEgSZIkSZIwQSBJkiRJkjBBIEmSJEmSMEEgSZIkSZIwQSBJkiRJkjBBIEmSJEmSMEEgSZIkSZIwQSBJkiRJkjBBIEmSJEmSMEEgSZIkSZIwQSBJkiRJkjBBIEmSJEmSMEEgSZIkSZIwQSBJkiRJkjBBIEmSJEmSMEEgSZIkSZIwQSBJkiRJkjBBIEmSJEmSMEEgSZIkSZIwQSBJkiRJkjBBIEmSJEmSMEEgSZIkSZIwQSBJkiRJklhGgiDJ7klOnPr32yRPWoXYJEmSJEnSKtlqqU+oqu8AewEk2RL4MfDRlQ1LkiRJkiStpk1tMbgN8N9V9YOVCEaSJEmSJI1jUxME9wPeP98Hkjwqybok684666yLHpkkSZIkSVo1y04QJLkYcFfgsPk+XlWHVNU+VbXPjjvuuLnikyRJkiRJq2BTKgjuCBxfVT9bqWAkSZIkSdI4NiVBcH8WaC+QJEmSJEmzbVkJgiTbAbcDPrKy4UiSJEmSpDEsueYQoKrOAS67wrFIkiRJkqSRbOoWA0mSJEmStAaZIJAkSZIkSSYIJEmSJEmSCQJJkiRJkoQJAkmSJEmShAkCSZIkSZKECQJJkiRJkoQJAkmSJEmShAkCSZIkSZKECQJJkiRJkoQJAkmSJEmShAkCSZIkSZIEbDV2ALNkl4MPX5Hve8bLD1iR7ytJkiRJ0nJZQSBJkiRJkkwQSJIkSZIkEwSSJEmSJAkTBJIkSZIkCRMEkiRJkiQJEwSSJEmSJAkTBJIkSZIkCRMEkiRJkiQJEwSSJEmSJAkTBJIkSZIkCRMEkiRJkiQJEwSSJEmSJAkTBJIkSZIkCRMEkiRJkiQJEwSSJEmSJAkTBJIkSZIkCRMEkiRJkiQJEwSSJEmSJAkTBJIkSZIkCRMEkiRJkiQJEwSSJEmSJAkTBJIkSZIkCRMEkiRJkiQJEwSSJEmSJAkTBJIkSZIkCRMEkiRJkiQJEwSSJEmSJAkTBJIkSZIkCRMEkiRJkiQJEwSSJEmSJAkTBJIkSZIkCRMEkiRJkiQJEwSSJEmSJAkTBJIkSZIkCRMEkiRJkiQJEwSSJEmSJAkTBJIkSZIkCRMEkiRJkiQJEwSSJEmSJAkTBJIkSZIkCRMEkiRJkiQJEwSSJEmSJAkTBJIkSZIkCRMEkiRJkiQJEwSSJEmSJAkTBJIkSZIkiWUmCJJcOsmHknw7yWlJbrrSgUmSJEmSpNWz1TI/7/XAZ6rqXkkuBmy7gjFJkiRJkqRVtmSCIMmlgL8FHgpQVX8G/ryyYUmSJEmSpNW0nBaDXYGzgEOTnJDkbUm2m/tJSR6VZF2SdWedddZmD1SSJEmSJK2c5SQItgL2Bt5cVTcAzgEOnvtJVXVIVe1TVfvsuOOOmzlMSZIkSZK0kpaTIDgTOLOqvj48/hAtYSBJkiRJktaIJRMEVfU/wI+S7D4cug3wrRWNSpIkSZIkrarlbjF4AvDeYYPB6cDDVi4kSZIkSZK02paVIKiqE4F9VjYUSZIkSZI0luXMIJAkSZIkSWucCQJJkiRJkmSCQJIkSZIkmS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mCCQJEmSJEmYIJAkSZIkScBWYweglbPLwYevyPc94+UHrMj3lSRJkiSNxwoCSZIkSZJkgkCSJEmSJJkgkCRJkiRJmCCQJEmSJEmYIJAkSZIkSZggkCRJkiRJmCCQJEmSJEmYIJAkSZIkSZggkCRJkiRJmCCQJEmSJEmYIJAkSZIkSZggkCRJkiRJmCCQJEmSJEmYIJAkSZIkSZggkCRJkiRJmCCQJEmSJEmYIJAkSZIkSZggkCRJkiRJmCCQJEmSJEnAVmMHIE3scvDhm/17nvHyAzb795QkSZKktcgKAkmSJEmSZIJAkiRJkiQts8UgyRnA2cD5wHlVtc9KBiVJkiRJklbXpswguFVV/WLFIpEkSZIkSaOxxUCSJEmSJC07QVDA55Icl+RRKxmQJEmSJElafcttMdi/qn6c5PLAEUm+XVVHTX/CkDh4FMDOO++8mcOUJEmSJEkraVkVBFX14+Htz4GPAjea53MOqap9qmqfHXfccfNGKUmSJEmSVtSSCYIk2yW55OR94O+Ab650YJIkSZIkafUsp8XgCsBHk0w+/31V9ZkVjUqSJEmSJK2qJRMEVXU6sOcqxCJJkiRJkkbimkNJkiRJkmSCQJIkSZIkmSCQJEmSJEmYIJAkSZIkSZggkCRJkiRJmCCQJEmSJEmYIJAkSZIkSZggkCRJkiRJmCCQJEmSJEmYIJAkSZIkSZggkCRJkiRJwFZjByDNol0OPnxFvu8ZLz9gRb6vJEmSJC3FCgJJkiRJkmSCQJIkSZIkmS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wFZjByBp5e1y8OEr8n3PePkBK/J9JUmSJK0+KwgkSZIkSZIJAkmSJEmStAkJgiRbJjkhySdXMiBJkiRJkrT6NqWC4CDgtJUKRJIkSZIkjWdZCYIkOwEHAG9b2XAkSZIkSdIYlltB8DrgGcAFKxeKJEmSJEkay5IJgiR3Bn5eVcct8XmPSrIuybqzzjprswUoSZIkSZJW3nIqCPYD7prkDOA/gFsnec/cT6qqQ6pqn6raZ8cdd9zMYUqSJEmSpJW0ZIKgqp5VVTtV1S7A/YAvVtUDVzwySZIkSZK0ajZli4EkSZIkSVqjttqUT66qI4EjVyQSSZIkSZI0GisIJEmSJEmSCQJJkiRJkmSCQJIkSZIkYYJAkiRJkiRhgkCSJEmSJGGCQJIkSZIkYYJAkiRJkiRhgkCSJEmSJGGCQJIkSZIkYYJAkiRJkiRhgkCSJEmSJGGCQJIkSZIkYYJAkiRJkiRhgkCSJEmSJGGCQJIkSZIkYYJAkiRJkiRhgkCSJEmSJGGCQJIkSZIkYYJAkiRJkiRhgkCSJEmSJGGCQJIkSZIkYYJAkiRJkiRhgkCSJEmSJAFbjR2AJM21y8GHb/bvecbLD9js31OSJElaS6wgkCRJkiRJVhBI0kWxEtUOYMWDJEmSVp8VBJIkSZIkyQSBJEmSJEkyQSBJkiRJkjBBIEmSJEmSMEEgSZIkSZIwQSBJkiRJknDNoST9VXEtoyRJkhZiBYEkSZIkSbKCQJLUr5WoeLDaQZIkaX5WEEiSJEmSJBMEkiRJkiTJBIEkSZIkScIEgSRJkiRJwgSBJEmSJEnCBIEkSZIkScIEgSRJkiRJwgSBJEmSJEnCBIEkSZIkScIEgSRJkiRJwgSBJEmSJEnCBIEkSZIkScIEgSRJkiRJwgSBJEmSJEnCBIEkSZIkScIEgSRJkiRJwgSBJEmSJEnCBIEkSZIkScIEgSRJkiRJwgSBJEmSJEnCBIEkSZIkSQK2GjsASZLWgl0OPnxFvu8ZLz9gRb6vJEnSXFYQSJIkSZIkKwgkSfprZMWDJEmaa8kEQZJtgKOAiw+f/6Gqev5KByZJkjSxEgkNkxmSJG1sORUEfwJuXVW/S7I18JUkn66q/1rh2CRJkmaO1RmSpFm1ZIKgqgr43fBw6+FfrWRQkiRJkiRpdS1rSGGSLZOcCPwcOKKqvj7P5zwqybok684666zNHKYkSZIkSVpJyxpSWFXnA3sluTTw0STXrapvzvmcQ4BDAPbZZx8rDCRJkmaALRGSpIlN2mJQVb9O8iXgDsA3l/p8SZIkaXNyYKUkrZwlWwyS7DhUDpDkEsDtgG+vcFySJEmSJGkVLaeC4ErAO5NsSUsofLCqPrmyYUmSJEmSpNW0nC0GJwM3WIVYJEmSJEnSSJa1xUCSJEmSJK1tJggkSZIkSZIJAkmSJEmSZIJAkiRJkiRhgkCSJEmSJGGCQJIkSZIkYYJAkiRJkiRhgkCSJEmSJGGCQJIkSZIkYYJAkiRJkiRhgkCSJEmSJGGCQJIkSZIkYYJAkiRJkiRhgkCSJEmSJGGCQJIkSZIkYYJAkiRJkiRhgkCSJEmSJAFbjR2AJEmStBbtcvDhK/J9z3j5ASvyfSXJCgJJkiRJkmSCQJIkSZIkmSCQJEmSJEmYIJAkSZIkSZggkCRJkiRJmCCQJEmSJEmYIJAkSZIkSZggkCRJkiRJmCCQJEmSJEmYIJAkSZIkSZggkCRJkiRJmCCQJEmSJEmYIJAkSZIkSZggkCRJkiRJmCCQJEmSJEmYIJAkSZIkSZggkCRJkiRJmCCQJEmSJEmYIJAkSZIkSZggkCRJkiRJmCCQJEmSJEmYIJAkSZIkSZggkCRJkiRJmCCQJEmSJEnAVmMHIEmSJGl8uxx8+Ip83zNefsCKfF9Jm58VBJIkSZIkyQSBJEmSJEkyQSBJkiRJkjBBIEmSJEmSMEEgSZIkSZIwQSBJkiRJkjBBIEmSJEmSMEEgSZIkSZIwQSBJkiRJkjBBIEmSJEmSMEEgSZIkSZIwQSBJkiRJkjBBIEmSJEmSgK3GDkCSJEmSNtUuBx++2b/nGS8/YLN/T2mWWEEgSZIkSZKWThAkuWqSLyX5VpJTkxy0GoFJkiRJkqTVs5wWg/OAp1bV8UkuCRyX5Iiq+tYKxyZJkiRJklbJkhUEVfXTqjp+eP9s4DTgKisdmCRJkiRJWj2bNIMgyS7ADYCvr0g0kiRJkiRpFMtOECTZHvgw8KSq+u08H39UknVJ1p111lmbM0ZJkiRJkrTClpUgSLI1LTnw3qr6yHyfU1WHVNU+VbXPjjvuuDljlCRJkiRJK2w5WwwCvB04rapeu/IhSZIkSZKk1bacLQb7AQ8CTkly4nDsn6rqUysWlSRJkiStEbscfPiKfN8zXn7Ainxf/fVaMkFQVV8BsgqxSJIkSZKkkWzSFgNJkiRJkrQ2mSCQJEmSJEkmCCRJkiRJkgkCSZIkSZKECQJJkiRJkoQJAkmSJEmShAkCSZIkSZKECQJJkiRJkoQJAkmSJEmShAkCSZIkSZKECQJJkiRJkoQJAkmSJEmShAkCSZIkSZKECQJJkiRJkoQJAkmSJEmShAkCSZIkSZKECQJJkiRJkoQJAkmSJEmShAkCSZIkSZKECQJJkiRJkoQJAkmSJEmShAkCSZIkSZKECQJJkiRJkoQJAkmSJEmShAkCSZIkSZIEbDV2AJIkSZKkfuxy8OEr8n3PePkBK/J9tflYQSBJkiRJkkwQSJIkSZIkEwSSJEmSJAkTBJIkSZIkCRMEkiRJkiQJEwSSJEmSJAkTBJIkSZIkCRMEkiRJkiQJEwSSJEmSJAkTBJIkSZIkCRMEkiRJkiQJEwSSJEmSJAkTBJIkSZIkCdhq7AAkSZIkSfpL7XLw4Zv9e57x8gM2+/ecBVYQSJIkSZIkEwSSJEmSJMkEgSRJkiRJwgSBJEmSJEnCBIEkSZIkScIEgSRJkiRJwgSBJEmSJEnCBIEkSZIkScIEgSRJkiRJwgSBJEmSJEnCBIEkSZIkScIEgSRJkiRJwgSBJEmSJEnCBIEkSZIkScIEgSRJkiRJwgSBJEmSJEnCBIEkSZIkScIEgSRJkiRJwgSBJEmSJEliGQmCJO9I8vMk31yNgCRJkiRJ0upbTgXBvwN3WOE4JEmSJEnSiJZMEFTVUcD/rkIskiRJkiRpJM4gkCRJkiRJmy9BkORRSdYlWXfWWWdtrm8rSZIkSZJWwWZLEFTVIVW1T1Xts+OOO26ubytJkiRJklaBLQaSJEmSJGlZaw7fD3wN2D3JmUkesfJhSZIkSZKk1bTVUp9QVfdfjUAkSZIkSdJ4bDGQJEmSJEkmCCRJkiRJkgkCSZIkSZKECQJJkiRJkoQJAkmSJEmShAkCSZIkSZKECQJJkiRJkoQJAkmSJEmShAkCSZIkSZKECQJJkiRJkoQJAkmSJEmShAkCSZIkSZKECQJJkiRJkoQJAkmSJEmSBGw1dgCSJEmSJP012OXgw1fk+57x8gM2y/exgkCSJEmSJJkgkCRJkiRJJggkSZIkSRImCCRJkiRJEiYIJEmSJEkSJggkSZIkSRImCCRJkiRJEiYIJEmSJEkSJggkSZIkSRImCCRJkiRJEiYIJEmSJEkSJggkSZIkSRImCCRJkiRJEiYIJEmSJEkSJggkSZIkSRImCCRJkiRJEiYIJEmSJEkSJggkSZIkSRImCCRJkiRJEiYIJEmSJEkSJggkSZIkSRImCCRJkiRJEiYIJEmSJEkSJggkSZIkSRImCCRJkiRJEiYIJEmSJEkSJggkSZIkSRImCCRJkiRJEiYIJEmSJEkSJggkSZIkSRImCCRJkiRJEiYIJEmSJEkSJggkSZIkSRImCCRJkiRJEiYIJEmSJEkSJggkSZIkSRImCCRJkiRJEiYIJEmSJEkSJggkSZIkSRImCCRJkiRJEiYIJEmSJEkSJggkSZIkSRImCCRJkiRJEiYIJEmSJEkSy0wQJLlDku8k+V6Sg1c6KEmSJEmStLqWTBAk2RL4V+COwB7A/ZPssdKBSZIkSZKk1bOcCoIbAd+rqtOr6s/AfwB3W9mwJEmSJEnSakpVLf4Jyb2AO1TVI4fHDwJuXFX/OOfzHgU8ani4O/CdzRzr5YBfbObvuZKMd+XMUqxgvCtplmIF411JsxQrGO9KmqVYwXhX0izFCsa7kmYpVjDelTRLscLKxXu1qtpxvg9stbn+F6rqEOCQzfX95kqyrqr2Wanvv7kZ78qZpVjBeFfSLMUKxruSZilWMN6VNEuxgvGupFmKFYx3Jc1SrGC8K2mWYoVx4l1Oi8GPgatOPd5pOCZJkiRJktaI5SQIvgFcI8muSS4G3A/4+MqGJUmSJEmSVtOSLQZVdV6SfwQ+C2wJvKOqTl3xyC5sxdoXVojxrpxZihWMdyXNUqxgvCtplmIF411JsxQrGO9KmqVYwXhX0izFCsa7kmYpVhgh3iWHFEqSJEmSpLVvOS0GkiRJkiRpjTNBIEmSJEmSZiNBkGSLJDuMHYckSZIkafZ4Tbk83SYIkrwvyQ5JtgO+CXwrydPHjms5klwmyfXHjmMxSfYbfrYkeWCS1ya52thxzSfJFZK8Pcmnh8d7JHnE2HGtFUkOGv7WMvycj0/yd2PHNS3JUxb7N3Z8C0my9zz/dkuy5IDYsSS5SpKbJfnbyb+xY1oLktw7ySWH95+T5CNJ9h47rsUkuUSS3ceOY1Mk2XbsGJYjydWS3HZ4/xKT340eJdkuyRbD+9dMctckW48d13xm4fVsriT7J3nY8P6OSXYdOyZpLZm1a8rhefatST6X5IuTf6saQ69DCpOcWFV7JTkQ2Bs4GDiuqrq88E5yJHBX2maI44CfA1+tqi4vXpKcDOwJXB/4d+BtwH2q6hZjxjWfITFwKPDsqtpzuLg6oaquN3JoF5LkHot9vKo+slqxLFeSk4af6+2BRwPPBd5dVd1cvCR5/vDu7sC+bFi1ehfg2Kp64CiBLSHJf9Gev04GAlwXOBW4FPDYqvrciOFdSJJXAPcFvgWcPxyuqrrreFEtLsnNgF2Y2spTVe8aLaAFJDm5qq6fZH/gJcCrgOdV1Y1HDm1eSe4CvBq4WFXtmmQv4EW9/i4MvwdvA7avqp2T7Ak8uqoeN3JoF5LkH4BHAX9TVbsluQbwb1V1m5FDm1eS44CbA5cBvkpbf/3nqjpw1MDmMQuvZ9OG17Z9gN2r6ppJrgwcVlX7jRzagpIEOBC4elW9KMnOwBWr6tiRQ5PmNYPXlCcB/0a7npyci1FVx61WDN3exQK2HjLUfw/8S1Wdm6TPbEZzqar6bZJHAu+qqucPF+G9Oq+qKsndaD/ft3d8V/5yVfXBJM+C9as3z1/qi0Zyl0U+VkB3CQLahSvAnWgnUqcOJwDdqKoXAiQ5Cti7qs4eHr8AOHzE0JbyE+ARk9WwSfYAXgQ8g/a70FWCgPZ8u3tV/WnsQJYjybuB3YATmUpoAN0lCNgQ3wHAIVV1eJKXjBnQEl4A3Ag4EqCqTuz8zuY/A7dnSB5W1UkdV788nvaz/TpAVX03yeXHDWlRqarfD+cIb6qqVyY5ceygFtD969kcdwduABwPUFU/6bmaZPAm4ALg1rTXs7OBD9OS911JcjbtNWHab4B1wFOr6vTVj2phSfajPfdejXaNFlqS/upjxrUGzNo15XlV9eYxA+g5QfAW4AzgJOCotPL3344a0eK2SnIl4D7As8cOZhnOHi64HwTcfCgf7LJkEDgnyWUZnuST3IT2BN+dqnrY2DH8BY5L8jlgV+BZw8nJBSPHtJArAH+eevzn4VivrjlJDgBU1beSXKuqTu/0nPV02vPATCQIaHfe9qheS+E29uMkbwFuB7wiycXpuM0POLeqfjPn97Trn3NV/WhOvL0mkv9UVX+exDpUxfX8s02Sm9LuGk9uJGw5YjyLmaXXM2iVGDW5WBlKoHt346raO8kJAFX1qyQXGzuoBbwOOBN4H+1i+360pPLxwDuAW44V2ALeDjyZOXeOezQkM06sqnOSPJB2Z/71VfWDkUObz6xdU34iyeOAjzJ1PlZV/7taAXSbIKiqNwBvmDr0gyS3GiueZXgh8FngK1X1jSRXB747ckyLuS/wAODhVfU/Q4nYq0aOaSFPod0V2i3JV4EdgXuNG9L8kjywqt6TBfriq+q1qx3TMjwC2As4fbhLdFmg10THu4Bjk3x0ePz3wDvHC2dJpyZ5M/Afw+P70nrfLg6cO15YC/o9cGKSL7Dxi9ITxwtpUd8Ergj8dOxAluE+wB2AV1fVr4eEcrc9kLTf3QcAWw4l8E8Ejhk5psX8aGgzqOFO0UHAaSPHtJAvJ/kn4BJJbgc8DvjEyDEt5knAs4CPDnfkrw58adyQFjRLr2cAHxwSh5ceWk8eTmuV6dm5SbZkw02bHek3CXPXqtpz6vEhQ7n5M4e/wd78pqo+PXYQy/RmYM+hneuptN/bdwHdtSrP4DXlQ4a30+cIBaxaJUnPMwjmu8D6Da1n5MRVDmdJSfarqq8udawnQwbtGlX1+bTBTltOSrd7MbwIPRF4I63/PMB3qqrHiyuSPLqq3jLVM7+RSal8T2atnzBtsNvNh4dHVdUJY8azmCSXoJ387z8c+iqtPPOPwLZV9buxYptPkofMd7yqukzCJPkS7WLgWDZOaPTaJ78lreJlel7CD8eLaGHDa8Kzgb+jPe9+FnhxVf1x1MAWkORywOuB29Li/RxwUFX9ctTA5jFU7D2CjX+2b+u9EibJtlX1+7HjWMysvZ4BDEmi9b8LVXXEyCEtaujjvi/tjvE7aTdsnlNVh40a2DySfI3WfvSh4dC9gKdU1U0mfemjBTePJC+nVed8hI1f044fLagFJDl+qCR5HvDjoVX5+B7nfSS5AvBS4MpVdceh3fOmVfX2kUPrVs8JgvfRykcnWfU70wZ97UIb4PLKkUKb13x/FL3+ocBsDUlKcmxV3WjsONaq4Q73BcCtq+raSS4DfK6quusnhDbxmZbYOnS4c7F9VX1/7LjWiqFU9JrDw26TcQBJ5r1TUVVfXu1YlpLkCcDzgZ+x4W5b9TokSZoY2gvezmwMgJy117NXVNUzlzrWmyTXAm5DS2p8oaq6rNYZql1eD9yUdgf2v2gl/D8GblhVXxkxvAsZkt5zVVXdetWDWUKSLwOfoVW93Jw2nP2k6nOA+MwMOwcYquAeC0zm6BwJvGU1z8d6ThAcBdxpcoctyfa0YWR3oFUR7DFmfBPDC+fNaCV4/zz1oR2Au88pbepG2oChGwFfr6obDMdO6fGPJck/0/qiPwCcMzneY0Z1Isk2tDtE1wG2mRyvqoePFtQCprLAJ0z9LpzU4+9uZmzicy48cAiAXgcOJbkl7Y7QGbQTv6sCD6mqo8aLam1I8j1a7253d7SnJfkEi/TD91adkeSNLB5vd+0xSU5h4cFpL+ntdyTJ12l3Xj8+9Rrxzaq67riRXdgsvZ7BgjeXTu45cZg2B+rU2jAseAfg2lX19XEj02pKckVaq/I3qurooVrnltXnFqFvVNW+c54XuqsgmUjyNtp1z6R680HA+VX1yNWKodsZBMDl2XhQ1rnAFarqD0l6GqB1MWB72s9yevLsb+m0T34wS0OS9hrevmjqWNEm6Pbq3cC3aVO1X0Qreewyw85s9RPO2sTnmRk4NHgN8HdV9R1ou3iB9wM3HDWqBQwnqm8Erk17Lt4SOKeqdhg1sPn9iE6Hq87x6uHtPWjzHd4zPL4/rfqhN+vGDuAv8Gna88H7hsf3A7YF/oe2dnixbTijqNkZADkTr2dJHktrP7t6Nt54dUlaK1rP3kxrL5j43TzHujD89/8HLrwKt7ubNQBJLkWrNJvcOf4ybb1sd68dw/yyDwPXGA79gjZUr0czM+x8sO+cpOYX01YfrpqeEwTvBb6e5GPD47sA70ub8Pqt8cLa2FDK+uUk/159Tu5cyJczI0OSqqrnQSIL+T9Vde8kd6uqdw4tM0ePHdQC3kB7Ur98kv/L0E84bkgLmrWJz7M0cAhg60lyAKCq/t9Q6tarf6FdXB1Gqyx5MBvaI3pzOnBkksPZuLe0q8Glk/aMJK+pqn2mPvSJJN1djPc6H2MJt51z1/iUqTvfDxwtqoXN0gDIWXk9ex8tUfQy2k72ibNrFSeV/4UyPS+jqi4YbjL16GO0c6/P029Sa9o7aMN37zM8fhCtNP4eo0W0gOlWZdpmiKsA/0ZrPenNzAw7H5yfZLeq+m9Y3yqzqr+/vf5BU1UvTvIZWvk+wGOqanJycuBIYS3mbUnuXVW/Bhj63v6jqm4/blgLOphWAn8K8GjgU3Q6OXcYgHIhVfWi+Y53YtIn9Osk16XdGepyz3VVvTfJcWzoJ/z7XvsJmX/i81tHjmkxX0ryKmZg4NBg3VDaNrlrfCCd36Gtqu8l2bKqzgcOTVu99ayx45rHD4d/Fxv+9W67JFevYU94kl2BbhNyw53CZwJ7sHFbV4+VZlsmudFkcF6SfdmwNvC88cJa0GNofdxXofVufw54/KgRLWBWXs+GO8K/oVXmkOTytN/b7ZNsX50OLx2cnuSJtKoBaDeYTh8xnsVs2/s8hzl2q6p7Tj1+4dAS3KPHM7QqA1TVd4ff4+5U1fHDzKLuh50Pnk47fzydFu/VWOVtLN0mCAbH016MtgJIsnPHT5qXmyQHYP1e2C7/UAaXAN5RVW+F9dO1L0Fbc9abc6be34Y2sLK7F/w5DhmSRM+hZS23B547bkgbS7JDVf02yd/Qhsu8f+pjf9PjXYyqevVQ8fJb2hP986rvic83Ht5O34ntuT3msbQX/Unf9tG0rQu9+n3aUMUTk7yStu5wi5FjmlcNG0yGeTpUZxss5vFkWsXD9AnKo8cNaVHvpc2pOYB2QfsQ4KxRI1rYI4F3DL8LoT2fPXKoiHrZqJHNo6p+QZ83Zi5kqj/+X4fHOyS5ca/98UnuArwWuDLtdfhqtPOb64wZ1xIeQ6vUeA7t9ewLtDvJPfpkkjtV1afGDmSZ/pBk/8nwxGGO0R9Gjmkh3bcqJ7l1VX0xydwKjGsmoao+MkpgS6iqL6QNj999OPSdqlrV9vqehxROT3w+n/YiWr0Obhky1nefJDDSVgh+dO7wmV4k+S9ameP0EMjPVdXNFv/K8aXtkP9sVd1y7FgWkmTXmjNZf75jY0ryyaq6c5Lvs/GT+uRvrbtBesPzwnuq6ldjx6LxDc+zP6PdkX8ycCngTVX1vVEDm8dQSfRuWjkmtH7NB1fVqeNFtbjhufZaw8Nvr/YJyqZIclxV3XB6wNtkMNXYsS1k6Dee3E3uTpJnVNUrs8AgyE4HQJ4A7D0pgU9bKbmu43Oxk2gJ489X1Q3SdrM/sKoeMXJoa0KSs2mVT3+iVXZOzm96nFNDkr1og+kuRYv1f4GHVtWq9p8vx5CU/zWtte8JtEqSb1XVs8eMa1qSF1bV85McOs+Hq7dZFIskNABWNaHRcwXBQbRJ5V1N813Es4GvpK39CG3lR68ZVYBtpu9gVdXv0vZez4JtgZ3GDmIJH+bCA3s+REfD3qrqzsPbXceOZRNcAfhGkuNpvXqfne6F7EWSB1bVe5I8Zb6P99Z3nuSDVXWfzD9dnV4Ts1X1gySXAK40uUPfsUNo+7e/BOs3RryVDW10PZrcwdgG2HO449LdhOrBpFz0p0kOAH7ChmRMd4YYrwNsM7kD12Hb3KRSr+s2ozlmqT8e4Nyq+mWSLZJsUVVfSvK6sYNaTGZo8F9V9TzE+EKq6kTac+0Ow+PfjhvRorpvVa6q5w/vvmi+m3YjhLSUWwBfZP5BtUVrV10VPT9pzsrEZwCq6jNJ9gZuMhx60lCW16tzkuw96YVOckM6LWOac9GyJW24yIvHi2hhabuBrwNcak4GcAem+mJ7kuQLVXWbpY71oKqek+S5wN/R+rH+JckHgbdPhrl0YtKrPSsnJwcNb+88ahSbaCjPfTWtgmDX4e7Li6qzVXyD7SbJAYCqOjIdD9lMWyl6S1pP/6eAOwJfAXpNELxkuCP/VNpmix1oVSXdSfJvtET3rWgn1PcCjh01qHlU1SeG9sPrVdXTxo5nmWapPx7anKLtgaOA9yb5ORu3Vfao+8F/Sa5VVd8ezssvpLc5QAvdVJhKHnZ1UwFa8o2W5O55DtRE9zftoK+ERs8JgpmY+DyRZLKSZJLt22O429Lr/vAnAYcl+Qmt4uGKwH1HjWhh0xct5wE/q6oeBzlBu9t2Z+DSbJwBPJuWce9Gkm1oJ6mXG+YlTHZY7UAbRtWlqqok/0Mb/HgecBngQ0mOqKpnjBtdU1VvGU6sf1tV/zx2PEupqp8O7z5u7kCnJK+gDX/r0QtoQ5KOhHb3pdO7AtAuXJ5LazMAeCB9X7jcC9gTOKGqHpbkCmwYXtmdqvrk8O5vaBfePbtZVV1/aId4YZLX0Cbad6eqzh/6oGfFLPXHA9yNdnPmybQ5D5cCeq+GmoXBf0+h/Xd/zTwf63EO0GI3FbqqkpylisNZvGk3GD2h0XOCYNYmPj996v1taCetx9HfkxAAVfWN4Q9negBGrxM9X1JVD5o+kOTdc4/1oKo+BnwsyU2r6mtjx7OER9MSRVemDQSd+C1tfVx3khxE63f7Be3O29Or6tyhz/S7QBcJAlh/Yn1/oPsEwZTbceFkwB3nOdaLc6vqN9l4P3tXJ1NTHk478Z+UCB49HOvVH4by7POGctefA1cdO6iFDP2wL6FdbH0GuD7w5KrqManxx+Ht75NcGfglcKUR41nKiUk+Tlsnuv7udo8Dvqrq57TVp7PiecPF9gW03vPek7IwA4P/qupRw9vek4VAu6kwvPv5qvrq9Mc6TNDNUsXhzNy0g74SGt0mCGagn3QjVbVRv0iSqwKvGyeahc3oRM+NpvkO/YRdlQXN45dJvgBcoaqum+T6wF2r6iVjBzZRVa8HXp/kCVX1xrHjWaa/Ae5RVT+YPjhcyPT4YvXVJP9Cm64+fWLdW3njY2mluFdPcvLUhy4JfHX+r+rCqUkeQFsbdw3a9oVjRo5pXsNgze6Gui1iXZJL08pHjwN+B/Sc9Py7qnpGkrsDZ9D2hh9Fn1UPnxh+tq+iJWeLvst0t6ElMaZveKxqP+xSZnGg4mDWkrLQLhD/KUn3g/+SPB54b228gvz+VdXrdp43cuE7x/MdG80sVRzO2E076Cih0d0WgySvq6onJfkE8z/J99hbeiFpt7ROrao9xo5l2ixN9EzyLOCf2Hj9YoA/A4dUVY+7zgEYhlU+HXhLVd1gOPbNqrruuJFt0NO01E2RZE/aEFCAo3uc7juR5EvzHK7qbDf70Lt9GdqKtYOnPnR2dbjucmIYrPps2kwKgM8CL66Opu3P4mva8Pq1U1X9aHi8C7BDVZ286BeOaPL8muRtwIeGuUAnVdWeY8c2bah2uklVHTM8vjhtaHC3M5eS7DffXc25x8aU5C7DzISHzPfxqnrnase0mKmk7G7A9NaVSwJfraoHjhLYGpPkxKraa86xEybnZb1IclPawNonsXHV4Q60DWldPY8BJDm+5mwHydQWmR7MauKwh4RGjxUEk/7MV48axSaa88u3BbAXG5dtd2FqAMYjq6rL4TITVfUy4GVJXtZzMmAB21bVsXNKn3ubm9DNtNTlGoZPPYoNsb0nySG9VkDMUHnjb2i92/cHSHJ52l3D7ZNsX8P61g7tMfzbavh3N+CutPLyXszca9ow5+NTwPWGx2eMG9GyfDLJt2ktBo9Nm7T+xyW+ZtUN1U7/CtxgePwnpuYsdWoW7mp+Ynj3lN4qtBbwPtrciZlKyk4Md+KvwVTZc6czt7ZMsn6zxTAbqMe25YsB29Nex6bnEPyWNg+mGzNWcTiLm1gAThiqX67Dxn9jq3YTt7sKglk1J2t9HnBGT9n1uZL8kNan+QHgi9XxL8JQMvrFyR2WoTTzllX1n2PGtZgknwb+ETisqvZOci/gEVV1x5FDu5AkW/aeLJoYXoxuWlXnDI+3A77WU8Z6WpLnzXe8+ltnBqzfCvBa2lyKnwNXA06rquss+oUjSfId4GnAN2k9vEBbfzhaUAtIctDQ1rPosV4keSfwL1X1jbFjWa4kfwP8Zpj/sR1wyar6n7HjmivJq2ntGh/p/LV3Fu9qfok2dPlDwAeq6psjh7SoJLsBZ1bVn9JWn14feNekJL5HSR5JazPYCTiRtr3ra71VxgEkeRXtdWzS4/9o4EdV9dTxolpYkqv1+Po1bRYrDjO1tW0WJDkM+DbwAOBFtAGmp1XVQYt+4eaMobfXpiwwFXOi1wuBWTOU5t6ZNsxnb+CTwH9U1VdGDWwes1IiNi3J1Wl7z28G/Ar4PnBgj0/8M5YsOgXYt6r+ODzeBvhGVV1v3Mjml2T6JGQb2t/caT218kxLchKtz/jzVXWDJLcCHlhVjxg5tHkl+UpV7T92HMuxQDlmt89jw934/wP8gDY/Y9Jn3OVr8PCa9hRg56p61DCTYvfasN2gG0nOpk0tP59W8dBlD3eSW9BWXT4G+LepD50NfKKqvjtGXEtJckXgPrTNTDvQEgXdzP+ZluREYB9gF9o60Y8B16mqO40Y1qImr8PAf1XVXmmD1V5aVfO2K45paOl5NDBZ23wE8LZeb4oMlU/P4MJ3jrtJviTZoap+OyRkL6THJMEMJg5PGM7BTq628WZrWkvtTVYtht6uBZJcbXj38cPb6ZVQVVUHX/irxrMWEhpDqdjraRewW44dz1zz9TQlOaXXi8Jpw12sLWgzFO5XVe8dOaQLmbFk0VOAhwAfHQ79PfDvVfW6sWLaFEO/8Wer6pZjxzKfJOuqap8hUXCDoRy6uz7uiSS3obVFfIGN1+F20x6TtsniAcD+tM0FE5cELqiq28z7hSObei3eSI9JToAkH6ANU3xwtVkE2wLHzE0ua9NN39UcLri2r6rfLvFlo0tyPdrF1n2rqsey8vWJwyTPoG0OeWPPiUOAJN+oqn2H5MaNh+qHU3utNJslST5Hu1nzNFpi7iHAWdXRWskkn6yqOyf5Pu36Z7qXtqrq6iOFtqgZSxweW1U3SnIUrZ3jf4BjV/Nn290MgqkXodvNeYJ8ZpLj2bicpQeTyenzJjRWP5zlG+4O3Be4A60/5z7jRrSgdUleC/zr8PjxtBPB7qStA3s8cBXanYDPD4+fCpwMdJcgqKrfAx8EPjiVLPoy0F2yqKpem+RI2sUWwMOq6oQRQ9pU29LKMnv16yTb0y5k35vk50xtX+jQw4BrAVuzocWgt/kZxwA/BS7Hxju5z6Y9J/Rq3vWyQHfrZQe7VdV9h4QMVfX7zBkC05MkdwX+dnh4ZI+VDlNeluQxtIqHbwA7JHl9Vb1q5LguJMm1aec196RtXvgA7fW3V+cOv7MPZsM8oK1HjGc5zhxaPf8TOCLJr2iVRt1JWxH4AlqbwVZsqNbp8iIWuGxVvX1oP/sy8OUkXbV5VdWdh7e7jh3Lphjazd4wVBM8A3gebTVujw4ZzsefA3ycNp/iuasZQHcJginJ1JTcJDej3YntygwmNABIcgZwAu3C8OmTnu5OPYH2h/GB4fERbEjI9ObdtJaCr9FWkjyb9oJ096o6ccS4FtV7smhOKdsZw7/1H+uxpA0uVGG0JbAj8OLxIlrS3Wglz0+i9bxditb/1qt9q2r3sYNYzPAa8QPgpmPHsonmrpfdkr7Xy/45ySUY/t6G3u4uh/8leTmtRHuSMD5oON/pdRjvHkNJ8YG0wXoH05L03SUIgHcA/wHcvqp+MnYwy/Aw2p3i/1tV30+yKxtuNHWpqu4+vPuC4WLrUrQ2xR69HXgy7fe1y7aCOc4d3v40yQHAT2jrnbuT5OPA+4GPDTeaujVLicOhSuu31VYjHwWMkszqrsVgIskNaU/0l6JdYP0KeHivQyaGUqvHz0lovKnH8sbhRO/Z1emgtFk23fow/Jx/SuuJ7W6a9sScZNHHe0wWLVDKNtHt3YA5ZdrnAT+rqt62WWxkiPkaVfX5oUx7y6o6e+y45pO2rvVVVfWtsWNZSpKb0Ca/X5s2sXpL4JwO+85ncr1sktvR7rbsAXwO2A94aFUdOWZc80kbtrpXVV0wPN4SOKHXlsQkp9I2M72PNrjyyz22Hg0/x3dX1QPGjmVTDImtnavqO2PHspThZ3xqVV1r7FiWI8nXq+rGY8exXEnuTKvguyrt9WIH4IVV9fFRA5vH1I2lA2iVRf8BfLLH890kX6MlBT44C4nDSbvnqDH0miCYSJuWOVnD1a0ZTGgcW1U3GjuO5Rgy1PPtL+1maMtE5gwim/u4R5OBM2PHsRYlefd8Zdpzj/UiyT/Q1kj+TVXtljbo7d867pM/jbZH/Pu0u8XdDtJLso425+Mw2lCyBwPX7PiCe+bWyya5LG2iemgD1H4xckjzGhIEt5xUPg0VUkf2+HsLkLZe9pnASbSLgZ2B91TVzUcNbB5JjgZuU1V/HjuW5UjbHPNq4GJVtWuSvYAXVdVdx41sYUk+Bjyh+l1/u95QrbMlre1sek5Nl+fms2hIGt2aVjV7h96S3rNo+L39BS2psf6m3WpWy3aXIBiGkC2oql67WrH8JWYoofHPtD63ub983T1pDsmXiW1oJULnVdUzRgppQUnOZ8PPM2y4C9fdlOokz6iqVyZ5I/MnYJ44QlhLSnIP2gyCok11/c9xI1rYPAmjrYCTq2qPEcNa0FAJdSPg65OWqXQ8EDQzNEgvGwZArh+62vswslmQZNEEbKevafcHXg58ifba8LfAs6rqP0YNbBMk2arHaqgk76JV6Xycjc9tujx3THIc7eLqyKnn3G9W1XXHjWxhw+C0GwDHsvHPuLukxnCDaa7q8QYTQNp62YNqWHM59KG/pvrdfHQJ2uyM+zIMua6qJ4wb1QZJPlhV98mFB8p3ezMB1lfNzrWq1bI9ziC45NgB/CWGxMDzGYYOJfkyLQvca6Jgr+HtdJtB0V6oulJVcwcSfjXJsaMEs4TqcAvEIk4b3q4bNYpNkORNtNVr7x8OPWaY/9HVTIrpMu0kk+qM9WXaowW2tD9V1Z8ns92GhEZfWeQpPSYCFvH7JBcDTkzySlr7UXdzdWbQaxb5WK+vae9PG7a673DomcMArS4led4CH+qxTfG/h39bMBvnk+dW1W+y8TzNCxb65E6s6rC0i6KqbjV2DJvo+pPkAEBV/SpJl0nkJB+k3VD4DPAvwJcnbVMdOWh4e+dFP6s/157bqpG21nvVdFdBMKuSfBj4JvDO4dCDgD2rw72ws2bOgLotaIOy3tD7cLJZkeTeVXXYUsd6kLab/do1PHENw1xOraprjxvZ/GatTHu4cP01rfz9CbT1Ot+qqmePGddaMFQ7/Iw2f+DJtHa0N1XV90YNTKsuyRfmtu3Md6wXSaaHeW1DO9k+rde7mgBJtu19cBpAkrfT1rQeTKuOfCKwdVU9ZtTA1pBh2N91aL+7APQ6gyttxfAthwF1k/PfL/dYxZfk9sDnq6r74Y9JXlFzVkXOd6wX87Unr3bLcncVBLNa9kxbsXTPqccvHMp1u5TkCsBLgStX1R2T7AHctKrePnJo8zmODQPqzqP1Gz9i1IjWlmfR+qKXOtaD79H6Xyd3jq86HOvVsUkuNakkSlsNdcuO2yKeCTwSOAV4NPAp4G2jRrR2/AL483BX4IVD3+bFR45pQTM4P2Nr4LFMrQ4E3lJV5y74RatsuAO0LXC5oXR4ctt4B9pq3C5V1UZVGkleDXx2pHAWleSmtMn12wM7J9kTeHRVPW7cyBb0BNq2oz/RhkB+ln5XrwGQ5Gw2nJ9fjNau2t3AVYAk/0b7m7sV7bXsXrTWiF69BvhaksNozw/3Av7vuCFtLMmtq+qLwHbA3eZUv1BVPa0Znrgd7fxm2h3nOTaqJFekvRZcYqgcmX6N2HY1Y+kuQcAMlj0P/pBk/6r6CkDa7tU/jBzTYv4dOJT2wgTw/2jzCLpKEAx3iB9Yw3YIbT5J7gjcCbhKkjdMfWgHWiKmR5cETptqMdkXWJe2bqfHHsjnV9VHJw+q6tdJnk/bH92VbDyd+q1jx7MGfQG4LfC74fElaNP2bzZaRIubtTWHb6ZdqLxpePyg4dgjR4vowh5NWyF6ZVrie3Ly91taie6s2BbYaewgFvA64Pa0GQRU1UlJ/nbRrxjRUOXwbDaci3Wvqta3bqRdHd6NNhy0RzerqusPs19emOQ1tFWdXaqqdw0DbSetUfeo/rb03AL4Im32wFxFGwjZhSSPpVVC7jYMh524JHDMOFEt6vbAQ2nPr69hw2vE2bS21VXTXYKgqj4xvH3nUp/bmccA75oMKaRtMXjIiPEs5XJV9cGhV5qqOm8YsNeVqrogyb/QBuJo8/oJLRF3V9rJ6sTZtBLoHi3UC9ur+XrMu3veBaiq85N8J8nOszCdegZtU1WT5ABV9bu0NZJdmeH5GfvWxmv3vjiU63ajql4PvD7JE6rqjWPHs1xzBnxtCexIn/MHAKiqH825q9nduc1aMbT7/eeQ+D547HjmMblR9/skVwZ+CVxpxHgWlWRnWhL549PHenpNrqrnD+++qKo2GqaXZNcRQlrM+2gJoZex8e/n2au5EWC5hmvfdya5Z1V9eMxYujxRhZlbbbcl8KCq2jPJDgDV/9q4c9JWQk16uW8C9DpQ8QtJ7gl8ZNJ7rouuqk4CTkryUVp54Pmw/ve5y9LnqvoytNWMTD1/9fhEP1iX5LXAvw6PH8/GyZjeXAY4dajQ6Ho69Qw6J8nek6n6adtZuqsyq6qXJXkF8Laee8zncX6S3arqvwGSXJ1+Lwz/J8klq+rsJM+hTf9+SY8bFwbTA77OA37W4waDwY+S3Ayooe3kIDZUpmozSNskNLEFbW3rHxf49LF9cmjtexVwPO2ct+e2ucPZcO1zCWBX4DvMqejqxIdpz13TPkRHlWZDe+dvkrwe+N+qOhvaOWSSG1fV18eNcEE7Dee5Z9MqOvcGDq6qz61WAN0OKcwMrbYDSPJfVdVridWFpK2GeiNwXdpwxR2Be1XVyYt+4QiGfrftaCcmf6TDlYGzLMl/Abed3N1Msj3wuarqrvQ5yaNod67+SJv0PPldWLXVL5siyXa0ic+3HQ4dQbsQOGfhrxpPklvMd3ySmNFfLsm+wH/QKncCXBG47zxbWrqQjtdbzifJbWhtc6fTfr5XAx5WVfOtORvVUO58/ST70/rNXwU8r6puPHJoG8nGA4IvpMfEbJLLAa+nPeeG1sZzUFX9ctTA1pAkh049PA84A3hrVf18nIiWJ8nFaZVcvd4Mu5DhXP1xVdVNq1SSa9ESFq8Enj71oR2Ap1dVd8mMJCcAe88ZcL1uNYf+bYokJw03nW9Pq1B/DvDuv+ohhRPznDR1u9pucMLQB30YG99566YXZ1pVHT9cDOxOexH9Tk/DnKZN97tpRcxE6fPg6cB1q+oXYweyHEMioMeyy4X8EPjpMEhvsuP4CuOGtDZU1TeGE6vJ9pVun3MHxyfZt6q+MXYgy1FVX0hyDTb++f5pzJgWMalsOAA4pKoOT9LjYLrpAcE701onA1ya9lzRWzkxw2vDgWPHsZSFBnFPdDyQm6p62NgxbIqhomQXhmueJFTVu0YNapmGc/WuEoe059g7054HpucQnA38wxgBLUOmK5CH9uVur4HZMHvgTsC7qurUzJ0GucK6/eFk/tV2l1rg03uwDa23aboFoqthHdOS3Bv4zPBL9xxg7yRdljhmxlZCzaCZKH0e/DfQ/eqqiSQ7As/gwiuWumuVGhzGxkPzzh+O7Tv/p2spk4nPc8pyAa45nKh2+RoB3Bg4MMkPaEnvSbXO9ccNa1E3ZMOFwF4dXwj8OMlbaJO1XzHc2ZxvXsmoqmpXgCRvBT5aVZ8aHt8R+PsRQ1tQ2qrWl9Bewz4DXB94clW9Z9TALmzWBnGvN0M/Y5K8G9gNOJENibkCenxeIMlTph5uQSst/8lI4cyrqj4GfCzJTavqa2PHs0ynJ3kibXAttMGFp48Yz1KOS/I5WhL2WUkuSauaXTXdJgiYsdV2s5ZRBZ5bVYcNJY63AV5N+8PpJlOZGV0JNYOeBByWZKPS51EjWtizgGOSfJ22Fgro+m7Le2nbQe5MKxN7CHDWqBEtbquq+vPkQVX9OcnFxgxoDZiZic9z3H7sADbFjF0I3Ae4A/DqYbPJldi4VLc3N6mq9XcGq+rTw0Vij/6uqp6R5O600vd7AEcBXV28zuAg7mkz8TMe7APsMUPzq6YrZs+jzSQYdVjdIh6T5LSq+jXAcJ7+mk5n1zwGeAOtVL9oW4UeNWpEi3sEsBdwelX9fpgZt6rXmd0mCCaZ61kxDER6PW3VSwFfA540d8JnR6ZLHN/aaYnjWlkJ1bUZK31+C+1i6xRWOZv6F7psVb09yUFDH/+Xk/Rcsn1WkrtW1ccBktwNmIl2jl5NJj7PWhK5qn6QtkP+5sOho4fBpr2amQuBaqvtPjL1+KfAT8eLaEk/GSoNJxeAB9LZXc0pk/PaA4DDquo3q1yZu0mGKrNnAnswG1VmMFs/42/Sbnr0/Pe1XlW9cOwYNsH1J8kBgKr6VZIuN44N8zHuN3YcS0lyrar6Ni05AHD1sf62uk0QDHePHwfsT7vgPhr4t0lvbIfeR5tUfvfh8f1oA6m6uSM/R/cljjWjK6Fm1O5sOEHZu+PS3K2r6ilLf1o3JomWnyY5gHZSvejgr5E9Bnhvkn+lPe+eCTx43JDWhuE59p5M9cICVFWX6+KSHETrJ51cyL4nySEdPxfP1IXAjLk/8Hzgo8Pjo4ZjPfpkkm/Tyt8fO1yA93reCBuqzA5gNqrMYLZ+xpcDvjXMMJuuOuxqM0+ST7D4TIqu4h1skeQyVfUrWN8a3uV15XBN+Qgu3O7ZW7XDU2iVDa+Z52PFxm3sK6rnLQYfpA28mGSsHwBcuqruPV5UC5tMJZ5z7KTaeC9zN4YhdHcATqmq7w4ljterVVyhsVxT8xJmZSXUTEnbX3xLWoLgU8Adga9U1b3GjGs+SV5KK2n8BBu/2Hc3TRsgyZ1pyc2r0raG7AC8cHKHvlfDJgumh1fqoknyGdoq2eOYWr9XVfOdCIwuycnATScbN4aNHF/rbQbB1In1JWl3Xbq+ENDKGy5UflNV5w+/t5esqv8ZO675JDmuqm44fQ6Z5BtV1fXclzk/422BHXr8GWdGNvNMxXkPWqJzcu1zf9pa0SePEtgikjwY+CfanKIA9wL+b1W9e9TA5pHkMODbtGvJF9GqoE6rqoNGDaxjPScIvlVVeyx1rBdpe6N/RasaKFoP92Vo64u6vYCZBZmRlVCzKskpwJ7ACdXWqlwBeE9V3W7k0C4kyXwtO1WdrTlM8oqqemaSe1fVYWPHs1zDf/uXAleuqjsm2YN2kfj2kUObeUm+WVXXHTuO5RqeF/atDRsttgG+UZ2tPkzyZGBr2o7zC7VG9XYhMIuSXBN4Gheufum5DH4mZFiRneSztB7pnwAfqqrdRg5tUZmzGQDotepwpiRZV1X7LHWsF0muA9xqePjFqvrWmPEsJMkJVXWDqeuJrWltc92upx/7b6zLUpDB8UluUlX/BZC25qPnqa/3Gd4+es7x+9ESBl1dwMyYWVkJNav+UG3ly3lJdgB+Trvj3Z0Zmk1ypyQH04YqzkyCAPh32i75Zw+P/x+t/NUEwUV3TJLrVdUpYweyTIcCX0/yUdrdobvR5+/BVWibN54FnAx8FTgGOKa3xHySs1m8jHiHVQxnUxwG/BvwNqaqX7RZvCTJpYCnsqHKrLu7xdNmYSBokq9U1f7z/M1NtrH0+re2XZKrV9XpAEl2BbYbOaYFVduEdhZD2X6SnavqhyOHNZ9J8vjXSa4L/A9w+RHjWVQPf2PdJQiGuxZFuyNwTJIfDo+vRisP6dIMXbjMou7nJcy4dUkuDbyVVv78O9qQze4MpYxPAXauqkdl2HteVZ8cObS5PkOrKNo+yW+njvd+cnK5qvpgkmcBVNV5Sbwg2Dz2Bx46VMH8ic7XBlbVa5McyYY5QA+rqhPGjerCquppAGnbNvahJQseBhyS5Nc9VR1W1SUBkryYNivh3bTfgwOBK40Y2lLOq6o3L/1p2lRTr12/YcOd2N7NwkDQA2HD39wMeTJwZJLTac8NV+PCNx67kOSutF75K9NuLF0NOI3W59+bQ9K2LDwH+DiwPfDccUNa1Oh/Y921GCS52mIfr6ofrFYs6sMszUuYdUl2ofUSnjx2LPNJ8gFaEuPBVXXd4XfjmKraa9zI5pfkY1V1t7HjWK7hgvCewBFVtXeSmwCvqKp5+zi1fAu9tvX8mpZkb9oWgwuAr/Y892W4C3tTYL/h7aVprxndbY+Ybz5R5zOLXkC7APgonc9+SbIfcGJVnZPkgbSZRa/v9e9saN94M3CF4TXt+sBdq6rbKsmhn/uJ1bZvdCnJ8VW19/D+h6vqnmPHtFzDTbBrDQ+/XVV/Wuzzx5LkJNrQvM8P5fu3Ah5YVd2upJ8VPfyNdVdB0OuT+FoxayWOSbYEjq+qyZPlLKyEmllVdcbYMSxht6q6b5L7Q1sXlvS7X2mWkgODp9Cy67sl+SqwI23wkC66vrLxS0jyPODetB3cAQ5NclhvFy5JDqHdsTob+DqtveC1NUzW7tQ5SQ5kw8yi+wPnjBvSoh4yvH361LFeWyffDOyZtqLzqbS2iHcBvSY530r7ub4FoKpOTvI+2rylXs3CZoDp84Ief083kuQZVfXK4eFdp2cXJXlpVf3TSKEt5tyq+mWSLZJsUVVfSvK6sYNaI0b/G+suQaCVNWsljsOE3O903Nek1fXnJJdguNhKshtTT569mUrIhdY2tTVwTm+JOFifjLvF8G93WszfqaoLDX7TX+RwNvwubAPsCnyHPssxob0m7Dk1pPDltH7I3i5cdgYuDnwX+DFtNeevxwxoGR4AvH74V7S5CQ8YNaJFzFgL5XlVVUnuBvxLVb09Sc93NLetqmPn5LnPGyuYZXrB2AEsQy3wfq/uB0wSBHNnF92Bti2gN79O23h0FG098s/pO9E5S14wdgAmCC6ioQRzQR2XZN51Tjnjm4dyoeeNFdAiLgOcOmTS1j/5dJat1up4Pq2//6pJ3ksrJ37oqBEtYrr/cah0uBvQ5dTcIRl3/6r6Z+DUseNZa+ZO/x9eOx43UjjL8RNaImOy3/zitAvwrlTVHYa/revQ5g88Fbhukv+lrWV8/qgBzmOo1Oq+uijJravqi0nuMd/Hq+ojqx3TMpw9zFB5IPC3SbagJWZ79Ysh0T1Jet+LziskZ2QzyJ7D/J8Al5iaBdTrHKAs8P58j3txN+APtLkJBwKXoq0Q1EXUw99YdzMIYP2drM9XVfcDW5J8aXh3G9pQiZNof8zXB9ZV1U3Him0xSY4B/pWNSxwfX1U3GzWweWRG9tjOouFv7dTpFo7eJbks7SI7wH9V1S9GDmmTTNbtjB3HfJL8M+1k+gNsnIzrNdE505KcMjdx0Isk/wnsCxxBe424HXAs7Q49VfXE0YJbQJKdaEnDmwF3Bi5bVZceNah5JNkR+AcuvMLq4WPFNJ8kL6yq5yc5dJ4PV2/xAiS5Iq0a4xtVdXSSnYFbruZ6sE2R5OrAIbTf2V8B3wcO7LHddpEW1V4vumfGnJkJ69+f77E23TCv6qm0Adf/0OuA6562b3SZIABI8gXgHlX1m7FjWY4kHwGeX8MKq2GNxguqqsv+3WEY3etpJ1MAXwGe1GsP+jDg6xpV9fnhD33Lqjp77LjWgiQfA54wKy0cSa5Cm5Y7fWJ91HgRLWzOnbctaEnEW3ScOPzSPIer3Hd+kSV5ytTDLWjD0y5bVbcfKaRFJXnIYh+vqneuViyLSfJE2sXVzWirrI6Z+ndKVV0wYnjzGhL0R9MGrq7fElJVHx4tqDUiyXbAH4eKqGvShr19uvdWqSHuLYDfA/erqveOHJJWUdq2oHMYKh5ovwcMj7epqp6rYLo3awOue9Bzi8HvgFOSHMHGd7K6u2sx2L2m9ltX1TeTXHvMgBYzKyWOAEn+AXgU8De0vaBXoe1kvs2Yca0hM9PCkeQVwH1pJfCTE/+i9cD16C5T758HnEHHf3ezULU1w6bXbZ1Hm0nQ8wXhp6vq59MHkuxeVd8ZK6AF7ELr131yz1PV59i2qp45dhBr1FHAzdNWmn0O+AbtNePAUaOaI8kOwONp5zMfAz4/PH4qcDJgguCvSFVtOXYMa9xMDbgGGJ7DrsrGN8NWrZqz5wTBR4Z/s+LkJG8D3jM8PpD2JN+loRTzjWyoIDgaOKiqzhwvqgU9HrgRbUI11VYdXn7ckNaUnnfBzvX3tGRct4MJp1WHK9Y0jqp64dgxbKKjkzy3qj4IkOSpwCOAPcYNa2NV9ZSlP6s7n0xyp6r61NiBrEEZTv4fAbypql45zFfqzbtpLQVfo7WbPJt2t/juVXXiiHFJy5LkhlV13Jxjd+6tbH8wawOuX0ybr3U6G98MW7Vqzm4TBFX1ziQXA645HOp9mvbDgMcCBw2Pj6Kt2+nVocD7aGusoA30OZTWZ9qbP1XVnyfJviRbMRtTaWdCVX15vhaOseNawOm0Hvlun9inzUqvsVZekn1oFwFz22OuP1pQi7slcEiSewNXAE6jJWp10R0E/FOSP9HaIrrt4R6G/N2kqo4ZO5ZlSpKb0m7STLYXbDFiPAu5+mT+yHBz6ae0/ug/Lv5lUjfemuTBVfVNgOHu/JOAHhMEMzXgGrgPrerhz2MF0G2CIMktgXfSSnJD+4/6kF57javqj0n+DfhUhyWY89mxqqYHD/17kieNFcwSvpzkn2iTaG9Hm/z9iZFjWjNmrIXj98CJw4yS6d2wvbYefYxWnfN5pnqN9VfpvbR956ew4Y5At6rqp0k+Q1u5dQFwcFX9buSw1oTp7Sa9q6oLkvwr0OVg1Xk8ifY7+9GqOnUYAjjfbJWxrb/hNcxLONPkgGbMvYAPJXkAcHPgwcDfjRvS/KrqiCTHs2HA9UGdD7j+JnBp4OdLfN6K6XlI4XHAAyYX28OwmfdX1Q3HjWx+Se4KvAq4WFXtmmQv4EU99nHD+iGQhwLvHw7dH3hYVXV3UTjcwXgE7YknwGeBt1Wvv7wzJsmJDC0ck+n6vU5XX2hwWi8D0+ZKcuIsDMFZaI3ZRPW5zmymTKYTjx3HciX5PG3V4RNpfZBvB46qqqeNGtgaMfSXXoO2AQnoetjqq2ml8B+ZldfdJNtW1e+X/sxxTA2lg40H03VbTSLNNVyb/SfwQ1p7zB/GjWh+Se4OfHEy+D7JpWnbTf5zzLgWMlQcfoyWKJi+GbZq15Q9JwhOnlt6Od+xXgwJjVsDR/Z+kQXrtwK8EZhMU/8q8MReJ9kP7SbXorUWfGfMspu1JsnXq+rGk/V7QwvH8b3+rc2SJC+hTcrtutd4ao3Z5WnT4L84PL4VLf47jxLYGpLkNrRE7Nzqly6TL0n+fvrkKW0l6j9V1YvHi2ptSPJIWpvBTsCJtLtaX+t1W8iwcms7WhXUH+j4InZoL3g7sH1V7ZxkT+DRVfW4kUOT1oQkp7Bxm+/lgd8wvK71eO44382a9L1y+lTgLcypOKxVXO/ebYsBsG6eoX/rRoxnKedW1W/mDMXsM/sCVNux22V1w1xJDqCVvP837cRk1ySPrqpPjxvZmjEzLRxJvs88f1dVdfURwlmOmeg1ngxTTPI5YI/JNPgkVwL+fcTQ1pKH0ZKcW7Px0KEuEwRV9Z9J9qfNJjmUtu3kPUt8mZbnIGBf4L+q6lZJrgW8dOSYFjRLLRHA64DbAx8HqKqTkvztqBFJa8ss3jCYbw5Jz9fAv6+qN4wZQM8/nMfSptdPeouPBt40XjhLOnXow9kyyTVocXc71GfGthi8BrhVVX0P1k8fPRwwQbB5HExr4TgFeDTwKeBto0a0sH2m3t+GNmTzb0aKZUkzdmINcNU5q+J+Buw8VjBrzL5VtfvYQSxXkufT/t52p7WjXYyWINhvsa/TsvxxmFtEkotX1beTdPu7MawDOxDYtapenOSqwJWq6tiRQ5tXVf1ozs0a579Im0lV/WCoKDu1qq41djzLtC7Ja4F/HR4/Hjhukc8f29FJXkZLdE5XHP71rjlM8oWhD/5F1fYEv3bsmJbpCbQJ1X+ibQf4LNBzKeYsbTE4e5IcGJwOnD1WMGtNVV0AvHX417Wq+uWcQ68b2nueN0Y8yzFLvcbAF5J8lg2zSe5LG7Coi+6YJHtU1bfGDmSZ7k4bTHc8QFX9JMmsJbx6debQA/ufwBFJfgX8YNSIFvcmWtXLrWnnNb+jnWjvO2ZQC/hRkpsBlWRrWrXGaSPHJK0pw2DN7yTZudfW5DmeQFvp/YHh8RG0JEGvJq0PN5k6tqprDrubQZDkW8AjaT1kD6CV5K63mtmTTZHk3lV12FLHerFAP06XA9WSvJm2GuyDtD+Qe9MGonwe+u3h7V2SD1bVfebpJwO67SPbe+rhFrQ7nI+tqj1HCmlRs9ZrDOsHFt58eHhUVX10zHjWiiSn0baEfJ+WSJ60m3T3dwaQ5NiqulGS46tq7yTb0X53u4x3ViW5BXAp4DO9ztaZ+h1Y37Ob5KQen3eTXA54PXBb2t/Y52jVkXOTy5IugiRH0S5kj2XDwM1VHaSnldNjguBetHLn/bnwzIHq9cR68gK61LFezNgWg0MX+XCVO+X/IkmuVG2V2dXm+/gwp6IrSabXVZ1Hu9h6TXW6WnRIvkx6jfea9BpX1aJbA7T2zNLfGUCSp9EqX24HvAx4OPC+qnrjqIFp1SX5Om146TeGRMGOwOd6HfAlaeUNyc0LWc1BektJ8rqqelKSTzD/jbCukhlJnrLYx6tq1arqu0sQTCR57ixMS05yR+BOwH3YULoCsANt2NeNRglsCXO2GBRtXkK3Wwy0MoY+ss9X1a3GjmUtSvKNqtp3WCV546r6U5JTq+o6Y8c2n6F64BW0qcSh06GKs2poN7kqU+19vVbFAQxDS9evl62qI0YOSSNIciCt3Whv4J20/efP6bFCckhe/AOwCxv/nXkjQdrMklyBDa1Gx1bVz8eMZ64kN6yq42YhmQHrZ/9Am/2zL8OwVeAutJ/vA1ctll4TBLNiWKGzF/AiNu6DPhv4UlX9aoy4FpLkFVX1zJ7bH+YaKgjmy/z5gr8ZDNUk96hhP6w2nyQfpU2vfxKtd+xXwNZVdacx41pIku8Bd6kqe3Y3syQvBh5K28YyeT7rtipOmjZUP92Gliz6Qq/PEUmOoQ1dPo6p4YRV9eHRgpLWoCT3AV4FHEl7Xrg58PSq+tCYcc1nuPlxeFX9aclP7sDQvnFAVZ09PL4kLf5V28higmAzSbJ1VZ07dhxLGUqerw8c12v7w1xJ7jn1cBva8KyfVNUTF/gSbYIkH6P1kR3Bxn1k/nw3oxnpNf5qVTmlfgUk+Q5wvV7/20uLGarNrsDGd+W7qzjsdZaStNYkOQm43aRqYKje+Xyns0kOpd2kOYpW7f2Zqjpv3KgWNpwvXH+S0EhyceDk1dyE1N0Wgxm2y7CSYg82nlbe2372z9DuYm6f5LcMJcSTtz2WEs/N/Cd5P/CVkcJZiz5Cp7vY14KpsvKzh3/XZZgM36F1ST5Am64+vVrH34+L7pvApYGuSjC1+matlSfJE4Dn09aens+G84YeB1Z+MsmdqupTYwcirXFbzGkp+CVteHR3quphw1aTO9Jmrv1rkiOq6pEjh7aQdwHHDlWoAH9Pa+9aNV1XECTZH7hGVR06ZKa2r6rvjx3XfJJ8hfYC+s+0XpGH0f54uly/luRjVXW3seP4Swz7og+vqv8zdixaXUm2BZ4K7FxV/5DkGsDuVfXJkUOb11RZ+em0NWHQcVn5AgNBHQS6GSTZB/gYLVEwnXzpakiSVt6stfIM8d54FjYBJDkb2I72N3YunSdfpFmV5FW0JOH0WuSTq62o79KQJLgD7Rrtb6vqciOHtKAkN6QN7Ie2UeqEVf3f7zVBMAxq2Id28n/NJFcGDuu1/DXJcVV1wySnVNX1po+NHdusG17wp39R/wd4lj2Fm0eS7zP/jIfeql8Y7m4fBzy4qq47JAyO6bWk1LJyTSQ5FXgLcAobkkU9Dkmad+3phGsOL7pZa+UZtsfcrueSXEmrb6iGmlzEHl2drkUeBsrfF7glbWbCB2mbWLp+TktyeTauSl+1tq6eWwzuTuuLPh6gqn4yDGno1Z+SbAF8N8k/Aj8Gth85pjWhqnr+774W7DP1/jbAvYG/GSmWpexWVfdNcn+Aqvp9kowd1CJmqqw8yTa0NbPXYeMXJSsILrrfV9Ubxg5iGe48vH388Pbdw9sDR4hlrZqJVp6plVunA0cmOZyN4121lVtLSXKtqvp2knlnK/W8LUSaRUkeQbuz3dXz1gIeREsKPHoWBhUmuSvwGuDKtPPHnYFv087NVkXPCYI/V1UlKYAk240d0BIOArYFngi8mDYM4yGjRrRGJNkPOLGqzknyQNqqpdf3uj981sxTNvq6JMex8VaOXvw5ySUY7nAm2Y2pE9YOvQw4IcmslJW/m/YidHvaZpYDgZkog54BRw9zaj7Oxr8LXV24TJ5Xk9xuzp77g5McDxw8TmRryg7A72krJCeK/mbBTJLzPxz+XWz4B4tUmYzkKcCjaCfVcxXtnEzS5rMz8JYku9AqO4+iVRGcOGZQcw0DVq9UVf85diyb4MXATWhDH2+Q5FbAqq04hL5bDJ4GXAO4He0k++HA+6rqjaMGplWX5GRgT1qv078DbwPuU1Xz7jXVpplzx2ULWkXBYzudRHs74Dm0YaCfA/YDHlpVR44Z10Jmpax8IskJw4vRyVV1/aFf7+iqusnYsc26oUx7rp7nUZwIPL6qvjo8vhnwpl7bebRy5luLPEurkiWtnOGmzT8ATwOuUlVbjhzShczaOu8k66pqn2FTxA2q6oIkJ63meXm3FQRV9erhYuC3wO7A86rqiJHDupAkn2Dxfs1e7xTOkvOGapK7Af9SVW8fSpu0eUzfcTkPOAO4zzihLGxo4bkMcA9aZjXAQVX1i1EDW9yslJVPTFa1/jrJdWnzPi4/YjxrRlXdauwYNtEjgHckuRTtb+1XtES9LqIkOwFvpCU4AY6mPZedOV5Ui3oWMDcZMN+x0SW5N22F2dlJnkOrOHzxag/4kta64e9rP1o79Qm0BMHRowa1sN8BpySZlXXev06yPa0q471Jfs5U3Kuh5wqCXYGfVtUfh8eXAK5QVWeMGtgcw27zBfV6p3CWJPkybT3jw4C/pfXjnDQZBqm/HpOs6thxLFeS19LKybsuK59I8kjgw8D1aNU62wPPraq3jBnXWjBcaD+f9hwG8GXgRb3f0Rjipvc4Z8lwkvo+Nsx3eCBwYFXdbryoLmwY7HUnWsL4A1Mf2gHYo6puNEpgi5iqftofeAnwKtoNphuPHJq0pgwtZ+cBh9Nez77Wa39/knlbvqtqVVcHLtfQVv8HWlXvgcClgPeu5iaZnhME64CbTaZ/J7kY8NWq2nfcyBY2JDF2rqrvjB3LWpLkisADgG9U1dFJdgZuWVXvGjm0NWGWLlySvBz4Be1kdToL/L+jBbWIWSsr18pJ8mHa0MrJCcmDgD2r6h7jRbWwJBcH7gnswlS1YVW9aKyY1ookJ85t1Zjv2NiS7EkbFv1CNp5Jczbwpar61SiBLWKqTeplwClV9b7JsbFjk9aaJDvQqgj2pw24/nlV7b/4V43Da7RN03OCYL4X0FXtv9gUSe4CvBq4WFXtmmQv2kVWVy0GtkRorlm6cBlWMs5VPa5klKbNykXhRJLPAL+hDZ86f3K8quYbAqdNMPTDHsqG/eH3Bx5WVbcZL6qFDaWuuwwPvzep7OxRkk/StkjdjtZe8Afg2F7PHaVZNbQh3hy4BW121Y9oM4u6G3A9K9doPel2BgFwVpK7VtXHAYb+8557jV8A3Ii2X5OqOnFok+jNq4e39wCuCLxneHx/4GejRKSx7VZV95x6/MJhQFl3qqrHvylpOf6QZP+q+gqs387yh5FjWsxOVXWHsYNYox5Om0Hwz7SE/TG0FrquJNkKeCktth/SZlFcNcmhwLOr6tzFvn4k9wHuALy6qn6d5ErA00eOSVqLXk7rkX8DrcK3x+eDiRdw4Ws0bywtoucEwWNogxn+hfai9CPgweOGtKhzq+o3c1ayd1eeMZmJkOQ1c3q5PzG0deivz8xcuCTZlrbOaueqelSSawC7V9UnRw5tTUhy8bk9hPMd01/kscA7Jz39tKF/Dx0vnCUdk+R6VXXK2IGsNcMqyVm4c/Uq2qrDq1fV2bC+pPjVw7+DRoxtIZcD1gEM7YjQVrdK2oyq6s5jx7AJ5rtGu2ChTx7bZAZBVV0wPN4C2Kaqfr9aMXSbIKiq/wZuMpS2UVW/GzmkpZya5AHAlsNFyxNpdwV6tV2Sq1fV6bB+KOR2I8ekcczShcuhtJLnmw2Pf0ybpN1dgmB4Qr9JVfX8PDDX12hluUsd0yYadkPvOVxgUVW/HTeiJe0PPHRo6/kTLVFfVXX9ccOaXUmeUVWvTPJG5rmB0OFE7TsD16ypXtSq+m2Sx9IuuntMEBxO+9kG2AbYFfgOcJ0xg5I0qlm7RvsCcFva9gWAbWmrvW+24FdsZt0mCOYOSJpkfToekPQE4Nm0E6n3AZ+lTdDt1ZOBI5OcTnshvRrw6HFD2liSU1h8XoInqpvBjF247FZV901yf4Cq+n3mpIR7Meyt/VfakK+uDYNArwJcIskNaM8J0KaVbztaYGtIkpcCr6yqXw+PLwM8taqeM2pgC7vj2AGsQacNb2elWq+mkwNTB89P0l2FJMDc7UZJ9gYeN1I4kvowfY32fto12otHjWhx20zfGK+q3w0VtKum2wQB8DE2DEjqurw1yZbA4cOe62ePHc9yVNVnhizatYZD3+6wjHhSvvT44e1kJdSBI8SyZs3Yhcufh0m0BZBkN/p+fvhCknsCH5nvRLsjt6dVjewEvHbq+NnAP40R0Bp0x6pa/7Osql8luRPQ49/ZpAyeJJen3YnVRVRVnxje/X1VHTb9sST3HiGkpXwryYPnbgxK8kBmpGy/qo5P4opD6a/YUJr/bODZwzXbdj0PWwXOSbL3ZCV2khuyyq2/PW8x+GZVXXfsOJZrmEp8jx5Xwy0kyc248Aqr7lYHzreiKMnxVWXZ82YwSz/fJH9He5Lfg1ZutR/w0Ko6csy4FpLkbFrrzvm0J/dJmfYOowa2gCT3rKoPjx3HWpTkZGDfSSJ2SHStq6ouS5+T3BV4DXBl4Oe0KrPTeo13lsz3/Nrjc26SqwAfoT13HTcc3ge4BHD3qvrxWLEtJMlTph5uQWuPumxV3X6kkKQ1ZRa3oSV5H2223fnAN2jVka+vqleNGtgCkuwL/AfwE9p54xWB+1bVcYt+4WbUcwXBrA1I+h1wSpIj2Hg/e289hQAkeTewG3AiG1ZYFdBdggBIkv2q6qvDg5vRXvi1eWw5PYhuuHC5+MgxzauqPpfkOOAmtCfNg6qq2+0mVXXJsWPYRJ8c+vR2YePEYa+tXbPkvbSKkkOHxw9jw2rRHr2Y9nf2+Wp75W8FPHDkmGZakjsCdwKukuQNUx/aAThvnKgWNiQAbpzk1mzo4f9UVX1hxLCWMv2cex5tJoFJT2nzefXSn9KdPYb5KQcCnwYOpiU9u0wQVNU3klwL2H049J3V3hLRc4Jg1gYkfWT4Nyv2of3B9FlCsrFHAO8YhuiFNkTv4eOGtKbMzIVLkvcAX6bt2u2+xHWYj3AgsGtVvTjJVYErVdWxI4e2kJlp7Zo1VfWKJCfRBg8BvLiqPjtmTEs4t6p+mWSLJFtU1ZeSvG7soGbcT2jzB+7Khjvy0Fp5njxKRMtQVV8Evjh2HMtRVS+E9dsWarJ9QdLmMdmGNmO2TrI18PfAv1TVuT3OUUly66r6YpJ7zPnQNZNQVat2ndlzi8HV5js+6YvURZPkMOCJVfXTsWNZrsmU/Vlq45gVSe7AhguXI3q9cBnuYt58+LcbcAJwVFW9ftTAFpDkzbRVOreuqmsP8x0+V1X7jhzavGattUsrJ8nnaSdTL6Otjvs5rUVi1aYor1VJtl7tu0F/LZLsQ9t2M6kk+A3wiKqalcGQ0kwY5pi9jNbyuX5OTVVdfbSgFpDkicAzgZOAA4CdgfdU1c1HDWyOJC+squdP3bCbVlW1ajdHu00QTMwdkFRVPxwxnDUjyZeAvYBjmbpT2Gnv0EYbLSbHLXv+6zQMmNkXuBWtp+wPVXWtxb9qHJO+4uk5D0lOqqo9x45tPkkOAd44Q61dWiGTPcy0dq4DgUsB762qX44a2BowSyfWs2aY9fH4qjp6eLw/8KaOq0+lmZTkK8DzgX8G7kKrPt2iqp43amDLMFR3bllV3bV29aLbFoOFBiThLtvN5QVjB7AJLHsWsH4Y6HbA14CjaXc0fz5uVIs6d0hoTLYu7EirKOjVrLV2aYVU1WSWzgV02nI0ww5lw4n1rRhOrEeNaO04f5IcAKiqryTxIkDa/C5RVV9IkqG6+wXDjKjuEwRDe3V3zwtzhqxeSFW9drGPb07dJghwQNKKmrEeop2q6g5jB6EunAzcELguLWn06yRfq6pVXf+yCd4AfBS4fJL/C9yLTtfaDe44dgDSX4GZPbHuVZLJBogvJ3kLbdd5AfcFjhwrLmkN+1OSLYDvJvlH4MfA9iPHNOu6GWzdbYtBknVVtc8w1OkGVXVBj6W5s7juAyDJTYA3AtcGLgZsCZzT4/o1y541V5JLAg8FngZcsaq63LoAMEyivQ3tbvwXquq0kUNa1FCSe42qOnSoeNi+qr4/dlyzKskpLP4aYXXGX5kkx9CqdT5EG/73Y+DlVbX7ol+oBQ1tkwupqrr1qgUj/RUYVvGdBlyadlP3UsArq+q/xoxrriGJcZOqOmbsWGZJzwmCmRiQlOQWw7v3oO2pfM/w+P7Az6qqy8nESdYB9wMOo200eDBwzap61qiBzSPJt4D/A1j2vBnN4oXLkKW+Oa2K4Axam8HRw5TtLg0tBldg4/kZXc5SSfJ82vPB7lV1zSRXBg6rqv1GDm1mTQ3cffzw9t3D2wMBqurgVQ9qGZIcNHf453zHtOnmObHegXZi/fUx45KktWh6DtQsSHJ14PW0SvqitdU+uapOX7UYOk4QbAf8kXYx2P2ApEnFw1LHejFVoXHy5EKw1z8gN1qsjFm8cEnyNFpS4LhZGC6T5Am0XuOfAefTeXIryYnADYDjp4YqntxrvLNkvufXyRDLsWJazHyx9foaMWuS3LuqDlvqmCT1JsnrqupJC1VQ91g5neTVtIvsj1SvF75TkvwX8K+0ViloN3SfUFU3Xq0Yup1BMDUgCWZjQNJ2Sa4+ye4k2ZU2TK1Xv09yMeDEJK8EfkqnQ5ImiYC5Gy100Uz9XG8356T/4CTHA90lCKrq1WPHsIkOot2N7zKxOY8/V1VN9gMPiVptHkmyX1V9dXhwMzp8zk1yf+ABwNWTfHzqQ5cE/necqNacZ9Gq95Y6Jkm9mdxMmqXzsUcDTwHOT/IHNtys6a6terBtVb176vF7kjx9NQPoNkGQ5B7AK4DL0/5D9v4f88nAkUlOp8V6NdovZK8eRDs5/Uda7FelrRLsjhstVtxMXLjMqB/RhinOig8OA74uneQfgIcDbx05prXiEcA7klyK9hrxK9rPtzfH0BLGl6M9706cTRsSqr9QkjsCdwKukuQNUx/agQ4nakvSXFV13PDuOtqa6QtgfTtll/Ogqqqb4X+LSfI3w7ufTnIw8B9sGLb6qVWNpddKiyTfA+7S+0CvaUkuDkz2sX+7qlzJtxkMgypvzZyNFlX1iJFDWxOS3BB4B62NZ/2FS1UdP2pgM2xqVc11gN2Bw5la0bmaq2o2VZLbAX9H+134bFUdMXJIa8qQIKCquk0cDSd6n6+qW40dy1qSZE9gL+BFbLyx4GzgS1X1qzHiWguGm0oLqqqPrFYs0l+DoQz+tlX1u+Hx9sDnepsVB+0uGK19dteqenGSqwJXqqpjRw5tI8OK6aKdf81VVXX11Yql2woC2oC/mUkODG4I7EL7ue6ZhKp617ghrQnnVtUvk2yRZIuq+lKS140d1FoxZIP3nIULF4AkVwD2HR4eW1U/HzOeBUyy1T8c/l1s+AeLDIbsQVUdkeTrDK8PSf6mqiwtv4iGBPI9GV4j2vkKVNWLRgxrXlV1fpILklyq9+eDWVJVJyX5JnD7qpqF1slZcpfh7eWBm9G2QwDcilYVY4JA2ry2mSQHAKrqd0m2HTOgRbwJuIB2s/HFwO9oPf77LvZFq62qdh07homeEwTrknwA+E82vvPW5ZN8kncDuwEn0oaRQbsQMEFw0f16yEweBbw3yc+Bc5b4Gi3TLF24JLkP8CraXusAb0zy9Kr60KiBzVFVL4SFh5GNE9XSkjwaeCFtQOwFDK1dwKplrdewj9HaTY5j6jWtY78DTklyBFPPt1X1xPFCmn1D8uWqSS5WVX8eO561oqoeBpDkc8AeVfXT4fGVgH8fMTRprTonyd6TatOhGvUPI8e0kBtX1d5JTgCoql8Nc9i6lOTB8x1fzZvOPScIdgB+Tyt1nSj6zQLvQ3tR6vru4Iy6G+1J58ls2GjR3cXrDJulC5dn09ad/hwgyY7A52n7xHs0a8PIngZct6p+MXYga9BOVXWHsYPYBB+h39fbWfd94KvDEMjp5Eu3rUcz5KqT5MDgZ8DOYwUjrWFPAg5L8hPazYQr0nrle3Tu0Do3GcC8I+0mSK+mKxu2AW4DHM8q3nTuNkEwyQbPkG/S/jh+utQn9iDJNYGn0wb+Te9nv/VoQS1gaqPFBczGRotZM0sXLlvMaSn4JR0OVJzhYWT/TUvMavM7Jsn1quqUsQNZjqp653CH5ZrDoe9U1bljxrSG/Pfwbws2tCNp8/hCks+yYT3YfWlJZEmbUVV9I8m1aHOWoO/XiDcAHwUun+T/AvcCnjNuSAurqidMP05yadrAwlXT85DCawJvBq5QVddNcn3grlX1kpFDm1eSL9GGDx3Lxi0R3e0DhfWD//6Ndtd40hIxPZ1UfyWSHAK8cRYuXJK8Crg+G5/8nVxVzxwvqgsbhpHdgFauPzPDyJLcADgU+DobP49ZVn4RJfkW8H9od4//xIbNPNcfNbAFJLklLSF7Bi3WqwIPqaqjxotqbRla55ju49VFNwwsvPnw8Kiq+uiY8UhrUZKtgccCfzscOhJ4S69JgiGZcRva69kXZmnO3fCz/mZV7b7kJ2+u/82OEwRfpt3hfstkR3uSb1bVdceNbH5JbjHf8ar68mrHshxJjquqG44dh8Y3gxcu9wT2Gx4e3fPJ33ABsMvw8HtV9ccRw1lSkmOBrwCnMFV+50C1iy7J1eY7XlU/WO1YliPJccADquo7w+NrAu/3deOiS3Jd2i7xyUqrXwAPrqpTx4tKkpYvyduArdlQ2fsg4PyqeuR4US1saDG4AhtXTf9wvIgWluQTbBhovQWwB/DBqjp41WLoOEHwjaraN8kJUwmCE6tqr5FDWxOSvAD4Oa3kZvpOodPK/8rM2oXLLEiyFfBS4GG0LQaTO7CHAs/uOMO+/vlWKyPJ5Wk9hUDXJygnz00SzndMmy7JMbTngS8Nj28JvLTH9WCzZqgeeAVtm0HYkPDeYdTApDUmyUlVtedSx3qQ5AnA82kzSc6n/xth0zedzwN+UFVnrmYM3c4gAH6RZDc2DJS4Fx339ye5CfBG4Nq0dWZbAud0/KL0kOHt06eOdTmtPMl+wAvYMC9h8ofdXayzaJIImHvh0qMZOvl7Fa23+OpVdTZAkh2AVw//DhoxtsV8OsmjgE9g4nCzSnJX4DXAlWnJ2asBpwHXGTOuRawb7hC9Z3h8ILBuxHjWku0myQGAqjoyyXZjBrSGvBK4yyyVD0sz6vwku1XVfwMkuTpTLcudOQjYvap+OXYgi0myDfAYWlXvKcDbq2qUuVU9VxBcHTiEts/2V7Ty5wN7vauZZB1wP9p08n2ABwPXrKpnjRrYGpDk27QNBnPnJXT9hz4rFrpwqaruLlySfI8ZOPlL8l3a33/NOb4l8O2qusY4kS0uyffnOWwybjMY5r7cGvh8Vd0gya2AB1bVI0YObV7D+tPHA/sPh44G3lRVvW866V6Sj9ImUr97OPRA4IZVdffxolobkny1qvZb+jMlXRRJbkOrijyddrPmasDDppOfvRjmxN1urIvt5UryAeBc2uvtHWmVA6PcUOq5gqCq6rZDVn2Lqjo7ya5jB7WYqvpeki2r6nzg0GHfZpcJghkbLvKbqvr02EGsYS8GbsKcC5eRY1rIz3pPDgxqvpWn1Xag95mVBaqq6+fYGXduVf0yyRZJtqiqLyV53dhBLaSq/pTkX4Av0OZRfKeq/jxyWGvFw2kDTCdrJI8ejumiWzecZP8nG1dBubJT2oyq6gtJrsHGWwy6SiAnecrw7unAkUkOZ+Pnhd5Wy+5RVdcDSPJ22uD7UfScIPgwsPfUijtou857HZD0+2El1IlJXklrh+hu/dqUN9OGi7xpePyg4ViPw0W+NEyv/wgb/2EfP15Ia0r3Fy5DawHMzsnft5I8uKo22lmb5IHAt0eKaVmS3Iw2WHF6kM+q7d5dw349DK08Cnhvkp8D5yzxNaNJcgBt081/0+4O7Zrk0SZrL7phi8kTk1wKuGDShqTNYgfaqta/mzpWbEjGSNoMktwb+ExVnZzkOcDeSV7S2bn5ZI3sD4d/Fxv+wYYhgD1Zf5O2qs5LMlog3bUYDGsorkPrI5vuj98BeHqPZc+wftDbz2i/eE8GLkUrx/zeqIEtYMaGi8xXrlRVdetVD2YNSvJ54O+BlwGXo7UZ7NvTwKwkhy7y4aqqru6+JbkK7YT0D7TWGGitR5cA7l5VPx4rtsUkeTewG3AiG9p5qlxzeJEN1XB/oCWOD6S9Rry311apobXrzpPXsGEm0OFVda1xI5t9SfYF3sGGk9ffAA8v1wxLmhGTobVJ9qdVor4aeF5V3Xjk0C4kyb2r6rCljo0tyflsuHEQ2jnj7xlh3laPCYK70S5W7gp8fOpDZwP/UVXHjBHXWpPkeODec4aLfKiq9h43Mq22WbpwSbJN76sCpyW5NRuG0H2rqr4wZjxLSXIarcStrxcGrbrJJqGpxwGOnT6mv0ySk4HHV9XRw+P9aTcUupyoPUuGIV+PoD3vTm8L6SqJLM26ydajJC8DTqmq9/W6CSnJ8XOvb+Y7pg26azGoqo8BH0ty06r62tjxrGFPp5XubzRcZNyQ5jeUYT6fDfMSvgy8qKp+M15Ua8dUG88FbNhn26tvJvkZrWf3aOArPf8eVNUXgS+OHccm+CZwRTreGKNVsy7Jp4AP0kox7w18Y9Lu02Fbzyw5f5IcAKiqryTpenjWDHk3rY3r9sCLaEnvWZhbI82aHyd5C3A74BXDYNuuWquT3BG4E3CVJG+Y+tAOtPWBWkB3FQQTSXYE/oEL98KaBd5Mhj/mboeLTCT5MO3CZXLx+iBgz6q6x8JfpbUqyc7AzYH9aE/8v66qvUYNao0Y2nn2og3GmZ7xcNexYtI4Zq2tZ5YMM14uAbyflny5L/BHhpWSnfXwzpSpu5qT8uetgaOr6iZjxyatJUm2Be5Aqx74bpIrAderqs+NHNp6SfYEbkAbCvu8qQ+dDXxpmAejefScIDiGdodw7mq7D48W1AKG1WWvqKqnjR3LUpLcuqq+ODX0bSM93hVKcuLcC8D5jmntS7ITLTlwC2BP4H9pVQQvGzWwNSLJLeY7XlVfXu1YpLVqgbk6E87XuQiSHFtVN0pyFPA44H9orTGuapX+Sg0DgncZHn5vllpVx9Jdi8GUbavqmWMHsRzD6rL9l/7MLtyCVvJ8l3k+1uuk3z8k2b+qvgKQZD9az7z++vwQ+Abw0qp6zNjBrDUmAlbO8Lz1Alo711ZsGDrU5YXLsFb4CVy4is9qkouoqm41dgxr2CFJLgM8hzbHanvgueOGJGkMSbYCXkprof4h7XX3qkOF3LM7Xe3ehZ4rCF4CHFNVnxo7luVI8mbgKsBhTK2u6vGOPLSTv6r6/lLHepBkL1p7waVof9z/Czy0qk4aM65Zl+QU5l/zMrlw6W5g1lAutj9tHsXOwHeBL1fV20cNbMYl+UpV7Z/kbDb+nVj1yblr1bAV4MlcuCquu2Gg0LbaAG8HTqHNJwFMIm0OSQ4CDqWVub4V2Bs4uKfSXEmadUn+mbYt5smTdbJJdqBtXPhDVR00Znw96zlBcDawHa0P9lw6P1FdoF+z2z7NBSZ6HldVNxwrpqUMf9RU1W/HjmUtGFZzLqjq/7d339GWluX9/9+fGUDqgCh2pQUkICCI0owKavLFQqKiRMEeE6NfRU1RkhhsiUa/IT9FY0VC0VhiCcEGGETEQhmQpgQDYiL2AkNxYOD6/fE8xzkznikwe+Z+9jPv11p7nfPce85aH1in7H09931dde26ynJn9FvFHkl31OBIgKpa6X+L1FqSbwxx/NOKTFveaTIzUjjJ7wEvprvbfbIdtSVpcpJcBey8/GSm/mj4t6tqpzbJhm+wRwyqaotV/6vhqKpBTgBYXpJd6Mb/bLlcH4IFzBoJNARJjqyqU5K8arl1AKrq2CbBRmKoBYCVSXIBcDdgpkfJo6bxv2PoktyLZUeEfa9hnLE4K8nb6I5xzW4AOdSGdG9PcgxwOtORd5qk//gE4KSqujwzf9gkacDm2Gm4jIHdyK25xjb3R8OHeYd8IAZXIEiyS1V9O8mclfShvjhJsjPwbuDeVfWQJHsAh1bVmxpHW96DgScBW7FsH4JFdFMjhmSz/uNcxSJ/sCckyX7AccBvAxsB84GbBvZLfsYhVfWT1iHGKsmhwD8C9wN+THde/lt0RUWtmZm78fvMWitgqA3pdqebGHMwS48YDDnvNLkwyenA9sDRSbZg1jEOSRqqmRu4Sd5INxL5ZLqi5xHAfRtGm8sVSZ5TVSfNXkxyJN04VK3A4I4YJHlfVf3xCrr8Dra7b5Kzgb8A3ltVe/Vrl1XVQ9omm1uS/avqa61zrI4kB1bVuata013T35X/Q7r+GfsAz6HbknV002Ba5/pz5wcDZ/ajwg4CjqyqFzaOpnUsyXeAXavq1tZZxibJPLpxoldX1S+T3AO4f1Vd0jbZ9FrRZKYZQ+0HJU2rmaNSq1prKcn96Xbt3ULX/we617mbAE+pqu+3yjZ0g9tBUFV/3H+cti6/m1bVecvtElzSKsxquCjJS+nuDM7eSjzEngnH0TVxWtWa7qKq+k6S+VV1O3BCkosACwTrn9uq6mdJ5iWZV1Vn9TPbtYaSbAkcQ9dgE+Bs4A1VdX27VCt1Gd1Osx83zjE6VXVHkh8Bu/ZdtrXm5prMNGOoE5qkaXZTkiOAj9D9jD2TWU3ah6AvAOyb5GCW7oT8bFV9sWGsqTDoP0xJHgLsyrJvYE9a8Vc09dMkO9JvfU9yGN3Wm6E6mW57ze8Bb6DbGvStpomWk2R/4ABgm+X6ECyg2wavybg5yUbAxUneSvd9O69xJrXxy74J5JeBDyX5MQP7gz/FPkj3pvsZ/fWz6TrZr/TOZ0NbAd9Ocj7L9iBwzOEaSvIPwOHAFSydaFF0P3e6C6alD5Q0Is8C3t4/Cji3XxucqvpPuhHvWk2DO2Iwo2+O9Bi6AsFngUOAr1TVYS1zrUiSHYD30b2h/QVwDd3W3O+2zLUiSS7qtxBfUlV7JNkQOKeq9mudbUaSR9N9D7wYeM+spxYB/1FVV7XINTb9NIMf0fUfeCXdOMl3VdV/Nw02hySbAn8GPKiqXpRkJ+DBVXVa42ijkGQzuq148+iKhlsCp1TVz5sGG4EkF1fVQ1e1NhT979/f4JjDNZfkSmCPqlq8yn+sOy3JE/nN3ZFvaJdIkqbLkHcQHAbsCVxUVc9Pcm/glMaZVqiqrgYe17/Anjczb3PAbus//rLfqfFD4F4N8/yG/oXo2Un+xU71a9UfVNXbgV8Br4dfz+l+e9NUczuB7hzZ/v319+l6J1ggmIy/rapX0zVMOxF+fbfz1U1TjcMtSR5ZVV+Bro8KXTFmkCwErFVXAxsya2eGJiPJe4BNgYOAD9C9ljyvaShphJJsQ9fcfDtmvZ8c6FFl3UlDLhDc0p/TW5JkAd05yAe2DrUiSe4GPI3+B2XWKL6hVq3fl+TuwGuBU4HNgb9tG2mFbu7Hgy1/R2CQDSun0HP5zWLA8+ZYG4Idq+rwJM8EqKqbHQ82UY/nN4sBh8yxpjvvT4ET+14EAX5O93M2KCsZYRW6RsFDnG4ybW6mO9L1RZY9vvHydpFG44B+V+QlVfX6JP8IfK51KGmE/p1u3PSZLD0qpZEYcoHggiRbAe+nu2N4IzDkrvv/DlxPl3XwdwWq6gP9p2cDO7TMsho+BHyUbjzji+ne0Drqbg31b7KfBWyf5NRZTy2ge/MyRLcm2YSlvT52ZAp+3oYuyZ8CLwF2TDK7k/oWdOcKtYaq6mJgz77gTVXd0DbR3GZGWGmtOrV/aPJmduXcnOR+wM8Y3ug1aQw27XccaoQG24NgtiTbAQuGPAJoyCMNZ1uu2d9vqKpj11WW1ZXkwqp62Ey/hH7t/Kp6eOts06zvPbA98GbgNbOeWgRcUlWDm8KR5PHA39D1JjkdOBB4XlV9qWWuadff1b47c3wv2H9gzSQ5sqpOWdHv3iH+zpWmVZLX0k05eizwLrpi8geq6rVNg0kjk+RNwFer6rOts2jyhryDgCR7MOtsS5LfGvAs268m2b2qLm0dZBVm7g49GHg4S+9iPJnhntOb6Zfwg7750HXA1g3zjELf1+HaJI9j6ZGenYFdgEF+H1fVGUkWAvvRbXk+qqp+2jjW1Kuq65PcCOxlv4+J26z/ONed+eFX6DVxfXPVN/ObU5qGvptv8Krqjf2nn0hyGrDxgEeJStPsKOCvkiyme53uMbQRGewOgiQfBPYALqdrmAXdN96gml8kuZTuRd4GwE50zYcWs/QHZY+G8VYoyZeBJ840U0yyBfCZqnrUyr9y3UvyJLpzTg+kuzOwAHh9VblFcwKSXAj8Dt0d5HOB84Fbq+qIpsHmkOQpwH/OvODrjyE9pqo+3TLXWCT5d+BlVfW91lnGJsmBVXXuqtY0fkm+AhwD/BNdcf75dM2Nh9oHaKokOYDfbJw21BHZkjQ4Qy4QXFFVu7bOsSr9Nu0VGurduOXHLPVNFi+pqge3TaZ1LcnCqto7ycuATarqrUMdv7aCUXEXVdVejSKNSl843ItuN9FNM+tVdWizUCMx83O2qjWN36xjc5dW1e6z11pnm3ZJTgZ2BC5maeO0sgGkNHl9s/OdWHYn1JfbJdKkDPmIwdeS7FpVV7QOsjIzBYAkJ1fVs2c/1/+hevacX9jeScB5ST5Ft9vh94F/aZpoOUmOYyVbcP2DPzFJsj/d3PsX9mvzG+ZZmXlzrA3599i08ZzuhPU/WwcA2yzXh2ABw/0509q1OMk84Kok/5duXOvmjTONxT7ArjXUu1/SSCT5I7pjBg+gK8jtR9dM3gljIzDXi+2hOImuSHBlkkuSXLpcd+2h2W32RZL5wGDvBlTV39Fta/wFXZff51fVm9um+g0X0E2F2BjYG7iqfzwU2KhdrNF5BXA08KmqujzJDsBZbSOt0AVJjk2yY/84lu57RBNQVWcD3wU27D8/H1jYNNT024juzd8GdH0IZh430M1o1/rnKGBT4OV0rxOOpJvOozV3GXCf1iGk9cBRdL3Mrq2qg+h2H/6yaSJNzJCPGHwHeBVds7SZHgSD27Kf5Gjgr4BN6GYbQ3dH/lbgfVV1dKtsq5JkT+BRdHfpz6mqbzaONKckXwceOdNVP8mGdHn3a5tsXJJsDlBVN7bOsiJJNqO7y/04uu/bM4C/q6qbVvqFWi1JXgT8MbB1Ve3YN1N7T1U9tnG0qZdk26H9/dK61988+Ieq+vPWWcYoyVl0NxHOY9YIXI9JSZM1M00sycXAvlW1OMnlVbXbqr5Wwzfkrbk/mYYmdP1d9zcnefOQiwHLS3IU8CLgE3QFjVOSvK+qjmubbE53p9uOOzNubfN+TROQZHe6HTtbd5f5CfCcqrq8bbJl9S+sT+sr1Vo7Xgo8AvgGQFVdleRebSONxs1J3ka322z2eU23Y64nkmxQVUuSPLJ1lhF7XesA0nrif/tG0Z8GzkjyC8Ai+EgMuUBwUZIPA//BslXgQY45rKqjp6xZxwvpKn43AST5B7qzQ0MsELyF7vvhLLpixqPwRcAkvRd4VVWdBZDkMcD76c5ND0ZV3Z7kjiRbOrZqrVlcVbcmAbo3NDiKb1I+BHwUeBLwYrot5T9pmkjr2nl0x+UuSnIq8HGWbQY6yNc306Sqzk5yb7qtzwDnVdWPW2aSxqiqntJ/+rr+9fmWwOcbRtIEDblAsAldYeB3Z60VMMg/oFPYrCMs7fBL/3kaZVmpqjohyeeAffulV1fVD1tmGpnNZooDAFX1pX4r/xDdCFya5AyWfWFtw8rJODvJXwGbJHk88BK6Iq3W3D2q6vgkR/X9Hc5Ocn7rUGpiY7rePwfTva4JA359M02SPAN4G/Aluv+vxyX5i6r6t6bBpBHr/6ZpRAZbIKiq57fOcCfNNOv4elUdlGQX4O8bZ1qZE4Bv9FMMAP4AOL5dnFWaT3e3bQNg5yQ7D3h3xrS5OslrgZP76yOBqxvmWZlP4ovotek1dLuLLgX+BPhsVb2/baTRuK3/+IMkTwSuozvWo/XHvfpJFpextDAww506k/HXwMNndg0k2QY4E7BAIEmrabAFgin0q6r6VRKS3K2qvp3kwa1DrUhVHZvkS8DMWcjnV9VFDSOtUH/84XDgcpY2rCzAAsFkvAB4Pd0b7wLO6dcGp6pOTLIRsHO/dGVV3bayr9Gd8rKqejvdEROg61fSr2nNvCnJlsCf0R3lWgC8sm0krWPz6XrozLVbzwLBZMxb7kjBzxj2xC5JGpzBTjGYNv2d+OfTjYw7mG584IZV9YSWuVam75nwQGYViqpqcCPNklwJ7FFVi1f5j7XakmxMdxb6t+juGH9w6G+2+/4IJ9KN4gvd9+9z3U0yGUkWVtXey61dVFV7tcokjcVcP1+arL4R6B7Av/ZLhwOXVNWr26WSpOligWAtSPJo+mYdVXVr6zxzSfJG4HnAf7P0zkUNsaN233/g6UMevzeNknyUbtvzOcAhwHer6hVNQ61CkguBZ1XVlf31zsC/VtXD2iabbkmeCTyLbkfRObOe2gK4wzGHay7J9sDLgO1Ytijr+LX1hMW2dSPJ04AD+8tzqupTK/v3ku68JE8F/gG4F90Nm9C9j1jQNJgmYnAFgv583gpV1bHrKsud1Y8u2qlvqrcNsHlVXdM611z6u/K7D7WAMVuSTwB7Al9k2YkWNqZbA0kurard+883oOv2POi7W0kuqao9VrWmOyfJtsD2wJvp+hDMWER3921Jk2AjkuSbdH1eLmXpUSmbO61HkmxdVT9f9b+UpGFL8h3gyVX1rdZZNHlD7EGwRf/xwXRN/07tr59MNyJokJIcA+xDl/sEYEPgFJZWsYfmMmArYBrG/5zK0u8DTc6vjxP0s7lbZlldFyT5AN3PFsARwAUN84xCVV1LN794/9ZZRuxXVfWO1iHUjsWBtSfJV6rqkUkWsWw/B+9qSmvHjywOjNfgdhDMSPJl4IlVtai/3gL4TFU9qm2yuSW5GNgLWDizhXDIdzaT7AP8O12hYPZdebe7rieS3M7SUYGhGy16MwN+QZXkbsBLWdpc8xzgn+1PMRluGVx7kjwL2Ak4nWV/5w6u74skSXPpXycAPBq4D/Bplv2b5qSpERjiDoIZ9wZmb3+/tV8bqlurqpIUwIDnyM84ke6NwDLbXYcoyTXM0eG5qnZoEGc0qmp+6wyrK8kX+3Pwb+ibTQ32qNGUeytuGVxbdgeeTdfEdvY0lsH1fZGmVZIdgf+tqsV9U9s9gJOq6pctc0kj8uRZn98M/O6s68JR1KMw5ALBScB5/XQAgD+ge1M7VB9L8l5gqyQvohsTN+T54TdP0XbXfWZ9vjHwdJwfvr65b5IDgEOTfITlxoR5F3Zi3DK49jwd2GEa+r5IU+wTwD5Jfgt4H91OyQ8Dg50oJU2Tqno+QJIDq+rc2c8lGeqxat1Jgz1iAJDkYSzdSvzlqrqoZZ5VSfJ4ukpagC9U1RmNI61QkmPptgSdyhRud01yoZ3r1x9JDgNeSPf7YPmeA4OcvjGNkrwdtwyuFUk+DfzxcjPaJU3QzCjJJH9B1/fjOKdHSJO3grHIjnIdiSHvIAC4GPgBfc4kD6qq7zVNtBJ9QWCwRYHlzPyx3G/W2iC3uyaZ/ctmHt2OgqF/72qCqurfgH9L8tqqemPrPCO2ALcMri1bAd9Ocj72fZHWltv6sa3PZelW6A0b5pFGJcn+wAHANstNnlsATM3RVa3cYN9kJXkZcAzwI+B2+mZZdOfJBmOOjrm/fooBN/eqqoNaZ7gT/nHW50uA7wLPaBNFLVkcWLtmtg5qrTimdQBpPfB84MXA31XVNUm2B05unEkak42AzeneQ24xa/0G4LAmiTRxgz1i0M/X3LeqftY6yxgl2Qp4DrAdswpFVfXyRpEkNZZkZ+DdwL2r6iFJ9gAOrao3NY421ZLMBy6vql1aZ5HWF0nuDjywqi5pnUUamyTb9iOSNUKD3UEA/A9wfesQI/ZZ4OtMxxSDLenuvs2MuDybrpu93x/SZL0f+AvgvQBVdUmSDwMWCNZAVd2e5MqhH5OTpl2SLwGH0r2+vRD4cZJzq+pVK/1CSaslyX/Q75xO8hvPe2xuHIZcILga+FKSz7DseU3Hm03GxlP0B/ODwGUsPVbwbOAE4Kkr/AqNjndh14lNq+q85f7oL2kVZmTuDlye5DzgpplFX0xJE7VlVd2Q5I/oxhsek8QdBNLk/L/WAbT2DblA8L3+sVH/0GSd3I9jPI1lCzA/bxdphXasqqfNun59kotbhVEb3oVdJ37azxGfuTtwGF2jWK2517YOIK0HNkhyX7obCn/dOow0NlV1dusMWvsGWyCoqte3zjBytwJvo/sDOtOIooAdmiVasVuSPLKqvgK/nrN6S+NMasO7sGvXS+lmh++S5PvANcARbSONQ1WdneTewMP7pfMceShN3BuALwDnVtX5SXYArmqcSRqdJDsBbwZ2BTaeWa+qIb6P0J005CaF2wB/CezGst94gxvDN5ckZwK3Ae+qqtNa51lekquBR1TVT1tnWZUkewInAVv2S78AnmvjofVPkkfPtW5Fe7KSbAbMq6pFrbOMRZJn0BVlv0Q35eZ3gL/oR3hKkjQ1knyFrj/YP9GNFH0+3euGv20aTBMx5ALB6cBHgT+nG1nzXOAnVfXqpsFWU5L7AfcF9quqd7XOs7z+/+8fVNXNrbOsyPJbyZMsAKiqG9qlkqQ7L8k3gcfP7Broi+BnVtWebZNJ4+EkFmndSHJhVT0syaVVtfvstdbZtOYGe8QAuEdVHZ/kqP7u4NlJzm8danVV1XXAdXRddIfoJuDiJGexbA+CIY05/DSwN0CSTyzXh0DroSSLWHokZiNgQ+CmqlrQLpW0WuYtd6TgZ8C8VmGkkXISi7RuLE4yD7gqyf8Fvg9s3jiTJmTIBYLb+o8/SPJEujfbWzfMM6ckl7L0DcsyTwFVVXus40ir69P9Y8hmt1L3TJOoqi1mPk/Xav/3gf3aJZJW2+eTfAH41/76cLpxs5Imx0ks0rpxFLAp8HLgjcBBdLu9NQJDLhC8KcmWwJ8BxwELgFe2jTSnJ7UOcFdU1YlJNgJ27peurKrbVvY1DdQKPpeo7nzUp5McA7ymdZ4xSrIPcF2/I0p3QZK7VdXiqvqLJE8FHtk/9b6q+lTLbNIIOYlFWgeq6nyAJHdU1fNb59FkDbYHwTRKsi2wU1WdmWQTYIOhNvlK8hjgROC7dHfqH0jX+O/L7VItK8ntdEchAmwCzPRLmNmd4bby9Uz/BmvGPGAf4NFVtX+jSKOW5ERgD+C/qurw1nmmUZKFVbV3kpOr6tmt80hj1k8teB9wAF1D42uAI6rq2qbBpJFJsj9wPLB5VT2obyj+J1X1ksbRNAFD3kEwVZK8CPhjumMQOwIPAN4DPLZlrpX4R+B3q+pK+HVjn38FBtNcpKrmt86gwXnyrM+X0BW4fr9NlPGrqucCJNliVf9WK7RRkmcBByxX4AKgqj7ZIJM0Kn2/qrcD962qxzmJRVrr/j/g94BTAarqm0ke1TSRJsYCweS8FHgE8A2Aqroqyb3aRlqpDWeKAwBV9V9JNmwZSFoVt7GtXUkOBC6uqpuSHEnXJPTt3n1bIy8GjgC2YtkCF3TboC0QSGvu+cDb6Y6k7l1VNzXOI41eVf3Pcv0+bm+VRZM1yAJB3xXzsKr6WOssd8Liqrp15gclyQYM+9z8BUk+AJzSXx8BXNAwj7RKSR5A9wLwwH7pHOCoqvrfdqlG5d3Anv1WwT8DPgCcBDy6aaopVlVfAb6S5IKqOr51HmmkvpXkKuB+SS6ZtT70htHStPqfJAcA1d9gPAr4VuNMmpDB9iDoX0zt0zrH6kryVuCXwHOAlwEvAa6oqr9umWtFktyNbtfDTMOsc4B/rqrFK/4qqa0kZwAfBk7ul46kO1/6+HapxmPWefm/Bb7fj5pdWFV7t842Bv2Lqe2YVZyvqpOaBZJGJMl9gC8Ahy7/nLugpMlKck+6XTuPoyvEnU53w+ZnTYNpIoZcIHgL8FPgo3SN6gCoqp83C7US/ci1PwJ+l+4H5QvAB2qg/4P783m/qqrb++v5wN2q6uaVf6XUTpKLq+qhq1rTXZPkbODzdNt1HwX8GPhmVe3eNNgIJDmZrj/NxSzdhllV9fJmoaQRmoIJTZI0aEMuEFwzx3JV1Q7rPMwq9G+uL6+qXVpnWV1Jvg48rqpu7K83B06vqgPaJpNWLMkXgRNYOkv+mcDzq2qozUCnSn8H7lnA+VV1TpIHAY/xLveaS/ItYNehFo2lMUjyaLpjUd9loBOapDFIsg3wIn5zV9wLWmXS5AyyBwFAVW3fOsPqqqrbk1yZ5EFV9b3WeVbTxjPFAYCqujHJpi0DSavhBXQ9CP6pvz6X7m63JuOVVfXqmYuq+l6S3VoGGpHLgPvgTHZpbTqWgU9okkbi3+mOJ5+JzQlHZ3AFgiQHV9V/zjUOCgY9EuruwOVJzmPZIxG/cRZuIG5KsndVLQRI8jDglsaZpJXqz5EO9WdqDB4PvHq5tUPmWNOdd0/giv5vxK97vQz4b4Q0jZzQJK0bm86+oaBxGVyBgK5b9n/ym+OgYNgjoV7bOsCd9Arg40muo9uGdx/g8KaJpFVIsgNdU5z96H4ffI3urvfVTYNNuSR/StdYdcflOoBvQbdLQ2vuda0DSOuBC53QJK0TpyV5QlV9tnUQTd5gexBo7eur6g/uL23ko8Hre2e8i6U9CP4QeFlV7dsu1fRLsiXdLqg3A6+Z9dSioTaGlaTlOaFJWruSLKK7QRNgM7odcbexdKTogobxNCGDLhAkeSKwG7DxzFpVvaFdohVLsh/d2ejfBjYC5gM3DfUHJclLgQ9V1S/767sDz6yqf24aTFqJJJcsP886yTeras9WmcZiGputToNZL6Z+4yl8MSVNjL/DJGky5rUOsCJJ3kO35f1ldC+kng5s2zTUyr2TrqP6VcAmdCMP39U00cq9aKY4AFBVv6DrRioNTpKtk2wNfC7Ja5Jsl2TbJH8JuL1tAvqRp1f2kws0IVW1RVUtmOOxhcUBaXL8HSZJkzHYHQQzdwpnfdwc+FxV/U7rbHNJckFV7TP7DmeSi6pqr9bZ5pLkUmCPmZFbfeX9kqqyY7kGpx97OrOlbXmDHH86jZJ8GdgLmJZmq5L0a/4Ok6Q1N8QmhTNmOurfnOR+wM+A+zbMsyo3J9kIuDjJW+lGWQ12hwbweeCjSd7bX/9JvyYNzjSNPZ1y09ZsVZJm83eYJK2hIRcITkuyFfA2YCHd3cP3N020cs+mKwj8X+CVwAOBpzVNtHKvBv4Y+NP++gyG/f9XAiDJQ4BdWbY3yUntEo1HVZ09+zrJI+mOTp0991dIUntJNgZeDPwWcClwfFUtaZtKGrd+9/G9mfV+sqq+1y6RJmWwRwxm67vSblxV17fOsjL9DoJd6IoZV1bVrY0jrbYkvwP8YVW9tHUWaUWSHAM8hq5A8FngEOArVXVYy1xjkmQv4Fl0fV+uAT5RVe9sm0qSVizJR+k6qZ9D93fh2qo6qm0qabySvAw4BvgRcEe/XMs3ktZ0GuwOgr4a/BK6UTUFfCXJu6vqV22Tza2fuPAe4L/pzklvn+RPqupzbZOtWP9G4JnAM+jeCHyybSJplQ4D9gQuqqrnJ7k3S+dd6y5KsjPd74JnAj8FPkpXQD6oaTBJWj27VtXuAEmOp+tBIGntOQp4cFX9rHUQTd5gCwTAScAiutGB0N3ROpnurtYQ/SNwUFV9ByDJjsBngEEVCHwjoCl3S1XdkWRJkgXAj+mO82jNfJvuztuTZv0Oe2XbSJK02m6b+aSqliRz9bOVNEH/Awx6Z7fuuiEXCB5SVbvOuj4ryRXN0qzaopkX1r2r6QocQ+MbAU2zC/reJO8HLgRuBL7WNNE4PBX4Q7rfs58HPsLcEyMkaYj2THJD/3mATfrr0G17dqSoNFlXA19K8hlg8cxiVR3bLpImZcgFgoVJ9quqrwMk2Re4oHGmlbkgyWeBj9EdiXg6cH6SpwJU1VC27/tGQFOrql7Sf/qe/vt3QVVd0jLTGFTVp4FPJ9kM+H3gFcC9krwb+FRVnd4wniStVFXNb51BWs98r39s1D80IoNtUpjkW8CD6b75AB4EXAksYYBNMJKcsJKnq6pesM7CrIZZbwSeCRxMd6TDNwIapCR7r+z5qlq4rrKsL5Lcna7QeXhVPbZ1HkmSJK19Qy4QbLuy56vq2nWVZex8I6ChS3LWSp6uqjp4nYWRJElajyXZBvhLYDeWHTvt67ERGGyBAH49g3unqjohyT2BLarqmta55pJkB+DtwH50Rwy+Bryyqq5uGkySJEmSJiTJ6XSNzv8ceDHwXOAnVfXqpsE0EfNaB1iRft75q4Gj+6WNGPY4sw/T9R+4L3A/4OPAvzZNJEmSJEmTdY+qOh64rarO7o9Su3tgJAZbIACeAhwK3ARQVdcBWzRNtHKbVtXJVbWkf5zCrC03kiRJkjQCM6NFf5DkiUn2ArZuGUiTM+QpBrdWVSUp+HVTvSH7XJLX0E0FKOBw4LNJtgaoqp+3DCdJkiRJE/CmJFsCfwYcBywAHJs+EoPtQZDkz4GdgMcDbwZeAHy4qo5rGmwFkqysN0JV1Q7rLIw0UkkCHAHsUFVvSPIg4D5VdV7jaJIkSdLUG2SBoH8T8ABgF+B3gQBfqKozmgaT1FSSdwN3AAdX1W/3EzhOr6qHN44mSZK0XkiyPfAyYDtm7UivqkNbZdLkDPKIQX+04LNVtTswNUWBJA8BdmXZcR8ntUskjc6+VbV3kosAquoXSTZqHUqSJGk98mngeOA/6G7caEQGWSDoLUzy8Ko6v3WQ1dFPXXgMXYHgs8AhwFcACwTS5NyWZD5dn4+ZObz+YZIkSVp3flVV72gdQmvHII8YACT5NvBbwLV0kwxCt7lgj6bBViDJpcCewEVVtWeSewOnVNXjG0eTRiPJEXQNQPcGTgQOA/6mqj7eNJgkSdJ6Ismz6HrFnQ4snlmvqoXNQmlihryD4PdaB7iTbqmqO5IsSbIA+DHwwNahpDGpqg8luRB4LF3R8A+q6luNY0mSJK1PdgeeDRzM0p2c1V9ryg22QFBV17bOcCddkGQr4P3AhcCNwNeaJpLG6SrgBvrfX0keVFXfaxtJkiRpvfF0uolSt7YOoskb7BGDaZZkO2BBVV3SOos0JkleBhwD/Ai4nYEfPZIkSRqbJJ8G/riqftw6iybPAoGkqZHkO3STDH7WOoskSdL6KMmXgD2A81m2B4FjDkdgsEcMJGkO/wNc3zqEJEnSeuyY1gG09kzNDoIkZwK3Ae+qqtNa55G07iR5Vf/pbsCDgc+wbMX62Ba5JEmSpDGZph0EzwHuC+zXOshckmw9x/KiqrptnYeRxmeL/uP3+sdG/QO6rrmSJElaB5IsYunrr42ADYGbqmpBu1SalKnZQTB0Sb5LN9bwF3SN07YCfkjXTO1FVXVhs3DSSCR5elV9fFVrkiRJWvuSBPh9YL+qek3rPFpz81oHWJEkByY5I8l/Jbk6yTVJrm6dayXOAJ5QVfesqnsAhwCnAS8B/rlpMmk8jl7NNUmSJK1l1fk08Huts2gyhnzE4HjglcCFdOPMhm6/qnrRzEVVnZ7k/1XVnyS5W8tg0rRLcgjwBOD+Sd4x66kFwJI2qSRJktY/SZ4663IesA/wq0ZxNGFDLhBcX1Wfax3iTvhBklcDH+mvDwd+lGQ+cEe7WNIoXAdcABxKVzScsYiukChJkqR148mzPl8CfJfumIFGYLA9CJK8BZgPfJJlu5UvbBZqJZLck27kxyP7pXOB19ONZHtQVX2nVTZpLJJsaONPSZIkae0YcoHgrDmWq6oOXudhJEmSJGk9luQ4VjI9qqpevg7jaC0Z7BGDqjqodYY7I8nOwJ8D2zHr/6sFDUmSJEkjcMGsz19Pt3taIzPkHQRb0n3TPapfOht4Q1Vd3y7ViiX5JvAelmuq6HhDafKSbA5QVTe2ziJJkrS+SXJRVe3VOocmb7A7CIAPApcBz+ivnw2cADx1hV/R1pKqenfrENKYJdkdOAnYurvMT4DnVtVlbZNJkiStV4Z5l1lrbMg7CC6uqoeuam0okrwO+DHwKZZtqvjzVpmksUnyVeCvq+qs/voxwN9X1QEtc0mSJK1Pkiysqr1b59DkDXkHwS1JHllVXwFIciBwS+NMK/Pc/uNfzForYIcGWaSx2mymOABQVV9KslnLQJIkSeuDJItYunNg0yQ3zDxF10x+QZtkmqQhFwj+FDix70UQ4OfA85omWomq2r51Bmk9cHWS1wIn99dHAlc3zCNJkrReqKotWmfQ2jfYIwYzkiwAqKobVvVvW0hycFX9Z5I5eyNU1SfXdSZprJLcna5r7iPpKtjnAK+rql+2zCVJkiSNweB2ECQ5sqpOSfKq5dYBqKpjmwRbsUcD/wk8eY7nCrBAIE3O45afsZvk6cDHG+WRJEmSRmNwBQJg5jzxXFtYBrfdoaqOSTIP+FxVfax1HmnkjuY3iwFzrUmSJEm6kwZ7xCDJgVV17qrWhiLJBVW1T+sc0hglOQR4At3Y04/OemoBsGtVPaJJMEmSJGlE5rUOsBLHrebaUJyZ5M+TPDDJ1jOP1qGkkbgOuAD4FXDhrMepwO81zCVJkiSNxuB2ECTZHzgAeAXwT7OeWgA8par2bJFrVZJcM8dyVZVjDqUJSbJhVd3WOockSZI0RkPsQbARsDldttl9CG4ADmuSaDU45lBaJx6R5HXAtnS/I2bm7lqIkyRJktbQ4HYQzEiybVVd2zrHnZHkIcCuwMYza1V1UrtE0rgk+TbwSrrjBbfPrFfVz5qFkiRJkkZiiDsIZtyc5G3Abiz7hvvgdpFWLMkxwGPoCgSfBQ4BvgJYIJAm5/qq+lzrEJIkSdIYDblJ4YeAbwPbA68Hvguc3zLQKhwGPBb4YVU9H9gT2LJtJGl0zkrytiT7J9l75tE6lCRJkjQGQ95BcI+qOj7JUVV1NnB2kiEXCG6pqjuSLEmyAPgx8MDWoaSR2bf/OHukaAGD3FkkSZIkTZMhFwhmOpX/IMkT6cacDXls4AVJtgLeT3c++kbga00TSSNTVQe1ziBJkiSN1ZCbFD4JOIfuLvxxdGMOX19VpzYNthqSbAcsqKpLWmeRxiDJkVV1SpJXzfV8VR27rjNJkiRJYzPIHQRJ5gM7VdVpwPXA4O8aJglwBLBDVb0hyYOSPKKqzmudTRqBzfqPW6z0X0mSJEm6y4a8g+C8qnpE6xyrK8m7gTuAg6vqt5PcHTi9qh7eOJokSZIkSas0yB0EvXOTvBP4KHDTzGJVLWwXaaX2raq9k1wEUFW/SLJR61CSJEmSJK2OIRcIHtp/fMOstSF3K7+tPxpRAEm2odtRIEmSJEnS4A22QDCF3crfAXwKuFeSvwMOA/6mbSRJkiRJklbPkHsQbAkcAzyqXzobeENVXd8u1col2QV4LBDgi1X1rcaRpFFJchRwArAI+ACwF/Caqjq9aTBJkiRpBOa1DrASH6R7E/CM/nED3RuDQUryRrqRjP9SVe+0OCCtFS+oqhuA3wXuDjwbeEvbSJIkSdI4DPaIAbBjVT1t1vXrk1zcKsxquBp4JvCOJIuAc4AvV9W/t40ljUr6j08ATq6qy/sRo5IkSZLW0JB3ENyS5JEzF0kOBG5pmGelquqEqnoBcBBwCvD0/qOkybkwyel0BYIvJNkCm4FKkiRJEzHkHgQPBU4EtuyXfgE8r6q+2SzUSiT5ALAr8CO63QNfARZW1ZKmwaQRSTKPbsLJ1VX1yyT3AO5fVZe0TSZJkiRNv8EeMaiqi4E9kyzor29om2iV7gHMB34J/Bz4qcUBaeLOqKrHzlxU1c+SfIyuOagkSZKkNTDYIwZJ/j7JVlV1Q1XdkOTuSd7UOteKVNVTqmpf4K3AVsBZSf63bSppHJJsnGRr4J7974Kt+8d2wP0bx5MkSZJGYchHDC6qqr2WW1tYVXu3yrQySZ4E/A7dWMatgK8D51TVB1vmksagH2/4CuB+wPdZ2qzwBuD9VfXORtEkSZKk0RhygeAS4OFVtbi/3gS4oKp2a5tsbkneSdd74Jyquq51HmmMkrysqo5rnUOSJEkaoyEXCF4NPBk4oV96PnBqVb21XSpJrSU5ANiOWT1UquqkZoEkSZKkkRhsgQAgyf8BHtdfnlFVX2iZR1JbSU4GdgQuBm7vl6uqXt4slCRJkjQSg51i0PsWsKSqzkyyaZItqmpR61CSmtkH2LWGXNmUJEmSptSQpxi8CPg34L390v2BTzcLJGkILgPu0zqEJEmSNEZD3kHwUuARwDcAquqqJPdqG2n1JTkRuBl4V1Vd1jqPNBL3BK5Ich6weGaxqg5tF0mSJEkahyEXCBZX1a1JN80syQbANG0rfifwIODZwKsbZ5HG4nWtA0iSJEljNdgmhUneCvwSeA7wMuAlwBVV9dctc62OJPOAzavqhtZZJEmSJElaHYPtQQC8BvgJcCnwJ8Bngb9pmmglknw4yYIkm9Gdk74iyV+0ziWNSZL9kpyf5MYktya5PYmFOEmSJGkCBruDACDJNgBV9ZPWWVYlycVV9dAkRwB70xU4LqyqPRpHk0YjyQXAHwIfp5to8Bxg56o6umkwSZIkaQQGt4Mgndcl+SlwJXBlkp8k+dvW2VZhwyQbAn8AnFpVtzFdPROkqVBV3wHmV9XtVXUC8H9aZ5IkSZLGYHAFAuCVwIHAw6tq66raGtgXODDJK9tGW6n3At8FNgO+nGRbwK3P0mTdnGQj4OIkb+1/Jwzx95gkSZI0dQZ3xCDJRcDjq+qny61vA5xeVXu1SXbnJdmgqpa0ziGNRV94+xGwEV0xcUvgn/tdBZIkSZLWwBALBJdV1UPu7HOtJbk38PfA/arqkCS7AvtX1fGNo0mjkGQ+cFJVHdE6iyRJkjRGQ9yae+tdfK61fwG+ANyvv/4v4BWtwkhjU1W3A9v2RwwkSZIkTdgGrQPMYc8VjC0LsPG6DnMn3LOqPpbkaICqWpLk9tahpJG5Gjg3yanATTOLVXVsu0iSJEnSOAyuQFBV81tnuItuSnIP+skFSfYDrm8bSRqd/+4f84At+rVhnZOSJEmSptTgCgRT7FXAqcCOSc4FtgEOaxtJGp0rqurjsxeSPL1VGEmSJGlMBtekcJol2QB4MN1xiCur6rbGkaRRSbKwqvZe1ZokSZKkO88dBGsoyVNX8NTOSaiqT67TQNIIJTkEeAJw/yTvmPXUAsBRopIkSdIEWCBYc09eyXMFWCCQ1tx1wAXAocCFs9YXAa9skkiSJEkaGY8YSJoaSTb06I4kSZK0driDYA0lObKqTknyqrmed/yaNFGPSPI6YFu6318Bqqp2aJpKkiRJGgELBGtus/7jFnM85/YMabKOpztScCFwe+MskiRJ0qh4xGBCkhxYVeeuak3SXZfkG1W1b+sckiRJ0hhZIJgQx69Ja1+StwDz6Zp/Lp5Zr6qFzUJJkiRJI+ERgzWUZH/gAGCb5foQLKB7IyNpcmZ2D+wza62AgxtkkSRJkkbFAsGa2wjYnO7/5ew+BDcAhzVJJI1UVR3UOoMkSZI0Vh4xmJAku1TVt5dbu2dV/bRVJmlsktwb+HvgflV1SJJdgf2r6vjG0SRJkqSpN691gBH5WJL9Zi6SPA34asM80hj9C/AF4H799X8Br2gVRpIkSRoTjxhMzhHAB5N8ie7Nyz3wXLQ0afesqo8lORqgqpYkcdyhJEmSNAEWCCakqi5N8nfAycAi4FFV9b+NY0ljc1OSe9A1JqTftXN920iSJEnSOFggmJAkxwM7AnsAOwOnJTmuqt7VNpk0Kq8CTgV2THIusA02A5UkSZImwgLB5FwK/FF1XR+vSbIvcGzjTNKoVNXCJI8GHgwEuLKqbmscS5IkSRoFpxhMUJJtgZ2q6swkmwAbVNWi1rmksUiyKd0ugm2r6kVJdgIeXFWnNY4mSZIkTT2nGExIkhcB/wa8t196APDpZoGkcToBuBXYv7/+PvCmdnEkSZKk8bBAMDkvBQ4EbgCoqquAezVNJI3PjlX1VuA2gKq6me6ogSRJkqQ1ZIFgchZX1a0zF0k2oO+0Lmlibu2P78xMMdgRWNw2kiRJkjQONimcnLOT/BWwSZLHAy8B/qNxJmlsjgE+DzwwyYfodu08r2kiSZIkaSRsUjghSeYBLwR+l27L8xeq6v1tU0nj0f+MHQZ8EdiP7ufs61X106bBJEmSpJGwQDAhSY6qqrevak3SXZfkgqrap3UOSZIkaYzsQTA5z51j7XnrOoQ0cmcm+fMkD0yy9cyjdShJkiRpDNxBsIaSPBN4FvBI4JxZT20B3FFVj20STBqhJNfMsVxVtcM6DyNJkiSNjE0K19xXgR8A9wT+cdb6IuCSJomkkaqq7VtnkCRJksbKHQSSJEmSJMkeBJIkSZIkyQKBJEmSJEnCHgRrLMkXq+qxSf6hql7dOo80Rkn2XtnzVbVwXWWRJEmSxsoCwZq7b5IDgEOTfATI7Cd94yJNxEwD0I2BfYBv0v2s7QFcAOzfKJckSZI0GhYI1tzfAq8FHgAcu9xzBRy8zhNJI1NVBwEk+SSwd1Vd2l8/BHhdw2iSJEnSaDjFYEKSvLaq3tg6hzRmSS6vqt1WtSZJkiTpzrNAMEFJDgUe1V9+qapOa5lHGpsk/wrcBJzSLx0BbF5Vz2yXSpIkSRoHCwQTkuTNwCOAD/VLzwTOr6q/apdKGpckGwN/ytJC3JeBd1fVr9qlkiRJksbBAsGEJLkEeGhV3dFfzwcuqqo92iaTJEmSJGnVbFI4WVsBP+8/37JhDmmUkhxI15RwW2b9/qqqHVplkiRJksbCAsHkvBm4KMlZdOPXHgW8pm0kaXSOB14JXAjc3jiLJEmSNCoeMZigJPcFHt5fnldVP2yZRxqbJN+oqn1b55AkSZLGyAKBpKmR5C3AfOCTwOKZ9apa2CyUJEmSNBIWCCRNjf4Iz/Kqqg5e52EkSZKkkbFAIEmSJEmSbFI4SUkeCexUVSck2QbYvKquaZ1LGpMkTwR2AzaeWauqN7RLJEmSJI3DvNYBxiLJMcCrgaP7pQ2BU9olksYnyXuAw4GX0U0LeTrdyENJkiRJa8gCweQ8BTgUuAmgqq4DtmiaSBqfA6rqOcAvqur1wP7Azo0zSZIkSaNggWBybq2uoUMBJNmscR5pjG7pP96c5H7AbcB9G+aRJEmSRsMCweR8LMl7ga2SvAg4E3h/40zS2JyWZCvgbcBC4LvAh1sGkiRJksbCKQYTkCTAA4BdgN+lOxv9hao6o2kwacSS3A3YuKqub51FkiRJGgMLBBOS5NKq2r11DkmSJEmS7gqPGEzOwiQPbx1CkiRJkqS7wh0EE5Lk28BvAdfSTTIIUFW1R9NgkiRJkiStBgsEE5JkzlnsVXXtus4ijVWSA4GLq+qmJEcCewNv9+dMkiRJWnMeMZicWsFD0uS8m27E4Z7AnwH/DZzUNpIkSZI0Dhu0DjAin6ErCATYGNgeuBLYrWUoaWSWVFUl+X3gnVV1fJIXtg4lSZIkjYEFgglZfoJBkr2BlzSKI43VoiRHA0cCj0oyD9iwcSZJkiRpFDxisJZU1UJg39Y5pJE5HFgMvLCqfgg8AHhb20iSJEnSONikcEKSvGrW5Ty65mn3qKrfaxRJGpUk84Ezq+qg1lkkSZKkMfKIweRsMevzJXQ9CT7RKIs0OlV1e5I7kmxZVde3ziNJkiSNjQWCybmiqj4+eyHJ04GPr+DfS7rzbgQuTXIGcNPMYlW9vF0kSZIkaRw8YjAhSRZW1d6rWpN01yV57lzrVXXius4iSZIkjY07CNZQkkOAJwD3T/KOWU8toDtqIGlCqurEJJsAD6qqK1vnkSRJksbEKQZr7jrgAuBXwIWzHqcCNiiUJijJk4GLgc/31w9NcmrTUJIkSdJIeMRgQpIsAG6qqtv76/nA3arq5rbJpPFIciFwMPClqtqrX7usqh7SNpkkSZI0/dxBMDmnA5vMut4EOLNRFmmsbptjgsEdTZJIkiRJI2OBYHI2rqobZy76zzdtmEcao8uTPAuYn2SnJMcBX20dSpIkSRoDCwSTc1OSX08sSPIw4JaGeaQxehmwG7AY+DBwA3BU00SSJEnSSNiDYEKSPBz4CF3TwgD3AQ6vqgubBpNGJMkLq+r45dbeUlWvaZVJkiRJGgvHHE5IVZ2fZBfgwf3SlVV1W8tM0gg9LcmvqupDAEneybK9PyRJkiTdRe4gmKAkDwF2BTaeWauqk9olksYlySZ0I0Q/CPwf4JdV5REDSZIkaQIsEExIkmOAx9AVCD4LHAJ8paoOa5lLGoMkW8+63AL4NHAu8LcAVfXzBrEkSZKkUbFAMCFJLgX2BC6qqj2T3Bs4paoe3ziaNPWSXAMUXX+PmY8zqqp2aBJMkiRJGhF7EEzOLVV1R5IlSRYAPwYe2DqUNAZVtX3rDJIkSdLYOeZwci5IshXwfuBCYCHwtaaJpJFJsmmSv0nyvv56pyRPap1LkiRJGgOPGKyhJAdW1blJ7lZVi/u17YAFVXVJ23TSuCT5KF0B7jlV9ZAkmwJfraqHtk0mSZIkTT93EKy5d/Qff71boKq+a3FAWit2rKq3ArcBVNXNLNuPQJIkSdJdZA+CNXdbv935AUnesfyTVfXyBpmksbq1H3VYAEl2BBa3jSRJkiSNgwWCNfck4HHA79FtfZa09hwDfB54YJIPAQcCz2uaSJIkSRoJexBMSJI9q+qbrXNIY5fkHsB+dEcLvl5VP20cSZIkSRoFCwQTkuQE+m3Ps1XVCxrEkUYpSYAjgB2q6g1JHgTcp6rOaxxNkiRJmnoeMZic02Z9vjHwFOC6Rlmksfpn4A7gYOANwCLgE8DDW4aSJEmSxsACwYRU1SdmXyf5V+ArjeJIY7VvVe2d5CKAqvpFko1ah5IkSZLGwDGHa89OwL1ah5BG5rYk81k6xWAbuh0FkiRJktaQOwgmJMkiujct6T/+EHh101DS+LwD+BRwryR/BxwG/E3bSJIkSdI42KRQ0lRJsgvwWLpi3Ber6luNI0mSJEmjYIFggpLcH9iWWTszqurL7RJJ45JkR+B/q2pxkscAewAnVdUvW+aSJEmSxsACwYQk+QfgcOAK4PZ+uarq0HappHFJcjGwD7Ad8BngVGC3qnpCw1iSJEnSKNiDYHL+AHhwVS1uHUQasTuqakmSpwLvrKrjZiYaSJIkSVozTjGYnKuBDVuHkEbutiTPBJ4DnNav+XMnSZIkTYA7CCbnZuDiJF8Efr2LoKpe3i6SNDrPB14M/F1VXZNke+DkxpkkSZKkUbAHwYQkee5c61V14rrOIo1Zko2AXejGiV5ZVbc2jiRJkiSNggUCSVMjyROB9wD/TTfmcHvgT6rqc02DSZIkSSNggWBCkuwEvBnYFdh4Zr2qdmgWShqZJN8GnlRV3+mvdwQ+U1W7tE0mSZIkTT+bFE7OCcC7gSXAQcBJwClNE0njs2imONC7GljUKowkSZI0Ju4gmJAkF1bVw5JcWlW7z15rnU2adv1YQ4DHA9sCH6PrQfB04HtV9ZJW2SRJkqSxcIrB5CxOMg+4Ksn/Bb4PbN44kzQWT571+Y+AR/ef/4RZR3okSZIk3XXuIJiQJA8HvgVsBbwR2BJ4a1V9vWUuSZIkSZJWhwUCSVMjyQOA44AD+6VzgKOq6n/bpZIkSZLGwQLBGkpy6sqer6pD11UWaeySnAF8GDi5XzoSOKKqHt8ulSRJkjQOFgjWUJKfAP8D/CvwDbrZ7L9WVWe3yCWNUZKLq+qhq1qTJEmSdOc55nDN3Qf4K+AhwNvpuqz/tKrOtjggTdzPkhyZZH7/OBL4WetQkiRJ0hi4g2CCktwNeCbwNuD1VfXOxpGkUUmyLV0Pgv3pxhx+FXh5VX2vaTBJkiRpBCwQTEBfGHgiXXFgO+BU4INV9f2WuSRJkiRJWl0WCNZQkpPojhd8FvhIVV3WOJI0Okn+sqremuQ4up0DsxXwc+CUqvrvdZ9OkiRJGgcLBGsoyR3ATf3l7P+ZAaqqFqz7VNK4JHlyVf1Hkueu4J/cA3huVe25LnNJkiRJY7JB6wDTrqps9CitZVX1H/3HE1f0b5LctKLnJEmSJK2aOwgkSZIkSZJjDiVJkiRJkgUCSZIkSZKEBQJJUyTJzkm+mOSy/nqPJH/TOpckSZI0BhYIJE2T9wNHA7cBVNUlwB82TSRJkiSNhAUCSdNk06o6b7m1JU2SSJIkSSNjgUDSNPlpkh2BAkhyGPCDtpEkSZKkcXDMoaSpkWQH4H3AAcAvgGuAI6vquy1zSZIkSWNggUDS1EmyGTCvqha1ziJJkiSNhQUCSVMjyVbAc4DtgA1m1qvq5Y0iSZIkSaOxwar/iSQNxmeBrwOXAnc0ziJJkiSNijsIJE2NJAurau/WOSRJkqQxskAgaWokeSVwI3AasHhmvap+3iyUJEmSNBIeMZA0TW4F3gb8Nf2ow/7jDs0SSZIkSSPhDgJJUyPJ1cAjquqnrbNIkiRJYzOvdQBJuhO+A9zcOoQkSZI0Rh4xkDRNbgIuTnIWy/YgcMyhJEmStIYsEEiaJp/uH5IkSZImzB4EkiRJkiTJHQSShi/Jx6rqGUkuZen0gl+rqj0axJIkSZJGxR0EkgYvyX2r6gdJtp3r+aq6dl1nkiRJksbGKQaSBq+qftB/+pKqunb2A3hJy2ySJEnSWFggkDRNHj/H2iHrPIUkSZI0QvYgkDR4Sf6UbqfAjkkumfXUFsBX26SSJEmSxsUeBJIGL8mWwN2BNwOvmfXUoqr6eZtUkiRJ0ri4g0DS4FXV9cD1SZYs35AwyclV9exG0SRJkqTRsAeBpGmy2+yLJBsAD2uURZIkSRoVCwSSBi/J0UkWAXskuaF/LAJ+BPx743iSJEnSKNiDQNLUSPLmqjq6dQ5JkiRpjNxBIGmanJZkM4AkRyY5Nsm2rUNJkiRJY2CBQNI0eTdwc5I9gT8D/hs4qW0kSZIkaRwsEEiaJkuqOxf1+8A7q+pdwBaNM0mSJEmj4JhDSdNkUZKjgSOBRyWZB2zYOJMkSZI0Cu4gkDRNDgcWAy+sqh8CDwDe1jaSJEmSNA5OMZA0FZLMB86sqoNaZ5EkSZLGyB0EkqZCVd0O3JFky9ZZJEmSpDGyB4GkaXIjcGmSM4CbZhar6uXtIkmSJEnjYIFA0jT5ZP+QJEmSNGH2IJAkSZIkSe4gkDR8ST5WVc9IcinwG1XNqtqjQSxJkiRpVNxBIGnwktyvqq5Lsu1cz1fVtes6kyRJkjQ2FggkDV6ShVW1d5KTq+rZrfNIkiRJY+QRA0nTYKMkzwIOSPLU5Z+sKhsXSpIkSWvIAoGkafBi4AhgK+DJyz1XONlAkiRJWmMeMZA0NZK8sKqOb51DkiRJGiMLBJIkSZIkiXmtA0iSJEmSpPYsEEiSJEmSJJsUSpoeSfaeY/l64NqqWrKu80iSJEljYg8CSVMjydeBvYFLgAAPAS4HtgT+tKpObxhPkiRJmmoeMZA0Ta4D9qqqfarqYcBewNXA44G3Nk0mSZIkTTkLBJKmyc5VdfnMRVVdAexSVVc3zCRJkiSNgj0IJE2Ty5O8G/hIf304cEWSuwG3tYslSZIkTT97EEiaGkk2AV4CPLJfOhf4Z+BXwKZVdWOrbJIkSdK0s0AgSZIkSZI8YiBpeiQ5EHgdsC2zfn9V1Q6tMkmSJElj4Q4CSVMjybeBVwIXArfPrFfVz5qFkiRJkkbCHQSSpsn1VfW51iEkSZKkMXIHgaSpkeQtwHzgk8DimfWqWtgslCRJkjQSFggkTY0kZ82xXFV18DoPI0mSJI2MBQJJkiRJkmQPAknDl+TIqjolyavmer6qjl3XmSRJkqSxsUAgaRps1n/comkKSZIkacQ8YiBJkiRJktxBIGn4krxjZc9X1cvXVRZJkiRprOa1DiBJq+HC/rExsDdwVf94KLBRu1iSJEnSeHjEQNLUSPJ14JFVtaS/3hA4p6r2a5tMkiRJmn7uIJA0Te4OLJh1vXm/JkmSJGkN2YNA0jR5C3BRkrOAAI8CXtc0kSRJkjQSHjGQNFWS3AfYt7/8RlX9sGUeSZIkaSwsEEiaGkkeNdd6VX15XWeRJEmSxsYCgaSpkeQ/Zl1uDDwCuLCqDm4USZIkSRoNexBImhpV9eTZ10keCPx/bdJIkiRJ4+IUA0nT7H+B324dQpIkSRoDdxBImhpJjgNmzkXNAx4KLGwWSJIkSRoRexBImhpJnjvrcgnw3ao6t1UeSZIkaUwsEEiSJEmSJI8YSBq+JJey9GjBMk8BVVV7rONIkiRJ0ui4g0DS4CXZdmXPV9W16yqLJEmSNFbuIJA0eDMFgCTbAz+oql/115sA926ZTZIkSRoLxxxKmiYfB+6YdX17vyZJkiRpDVkgkDRNNqiqW2cu+s83aphHkiRJGg0LBJKmyU+SHDpzkeT3gZ82zCNJkiSNhk0KJU2NJDsCHwLuRzfB4H+A51TVd5oGkyRJkkbAAoGkqZNkc4CqurF1FkmSJGksLBBImhpJ7gY8DdiOWVNYquoNrTJJkiRJY+GYQ0nT5N+B64ELgcWNs0iSJEmj4g4CSVMjyWVV9ZDWOSRJkqQxcoqBpGny1SS7tw4hSZIkjZE7CCRNjSRXAL8FXEN3xCBAVdUeTYNJkiRJI2CBQNLUSLLtXOtVde26ziJJkiSNjU0KJQ1ekq37Txc1DSJJkiSNmDsIJA1ekmuAojtSsLyqqh3WcSRJkiRpdCwQSJIkSZIkpxhIkiRJkiQLBJIkSZIkCQsEkiRJkiQJCwSSJEmSJAkLBJIkSZIkCQsEkiRJkiQJCwSSJEmSJAkLBJIkSZIkCQsEkiRJkiQJCwSSJEmSJAnYoHUASVqVJJcCNddTQFXVHus4kiRJkjQ6qZrrNbckDUeSbVf2fFVdu66ySJIkSWNlgUCSJEmSJHnEQNLwJVnEyo8YLFjHkSRJkqTRcQeBJEmSJElyB4Gk6ZPkXsDGM9dV9b2GcSRJkqRRcMyhpKmR5NAkVwHXAGcD3wU+1zSUJEmSNBIWCCRNkzcC+wH/VVXbA48Fvt42kiRJkjQOFggkTZPbqupnwLwk86rqLGCf1qEkSZKkMbAHgaRp8sskmwNfBj6U5MfATY0zSZIkSaPgFANJUyPJZsAtdLufjgC2BD7U7yqQJEmStAYsEEiaCknmA2dW1UGts0iSJEljZA8CSVOhqm4H7kiyZesskiRJ0hjZg0DSNLkRuDTJGczqPVBVL28XSZIkSRoHCwSSpskn+4ckSZKkCbMHgaSpkmQT4EFVdWXrLJIkSdKY2INA0tRI8mTgYuDz/fVDk5zaNJQkSZI0EhYIJE2T1wGPAH4JUFUXAzu0iyNJkiSNhwUCSdPktqq6frm1O5okkSRJkkbGJoWSpsnlSZ4FzE+yE/By4KuNM0mSJEmj4A4CSdPkZcBuwGLgw8D1wCtaBpIkSZLGwikGkqZGkr2ramHrHJIkSdIYWSCQNDWSnAXcB/g34KNVdVnjSJIkSdJoWCCQNFWS3Ad4BnA4sICuUPCmtqkkSZKk6WeBQNJUSrI78JfA4VW1Ues8kiRJ0rSzSaGkqZHkt5O8LsllwHF0Ewwe0DiWJEmSNAruIJA0NZJ8DfgI8PGquq51HkmSJGlMLBBImhpJNgF27C+/U1W/aplHkiRJGhOPGEgavCQbJHkr8D3gROAk4H+SvDXJhm3TSZIkSeNggUDSNHgbsDWwQ1U9rKr2pttJsBXw/1oGkyRJksbCIwaSBi/JVcDOtdwvrCTzgW9X1U5tkkmSJEnj4Q4CSdOgli8O9Iu3A1Y5JUmSpAmwQCBpGlyR5DnLLyY5Evh2gzySJEnS6HjEQNLgJbk/8EngFuDCfnkfYBPgKVX1/VbZJEmSpLGwQCBpaiQ5GNitv7yiqr7YMo8kSZI0JhYIJEmSJEmSPQgkSZIkSZIFAkmSJEmShAUCSZIkSZKEBQJJkiRJkoQFAkmSJEmSBPz/xlOPvXisOd8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1371600"/>
            <a:ext cx="59436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3352800"/>
            <a:ext cx="24384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6600" y="3352800"/>
            <a:ext cx="2590800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6600" y="5334000"/>
            <a:ext cx="25908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72200" y="3352800"/>
            <a:ext cx="25908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文字方塊 17"/>
          <p:cNvSpPr txBox="1"/>
          <p:nvPr/>
        </p:nvSpPr>
        <p:spPr>
          <a:xfrm>
            <a:off x="1828800" y="33644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15A41"/>
                </a:solidFill>
              </a:rPr>
              <a:t>1</a:t>
            </a:r>
            <a:endParaRPr lang="en-US" b="1" dirty="0">
              <a:solidFill>
                <a:srgbClr val="F15A41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828800" y="36576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15A41"/>
                </a:solidFill>
              </a:rPr>
              <a:t>2</a:t>
            </a:r>
            <a:endParaRPr lang="en-US" b="1" dirty="0">
              <a:solidFill>
                <a:srgbClr val="F15A41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2438400" y="47360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15A41"/>
                </a:solidFill>
              </a:rPr>
              <a:t>3</a:t>
            </a:r>
            <a:endParaRPr lang="en-US" b="1" dirty="0">
              <a:solidFill>
                <a:srgbClr val="F15A41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2209800" y="5715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15A41"/>
                </a:solidFill>
              </a:rPr>
              <a:t>4</a:t>
            </a:r>
            <a:endParaRPr lang="en-US" b="1" dirty="0">
              <a:solidFill>
                <a:srgbClr val="F15A41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334000" y="3352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15A41"/>
                </a:solidFill>
              </a:rPr>
              <a:t>5</a:t>
            </a:r>
            <a:endParaRPr lang="en-US" b="1" dirty="0">
              <a:solidFill>
                <a:srgbClr val="F15A41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5334000" y="5334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15A41"/>
                </a:solidFill>
              </a:rPr>
              <a:t>6</a:t>
            </a:r>
            <a:endParaRPr lang="en-US" b="1" dirty="0">
              <a:solidFill>
                <a:srgbClr val="F15A41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8229600" y="3429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15A41"/>
                </a:solidFill>
              </a:rPr>
              <a:t>7</a:t>
            </a:r>
            <a:endParaRPr lang="en-US" b="1" dirty="0">
              <a:solidFill>
                <a:srgbClr val="F15A41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8232714" y="65532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15A41"/>
                </a:solidFill>
              </a:rPr>
              <a:t>8</a:t>
            </a:r>
            <a:endParaRPr lang="en-US" b="1" dirty="0">
              <a:solidFill>
                <a:srgbClr val="F15A4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C:\Users\Bryan\Desktop\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18229"/>
            <a:ext cx="9753600" cy="5496971"/>
          </a:xfrm>
          <a:prstGeom prst="rect">
            <a:avLst/>
          </a:prstGeom>
          <a:noFill/>
        </p:spPr>
      </p:pic>
      <p:sp>
        <p:nvSpPr>
          <p:cNvPr id="14" name="TextBox 14"/>
          <p:cNvSpPr txBox="1"/>
          <p:nvPr/>
        </p:nvSpPr>
        <p:spPr>
          <a:xfrm>
            <a:off x="180975" y="228601"/>
            <a:ext cx="9572625" cy="1908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Lato Heavy Bold"/>
              </a:rPr>
              <a:t>GROUP </a:t>
            </a:r>
            <a:r>
              <a:rPr lang="en-US" sz="4800" dirty="0" err="1" smtClean="0">
                <a:solidFill>
                  <a:schemeClr val="bg1"/>
                </a:solidFill>
                <a:latin typeface="Lato Heavy Bold"/>
              </a:rPr>
              <a:t>vs</a:t>
            </a:r>
            <a:r>
              <a:rPr lang="en-US" sz="4800" dirty="0" smtClean="0">
                <a:solidFill>
                  <a:schemeClr val="bg1"/>
                </a:solidFill>
                <a:latin typeface="Lato Heavy Bold"/>
              </a:rPr>
              <a:t> SPECIFIC INDUSTRIES: 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Lato Heavy Bold"/>
              </a:rPr>
              <a:t>Among the </a:t>
            </a:r>
            <a:r>
              <a:rPr lang="en-US" sz="2400" u="sng" dirty="0" smtClean="0">
                <a:solidFill>
                  <a:schemeClr val="bg1"/>
                </a:solidFill>
                <a:latin typeface="Lato Heavy Bold"/>
              </a:rPr>
              <a:t>group of industries</a:t>
            </a:r>
            <a:r>
              <a:rPr lang="en-US" sz="2400" dirty="0" smtClean="0">
                <a:solidFill>
                  <a:schemeClr val="bg1"/>
                </a:solidFill>
                <a:latin typeface="Lato Heavy Bold"/>
              </a:rPr>
              <a:t>, what has the highest unemployment rate during the protests and pandemic events? </a:t>
            </a:r>
          </a:p>
          <a:p>
            <a:endParaRPr lang="en-US" sz="2800" dirty="0">
              <a:solidFill>
                <a:schemeClr val="bg1"/>
              </a:solidFill>
              <a:latin typeface="Lato Heavy Bold"/>
            </a:endParaRPr>
          </a:p>
        </p:txBody>
      </p:sp>
      <p:sp>
        <p:nvSpPr>
          <p:cNvPr id="6146" name="AutoShape 2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8" name="AutoShape 4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50" name="AutoShape 6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2819400"/>
            <a:ext cx="9105900" cy="58769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52" name="AutoShape 8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2819400"/>
            <a:ext cx="9105900" cy="58769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0" name="AutoShape 2" descr="data:image/png;base64,iVBORw0KGgoAAAANSUhEUgAABBAAAAKfCAYAAADXUzvHAAAAOXRFWHRTb2Z0d2FyZQBNYXRwbG90bGliIHZlcnNpb24zLjMuMiwgaHR0cHM6Ly9tYXRwbG90bGliLm9yZy8vihELAAAACXBIWXMAAAsTAAALEwEAmpwYAACh4klEQVR4nOzdd5wkVbn/8e/ZXZAkS5QMS5AoCEgyXFlMYCIoSjCgooiomAXz6vUq6gVREe8PBQQDmJAgGUFFEEm7S1rYJS6ZJUnYACzP74/nNFNTc6qqq7pnpqfn8369+rWzdfpUeLpO9amnq04FMxMAAAAAAECZCaO9AgAAAAAAoPeRQAAAAAAAAJVIIAAAAAAAgEokEAAAAAAAQCUSCAAAAAAAoNKkkVzYKqusYlOmTBnJRQIAAAAAgArXXHPNw2a2atl7RjSBMGXKFF199dUjuUgAAAAAAFAhhHBX1Xu4hQ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UmUCIYSwTgjhkhDCTSGEG0MIn4rTVwohXBhCmBP/XXH4VxcAAAAAAIyGdq5AeE7S58xsc0k7Sfp4CGFzSYdL+quZvVTSX+P/AQAAAABAH6pMIJjZ/WZ2bfz7SUmzJK0laQ9JJ8W3nSRpz2FaRwAAAAAAMMpqjYEQQpgiaRtJ/5a0mpndH4sekLRaQZ2DQghXhxCunjdvXifrCgAAAAAARknbCYQQwnKS/iTp02b2RLbMzEySpeqZ2XFmtp2Zbbfqqqt2tLIAAAAAAGB0tJVACCEsIU8e/MbMTouTHwwhrBHL15D00PCsIgAAAAAAGG3tPIUhSDpe0iwzOypTdKakA+LfB0g6o/urBwAAAAAAesGkNt7zaknvk3R9CGFGnPZlSUdI+n0I4UBJd0l697CsIQAAAAAAGHWVCQQz+6ekUFD8+u6uDgAAAAAA6EW1nsIAAAAAAADGJxIIAAAAAACgEgkEAAAAAABQiQQCAAAAAACoRAIBAAAAAABUIoEAAAAAAAAqkUAAAAAAAACVSCAAAAAAAIBKJBAAAAAAAEAlEggAAAAAAKASCQQAAAAAAFCJBAIAAAAAAKhEAgEAAAAAAFQigQAAAAAAACqRQAAAAAAAAJVIIAAAAAAAgEokEAAAAAAAQCUSCAAAAAAAoBIJBAAAAAAAUIkEAgAAAAAAqEQCAQAAAAAAVCKBAAAAAAAAKpFAAAAAAAAAlUggjCOzNt1stFcBAAAAADBG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FSZQAghnBBCeCiEcENm2rQQwr0hhBnx9ZbhXU0AAAAAADCa2rkC4ZeSdktM/6GZbR1f53R3tQAAAAAAQC+pTCCY2T8kPToC6wIAAAAAAHpUJ2MgfCKEcF28xWHFojeFEA4KIVwdQrh63rx5HSwOAAAAAACMlqYJhJ9J2lDS1pLul3Rk0RvN7Dgz287Mtlt11VUbLg4AAAAAAIymRgkEM3vQzBab2fOSfi5ph+6uFgAAAAAA6CWNEgghhDUy/91L0g1F7wUAAAAAAGPfpKo3hBBOkTRV0iohhHskfUPS1BDC1pJM0p2SPjp8qwgAAAAAAEZbZQLBzPZLTD5+GNYFAAAAAAD0qE6ewgAAAAAAAMYJEggAAAAAAKASCQQAAAAAAFCJBAIAAAAAAKhEAgEAAAAAAFQigQAAAAAAACqRQAAAAAAAAJVIIAAAAAAAgEokEAAAAAAAQCUSCAAAAAAAoBIJBAAAAAAAUIkEAgAAAAAAqEQCAQAAAAAAVCKBAAAAAAAAKpFAAAAAAAAAlUggAAAAAACASiQQAAAAAABAJRIIAAAAAACgEgkEAAAAAABQiQQCAAAAAACoRAIBAAAAAABUIoEAAAAAAAAqkUAAAAAAAACVSCAAAAAAADDOTJs2rXYd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Yx2ZtutlorwIAABgjSCAAAAAAAIBKJBAAAAAAAEAlEghADVzqCwAAAGC8IoEAAAAAAAAqkUAAAAAAAACVSCAAAAAAAIBKJBAwLBgrAAAAAAD6CwkEAAAAAABQiQQCAAAAAACoRAIBAAAAAABUIoEAAAAAAAAqkUAAAAAAAACVSCAAAAAAAIBKJBAAAAAAAEAlEgjAMJty+NmjvQoAAAAA0DESCAAAAAAAoBIJBAAAAAAAUIkEAgAAAAAAqEQCAQAAAAAAVCKBAAAAAAAAKpFAAAAAAAAAlUggAAAAAACASpUJhBDCCSGEh0IIN2SmrRRCuDCEMCf+u+LwriYAAAAAABhN7VyB8EtJu+WmHS7pr2b2Ukl/jf8HAAAAAAB9qjKBYGb/kPRobvIekk6Kf58kac/urhYAAAAAAOglTcdAWM3M7o9/PyBptaI3hhAOCiFcHUK4et68eQ0XBwAAAAAARlPHgyiamUmykvLjzGw7M9tu1VVX7XRxAAAAAABgFDRNIDwYQlhDkuK/D3VvlQAAAAAAQK9pmkA4U9IB8e8DJJ3RndXBeDbl8LNHexUwTrCvAQAAAPW18xjHUyT9S9ImIYR7QggHSjpC0htDCHMkvSH+HwAAAAAA9KlJVW8ws/0Kil7f5XUBAAAAAAA9quNBFAEAAAAAQP8jgQAAAAAAACqRQAAAAAAAAJVIIAAAAAAAgEokEACgB83adLPRXgUAAABgEBIIAAAAAACgEgkEjHn8UgsAAAAAw48EAgAAAAAAqEQCAQAAAAAAVCKBAADoaVMOP3u0VwEAAAAigQAAAAAAANpAAgEAAAAAAFQigQAAAAAAACqRQAAAAAAAAJVIIAAAAAAAgEokEAAAAAAAQCUSCAAAAAAAoBIJBAAAAAAAUIkEAkpNOfzs0V4FAAAAAEAPIIEAAAAAAAAqkUAAAAAAAACVSCAAAAAAAIBKJBAAAAAAAEAlEggAAAAAAPSwLU/acrRXQRIJBAAAAAAA0AYSCAAAAAAAoBIJBAAAAAAAUIkEAgAAAAAAqEQCAQAAAAAAVCKBAAAAAAAAKpFAAAAAAAAAlUggAAAAAACASiQQAAAAAABAJRIIAAAAAACgEgkEAAAAAABQiQQCAAAAAACoRAIBAAAAAABUIoEAAAAAAAAqkUAAAAAAAACVSCAAAAAAAIBKJBAAAAAAAEiYcvjZI7q8adOmjejy6iKBAAAAAAAAKpFAAAAAAAAAlUggAAAAAACASiQQAAAAAABAJRIIQM6WJ2052qsAAAAAAD2HBAIAAAAAAKhEAgEAAAAAAFQigQAAAAAAACqRQAAAAAAAoA/dc/ilXZ0fCQQAAAAAAFCJBAIAAAAAAKhEAgEAAAAAAFQigQAAAAAAACqRQAAAAAAAAJVIIAAAAAAAgEokEAAAAAAAQCUSCAAAAAAAoBIJBAAAAAAAUIkEAgAAAAAAqEQCAQAAAAAAVCKBgHFpyuFnj/YqAAAAAMCYQgIBAAAAAABUIoEAAAAAAAAqkUAAAADAsJu16WajvQoAgA6RQAAAAAAAAJVIIAAAAAAAgEokEAAAAAAAQCUSCBi3pk2bNtqroC1P2nK0VwHDjEeGAgAAoF+QQAAAAAAAAJVIIAAAAAAAgEokEACMeatfMmO0V6EncLsEAAAAhhMJBAAAAAAAUIkEAgDUwNUOAFe7AAAwXpFAAAAAAAAAlUggAAAAAACASiQQAHTdlidtOdqrAAAYx2ZtutlorwIA9CUSCAAAAAAAoBIJBAAAAAAAUIkEAgAAAAAAqEQCYZSNhXvF7zn80tFeBQDDiHuFAQAA0A4SCAAAAAAAoBIJBAAAAAAAUIkEAgAAGBHcLgMAwNhGAgEAAAAAAFQigTBCpk2bNtqrAKBD/HoKAACA8YwEAgAAAAAAqEQCAQAAAAAAVBozCYQtT9pytFehp9xz+KWjvQrDol+3i1tYAGBkccsR+hH7NYCumTa5UbUxk0AAAAAAAACjhwQCAAAAAACoRAIBAAAAAABUIoHQh/568YYjv9CG99AAAAAAYxXjUmC8IYEAAAAAAAAqkUAAAAAAAACVeiqBMOXws0d7FcY+biUAAAAAAAyDnkogAAAAAACA3kQCoYvuOfzS0V4FAEAfYFAuAAB6x7Rp00Z7FXoGCQQAAAAAAFCJBAKaY7wFAKNsy5O2HO1VAIbF6pfMGO1V6Blc4QkAvYMEAgAAAAAAqEQCAQAAAAAAVBpTCQQu5wMAYHzhEc8YSdwuAQDlxlQCAQAAAAAAjA4SCP2MQQ6BcYfHDAEAgF5TNugxjy4eW0ggAAAAAACASiQQAAAAAABAJRIIAABkcBsIAABAGgkEAAAAAABQiQQCUFPVI8X+evGGI7QmAJrqlUe1lV3twKOLgf7WK8chAKiDBAIAAAAAAKjUUQIhhHBnCOH6EMKMEMLV3Vqp0Vb2mBGg13H/NsYbfqkHAAB9Ydrk0V6DSpO6MI9dzOzhLswHAAAAAAD0KG5hAAAAAAAAlTpNIJikC0II14QQDkq9IYRwUAjh6hDC1fPmzetwcd3Fpd4AAAAAALSn0wTCa8xsW0lvlvTxEMJr828ws+PMbDsz227VVVftcHEAAAAAAGA0dJRAMLN7478PSfqzpB26sVIYeT89+OLS8lmbbjZCa4Lh1I+DzbFvAgAAACOjcQIhhLBsCOHFrb8lvUnSDd1aMQAAAAAA0Ds6eQrDapL+HEJozee3ZnZeV9YKAAAAAAD0lMZXIJjZ7Wb28vjawsz+pxsrxMCGAND7phx+9mivAjDmjeU+zz2HXzraq4AexHcDMPZU3cqex2McAQAAAABAJRII6MhfL95w5Bc6bfKQSWS8q2150pajvQoA0NOmHH72mL4qoEy/bhcAjKZe6V/XvYqgEyQQAAAAAABAJRIIGHFH7vO20V6F9iWudsAAftHCeNIrvzIAQC+jbzB8eHQ1egEJBAAAAAAAUIkEAgAAAAAAqEQCAWMDtxKMCzwWbGzhMlUAGBv69Xg9ktvVrzEcy/hMuqfOgPQkEAAAAAAAQCUSCD1g9Utm9OWyAKDfcAxFL+uVq7hG7FfBHrk6kYHt2sNAtEB/IIEAAAAAAAAqkUAYCQ0z5D89+OIur8jw6PZ69msmv1+3CwAAAMD4QAIBAAAAAABUIoEAAAAAAAAqkUDAuPDXizdMTue2AoyEXhnYbCwby49q4vPv3FiO4ZH7vK3yPXUenwUAI2Es95EZsHN4kUAAAAAAAACVSCAA/WQYHmk1ln/561ft/KLZbUVX8XRbv/5q0I/bxbEBGPv68dgEYHiRQAAAAAAAAJVIIAAAAAAAgEokEAAAAPrZMNzehrGJATuB3jAat6N2CwkEAAAAAABQiQRCn/rpwReP9ip03UgN4tYJBiMaOxgArn3s16iFX7s7RpvrjtUvmTHaq4AuGMlfaukboJf06hVDJBAAAAAAAEAlEghAwli42gHDZCR/PR3BZY2lXzRpf831w69nfP79jasCANcPx2uMTyQQAAAAAABAJRIIAAAAAACgEgkEYJQVXa5bNhDmWH70S8cYoK3njaXbJQCgpVcHLAPGEm7N6H8kEAAAAAAAQCUSCBj3+MVhZB/72Y+PGAX6HQMbAhlcCdfzuBJuMK4KQDeRQAAAAAAAAJVIIAAAAAAAgEokEDBquCS22kjeXtHTt3JMm6y/Xrwhtz8AGITLlCHFW+Ma3FbQb/2QcT3A8ihb/ZIZo70KwIghgQAAAAAAACqRQADQDINIjV18dr2Hz6RzxLCR4bqKo1+vGOvX7QKAdpFAAAAAAAAAlUggYNj0wv1g4/V+QH4hGYP49RT9qI/2a8ZbGIqY9L+eHh+pX43kcbOPjtG9qmkb6uW+PAkEAAAAAABQiQQCAAAAAACoRAIBGEH9eClgL19i1bERuLSv7DFi/bi/YHzot8fjob/0+u2NI31ryAvtlUdhYpzo2/7VCN2SQgIBAAAAAABUGr8JBAYNGWoYYnLP4Zd2fZ4A0Gv6+kocDMUvtaip8ec/jvqrffurMNrC5z92jN8EAgAAAAAAaFvfJxB6/T63TvD4pPFty5O25BetYUJch89PD76YXxlaxtEvi6Olal+jrfeOsXAVz0iOWdML++ZY+ExGzGgdr/me6Bwx7Lq+TyAAAAAAAIDOkUAAAAAAAACVejKBMGvTzUZsWVyeNQ6M0KVL/Xy7zFhF+25fP95WwO0SBbicEwCAntALtyvV1ZMJBAAAAAAA0FtIIKBv8MhIdBNXL6CvcNVBX+npK2tGeF8bsV/vaENA99CexjQSCAAAAAAAoBIJBAAAAAAAUIkEgupdCshlzQBQbSwOCpTVy8f6Xl43oB+M5GDew6GXj7+rXzKjezPjMvjuIp5dHxB9OL6vm7ahLU/asmvrQAIBAAAAAABUIoFQoKsZ0ohfjYA+1+PZ+17+Vapn9Phn+IKS9Sz69XQ4Pv8mv9T2wgCAvfQrUy//2t1pv6UXPuvR1q+PeO6lNjSSxsp6AsOJBAIAAAAAAKg0KgmEfs3GDose+jWM+9bQb4bjl7+iX3l7+VfGsaJff/np1+0aKVxZ076xvK9xDAXQDWP5ONgruAIBAAAAAABUIoEAAAAAAAAq9UUC4acHX8xAPcAoov0ByOuVy0TvOfzSEVkOx0EA3dT0GFr3tq6xchvYSK7nWInJaOmLBAIAAAAAABheo5pAGKvZneH4lWGkfiEB0CdGaCBSBr2toQ8Hh+XzH6wX+i1Vv0puedKWI7QmY8NI9q+aLIvBITtX95f6Xrk6qttGY7t64ZhYpJfXbThNmzatsKxbA+JzBQIAAAAAAKhEAgEAAAAAAFQigQAAGJfG46Xe/Xrpbrd1+7Ly8bivYfgwYOfYwTF3sPF6W0G/IYEAAAAAAAAqkUAAADTGAGAAUKEPB1itMpa/G3rhiqGR/qWeKyVQBwkEAAAAAABQiQTCOMQjI9HLeiHz38RoPO6u6BeKsfzLDwbr1+M1j7vDqBuHVwVgHOiR/XosH6/Haj90JJFAAAAAAAAAlUggAAAAAACASiQQxrjVL5nR1flNmzatq/MDRl2PXM6H0cNxDegAx9C+MZYvKx/ruv09NFK3gfXMI0NLjkPs1yOPBAIAAAAAAKhEAgFApeEYUIZfhQFgeHT76sRu69fBQUcSMQRGXrevdhirAzaSQAAAAAAAAJXGTQKh6HFn6E38etLnuKe2bexrKNIL99R2HccGoOdwxWCHSo5rY/UXaIxv4yaBAAAAAAAAmiOBAAAAAAAAKpFAAABIGv1L2I/c522junwU6NPbCrh0uH0jdgl7n+5r6EHsa20r7BsQw3GLBAIAAAAAAKg0LhII/MoAjC1NBtEc7V/PAQDDq9cHWAbQGfpyY8O4SCAAAAAAAIDOkEAAAAAAAACVRi2BMBy3FfTKc2q5xA7d1Cv7NTrHsQEo1g+DaI7k8ZrvhuHF8Xp0lO3X3f5Mut2GuPx+bOEY2hxXIAAAAAAAgEokEACgJn5l6Fy/Zv77dbuAIr3+qzAAoLtIIAAAAAAAgEokEAC8oF9/+enX7QIAIItHlwO9p9/6oSQQAAAAAABAJRIIAAAAAACgEgmEhnhUE9AfeFTX+DaSn3+/7mv9ul0AAGAoEggAAAAAAKASCQQAbeFXRgAAAGB8I4EAAAAAAAAqkUAAAAAAAACVSCAAAMa8I/d522ivQk/hliMA/WTLk7Yc0eX16zGUgYPRDSQQAAAAAABAJRIIAABgTOMKFABj1Xj7pZ7j9dhHAgEAAAAAAFQigYAxhaxl54ghAAAA0D0j2b8e7b48CQQAAAAAAFCJBAIAAAAAAKhEAgHoAaN9KRJGF58/AAAAxgISCAAAAAAAoBIJhBL8KggAzfXrMbRftwvt4fNHP2K/Rj9ivx4eJBAAAAAAAEAlEggAAAAAAKASCQQAAAAAAFCJBAIAAAAAAKhEAgEAAAAAAFQigQAAAAAAACqRQAAAAAAAAJVIIAAAAAAAgEodJRBCCLuFEG4JIdwaQji8WysFAAAAAAB6S+MEQghhoqSfSnqzpM0l7RdC2LxbKwYAAAAAAHpHJ1cg7CDpVjO73cyekXSqpD26s1oAAAAAAKCXBDNrVjGEvSXtZmYfjv9/n6QdzewTufcdJOmg+N9NJN0S/15F0sMFs+922Vhe1lhed5bFsvpx3VkWy+rHdWdZLKsf151lsax+XHeWxbKGc37rmdmqBe9zZtboJWlvSb/I/P99ko6pUf/qkSoby8say+vOslhWP647y2JZ/bjuLItl9eO6syyW1Y/rzrJY1kiue+rVyS0M90paJ/P/teM0AAAAAADQZzpJIFwl6aUhhPVDCEtK2lfSmd1ZLQAAAAAA0EsmNa1oZs+FED4h6XxJEyWdYGY31pjFcSNYNpaXNZbXnWWxrH5cd5bFsvpx3VkWy+rHdWdZLKsf151lsayRXPchGg+iCAAAAAAAxo9ObmEAAAAAAADjBAkEAAAAAABQiQQCAAAAAACo1HgQxXaFEDaQ9FVJ90k6QtIPJb1S0ixJP5b0wS6WPSBpWUm3SfqSpBMk7SBptqRvSnpHwfxOlvRZ+WMo8/UOMrPpuW1axcweDiGsK+kJM3s8hDBF0naSbo719pV0n5ldFELYX9Kr4rKOM7NnQwjbyR+DuVjSbDO7Oc47OX00hBBWlLTYzJ7otF4IYVX5oz4XS7rdzJ6K05eTtJsy2yzpAjN7PoSwi6R35sp+YWa3hhA2lbSHpLXiIu6VPwXEUtPNbFZmXVaSJDN7NLHutctKpq+WXQ8ze7BpvRBCkO+T2e260sysJBZzJB0oaS9Ja2bKzpB0vJk9m9/GuPwPmtmJ7U6PZcu1PtN2y5rUiWWbFrWLkmWV1XmjmV1YUPZ1M/tWQdmu8n36r2Z2Z2b6h+RxTpaZ2Qmp+Q2XEMIS+c+6dQyrW0fSM5JWNbPbcmVbSVpDNbY57tPvkrfZP0p6nXw/vlnS/0nau6jMzJ5vb+u7L4SwUur40G6dEMIESYrHuCUlvUzSnWb2aAhhBy+yq0IIm8uPjXdIeqk8Fj+Rf7e8Qx6Lb+X39xDCyWb2/oL1KCvb1syubXd6h2W7m9mQpzY1qRPLDjGzYwvKktscQphtZhsnpr9Gfqy9wcwuaLcslif3jbJ9pklZ/N7cWP5d+ngX6qwvaRt5n+WKzPT3trZX0s+tYNCsEMJekv4e9+FVJR0Z53eTpAslnVZQ9jkzuyfOYyNJL5c0y8xuys2/07JbJV3XWv/Yt9hW0k1mdm7R/GK9Z1P1JN0o6SEzWxiPZR+IZUtI+pqZzSvb3szyVjazR0IIR0n6k5ldlohvsiyEsEL+sxyushDCVmZ2XYP5ldXbXd7fW5ibXhiLMrFP9Ql5P/94SV+W9/PvkPSkpNtz02dJ+o6ZPZabT+H3Y5Oy7PQQwiQzey7+vZykTeVtMtVmK+tJWk71z0MulHS40udDX5D/uPwODe57/1bSKqnprb5+UT+/aVlFncJzpbr1mp6H5D+v3Ge3q6Q9Nbhffob8e3zIdDM7L1O3a+chFXVKz1GqDPsgiiGEf0g6RdJkSe+VdKKk30t6k/zA+qUulv1d0hOSvifp+5I+Y2Z/DCG8XtKfJR1WML8fStpH0gqJesdIWkr+IX9S0q/j/1eRNF/SfyT9r6TPS7pM0k6SFsq/eJaR9Li8gZ8m6fWSVo91H5f0ilhnxfjeCZLm5aY/K+mjkt4j34nXlnfib5N3sv8o6Ys1y06U7zSpOhfIDyh7xPW+N36UJ0g6Wp5oqVPvLPmBbj1J60qaLukl8bO6RNLHJV0naRdJl8cYbCnpSvnTPf4qb2x3yBvuIfIv7pdJOlVS68t4bUmHxr9/nJu+r6RzJa0fP4PHJQVJy0u6OL7/0JplV8S/d0rUOVnS1+X7WisOa8f3fUvS+wuWVVTPYkxvyE3fSNLf5F8Y+VjsG//+l6STcmUHSFrJzPZRQghhrpmt2+70pmXdnt8Ir/t3JB0s/8zeLuloM/tJLHtAvq9emyi7SX6MWku+Tx7W6ryEEK6X9HS+LISwpfxzfKzdOrFslqQXy49X18qToXeWrUf8sjw/luXr3B7n9ZC8k/wBM7uqjW2eEZextqRzzey3cfqxknaVt+cnJL1Invh6q6TN4/yWTJQ9I2lVSc/L2+bX5MeI2ZKmyY/T+bK58vb2ZI06s+XHvK/Fsg9J+rakDeTH6zslPVqjzpLy75PPxrKD5R3ZpyRtIj8mbihP7F8oaUf5MfJQSbfIj5ObyDt5v5O0u7ydZxPcQX4svVh+4ndlQdlkSZ/JlZ0h7zwGeQc0O/3tkjbLTK9T9jr58Ttb9lNJP4j/v6RGnUNi+fW5si9J+o483rcntnkp+XF0QZwm+Wc4X9IyZjZRkkIIH5F/J/1Z3jdY18zWKSh7ysx2jWWbSzpd3i5WkLSbmf07Nz1IOs/MDk7UqSq72sz2jmWvkXfmb5OfsO5nZufUqLORpHvM7JWxbA/5Pvs3SftJOtjMfhlC+Kqk/4r13iZpopm9I9aZLOkoSdvLv5deYWabxLLfyb8f/yDpDZKOMbPlEmUXSnrQzKaGEN4nbzP/kO/3L5L0KvMfarpR9h5J3zCz74cQviBPqp8jaWd5UuUVBfNbSdLL4rExX29rSeuZ2fwQwvfkbfd0eZLvz2b2oUQsviFp+7is7eR90OfjZzZZ3m9cVd6+T7H441UIYZ6ku/JlIYTn4ud2ivyE+3FF3S4LISyWt61T4/JvanN+ZfUWyL+/zo11zzezxUXbG+tcK+9Pn2JDE9nnyI8Ny8uPSdfHGLcS2Bflpr8xvlbX0D7+i+TH64/WLFte0nPytpav8xtJH5b0iKRPyY9pd8j3wd/Iz0NSyyqq9wr59+Gjqncespv8R9XU+dBh8u+2f0h6i/z75XH5j1F3y4/R2el7yc+53idpiob284+VH5vrlM2QH0fXSdT5vbwf/biGnit9S/6dmlpWUb0VYt2rVe885Ch5Yj91PrS1/DM9WYP73t+Nf38pN/398h/Al1H3zkPKzmvKzlEOsYIk/hBmNqwvSdMzf8/Nlc3vZpl8Z5ne7WXJDzivlDfeneL0OXF5K8s7pavG6ctKWhj/niTpQfkXr+IHuCDz3vXlXzSSN/RLEtPfKO+wfyB+wJ+Vf8G9VH5iOLtB2Vz5iX2qzp2SpsZlv0OeXFlW3gm+s2RZRfXukfS7OH0HSSfFvz8i31mXif9fRf7lIUlbSXo68xlMknRZ/HtFSYskLZHY12ZLmpOYvmSM+z6tzyJOnyjvgD/ZoGx23AdSdZ6WtGNiPXaKZUXLKqp3h/yXkvz09UtisaSkZ0ra5SL5CUn+tUDeoclPv17+pfjZxOtz8naSKjujoKyszufkX34/Trx+EstS9S4tqPcT+RfEmYnXWfITiycSryfjNm+beM2RdH+M5QryTuUP4/8XSJpUUPaU/Mt7BfmX/Y2SNiwrk/RP+fGh7Tqx7GlJW8S/947rvFPFsq6S/5KXqjNf0hqZtnyzpL3a2ObH5cnFPWPM/yTvFF0vTzgsIT+2Lplp7wvi36myp+QnkfvJO5n7yo+tb5cnWVJlN0iaWbPO2+UJ4i3lx/+HJb0mrse18l8U69TZNq776vK2+4SkTWLZejG+E+WdiCckLR/LZsrbYJB3MlqJ/9b3ya8lTZWf1EyVdH/8e3ZJ2fPyjtIlmdcCeVv4T2L6JbEsVaeq7HlJf5F34k+MrydjnQdr1jlR3pZ/J+8AfSO+Hov/3lewzX+SJ8ZWyx5XE32UqzT4u3xBm2VnS3pz/PtmSZcnpu8gTzqk6tQpu0TStvHvG+SJgjp1NtDgPs/lktaPf18naWZmH1820w6z2/sLeZ9gPXki6slM2TW575qFqbK47jMysV05/r1Mrk43ym6UX4Eg+YnC0pnjSbvzK6t3jaQJ8e9bMjHMxyIbw0vkyQTJTzbmZ/7+Wlznm+X79U0FZQ9KOkh+gvmI/Pt2X0lLy4+vb+ti2Qz5Dzf/I/8+min/FXtKxfyml9SbLu/TfUR+kvag/ARsTkks7pafLM+Vn+B9RtKa8f2t/SnIf1FtxXpGfA2anvnuSvXxN1Nx/7+sbJb8uyFVZ4G8r9s6/re+q1erWI+iejfH2Nc+D8lsf/6cZ0HmvctI+ltmWdMT09eV9zVa32X5fv4jDcpulydUU3UeU/oc6o3yvkbRsorq3S7povh3nfOQJ1R8PvRINqaZeRSdo7S+y7t5HlJ2XlN2jjIzte7J7Wn3jU1f8gPrxvJM9cOStovTN5I3wG6WTY87w7vknbo94/SdY8CK5ve0PPOWrJfZlrszf18nPyBNlJ/gT8iULZSfwK0YP8SV4vSlNPhLZ6KkazPzuzE/vTW/XEyviv9OaFg2U9LNbda5puF6XFOwrEHbpYHO8NIa3JFbkInbupKuyJQtkmf+8/varZJuS0xfT+Un07XL5I12yIGg6fzaWNatielLyrOeqVisF2P4rty+OUF+UHlW8ReU3Gte3J/z06fIO/z/rYFOe/ZVVPZs/Jzr1GmVHSS/WiL/Kqq3SH5sSNV5Xv7r9c6511T5ZWmrFcTe5BnbS3KvpzX4S3ii/NLIP0halJtHtizfTnaJn+9OynTqc2VzNLjdtFMnVbaFvHO7Z41lZessyNVZQ358PzRRlt3mfNlX5Nn/6zRw/Dsv957sCU5Z2a3tlMm/G66tUydRNqvB/GaVlN1QUjY98/cMDXSMT8jVmSnvQF8oaes47fZMWy8qe6f8V5k3Z+Z1R9H0sjptlG0vPzn4WI1lJevEf9eN+9X3NJCAbmebXyFvy4fG97Wmz5R/V6+seDKeWeaCkrKiz+taDXS0p7dTp2bZNbllXVunTqLsyszfN8fXK5TrSObqzMiVPSz/dW9p+RWircTiLvKkTqpsjqR/xb8vkbRU/HtijPtaXSy7XLGdSjpP0orx76Uq5jdffgVCqt6Tkl4X//8nxe9hSb+UJ/pSsXhaA4nWK3IxHHScjNO2kv9qubCg7IHMdi0t6d3yX5kfkfRo5r3dKHtOfrl6q2wH+a+w92hwsqpwfmX1Ytnq8vb5lDL97aJYyK+QOTbG4ZI4zxXlx4j/SJoS39dKQOSnr6zB3+P5Zc6vWyZvkzMK6mSXdV9JWVv1NPADT93zkAUqPh9aIOlF8f8raiBBeb0GzlFemJ7ad1V+/lJZJj8mz6qqo+pzpcp6ue2qcx5Sej6kmBzMvaeoL7+Dcv3GXPlInocMWb/C97b7xqYv+eUTt8izcq+RH2hvjTv717pc9qi88Z4rv2z+R/KM1I3yS4KK5vcp+a8TqXpXyy9T+oK8oX5GftnvpbHuGfJLr34lv0zueA0kMu6SHwz/KunnGvjF7fj43t9JOirG6aS4zPz01mWWrV+xdlfMkGV28Fpl8i/TuQV1npZf0rRWjNmf4vRQsayieqfJD1Cvln+ZnhCnt35ZPF9+QnGppC/HspXkWea75B3BuZLeGstWlX9R3Bo/r+Pi6zx5R+W+xPRb5ZfXHSu/LHHN+NoxTpvboGxOnG+qzhz5r0H7yO85e1X8+2x5xrBoWUX1bpaf2B8maf/4Oky+n51QEItb5SfOv4t1Z8fXQ3Ha71qfZa69Hi/pwoK2PE9+qWeqbFGqTL6vPVCnTuvgLL8UtagstayL5ZfEpurMl7RLQdldknYo2eaXJqb/RX7/a376t+VJh51Lyibnpm8VP/vnCsoWaWgnrKpOq2z1XNna8hPSxQX1FiaWla2zYa7sxfLj2+KKbZ6Qm/4BeadmbqLO6oqXXBaUZTtuh+T3jVSZ/Nh9Q5068f/Zjtuebc4vWadVpoFfKnfITG+drLROiLMdwZOUO2GL0zeU9M/MZ/QH+WW1+V+UkmXyS1p/GMvW1cAJdXJ6h2UT5N+zl8g7S+0sK1knU76HPBG1d6KsaJsnyL+TL1XsiMuvnrtdntS4XQNX2SwnT9AWlS3WwFVM8zKf3ePyX6cGTY9lyTptlLWuCrte3m5WbGNZRXUmaOCqqyfjNra262/yk7dL4qs1feX4vtYVYrcrJv8z7WGa/Ptyblz2k/LbHzYoKLtI/p30rfg5XS5PBF8o6Wfy/le3yv4l7xucHF+3ya9muVqejC6a35Hyk5lUvU/EGP0jxv+x+P/p8jabisXX5bd7vi7G5EfyRPY3lTvu5vbn6TWnT5Z0V5fLZko6IDE9qPgkpmx+ZfWmK/HDSCy7NjFtovyKur/Jf21/UJ6gvCh+jo/K9/f89Hvl/atUH/8AefuqW3aTvP+VqvOIPAlyjLy/cqS8b/yNWFa0rKJ60+VXWNU9D/mlis+Hfh6X//MYmw/GGLdut8tPX1Xex/+a0v38JxuU/VnF5w3/UfocapmKZRXVOzJuV93zkHkqPh+6U9K/5fvCBfE1SwPH4/z0K+TnQt08Dyk7ryk7Rzmm6DiUfw37GAgpwQfjeszMFo9EWZP1yLxnHfkgkCY/4O8nvxdorrxB3isfa2AH+YndXPn9SZMlyczuCyGsIL//ba68UX9Efo/vTPkOvjiE8GJ5Z2n13PSlJb1W/iW3sfyyvwPN7JY4UMjn5F9Gdcp2ln8ZTk7UOUT+q+Pm8pOGL5jZ/SGEleUHsn0LllVUb315B3FS3K4jzOzJeA/lZvJGurn8144LY8wnyBv8svLOx602dNCnCRo6qOBV8XNKTZ8YP7c9MmX3yL/4T5bfv1Wn7Jz491sTdY7XwKBv2fU4U/7FVbQeZfXuSE03s5uKYpHdr+PnJzN7RA2FEDaRX5r1cKLsVfIBaR5O1JlgmUEsq+pk6t1tZvPbXY84UMzylhnAr1MhhL0lXW9mt+SmLy3p7Wb2+0SdDeUnJwsSZR+X/xp4RW76uvIv9S8nyj4p6Q1mtkeNOuvKO9NfNrOZubLJ8kTTDxP19pf0TjN7Z6LOtyX9yHKDB4UQllD8Ui7Y5mPlg6hdlJu+m6SfmNlLc9OXlV86/VBiXstK+ph8IMWncmUbSfp/kvZIlH1VfjL08Rp1NpL/UrZvfj8MIXxFfgL17Rp1NpQf479oQwcNmyK/BeyXiW1eJa779YmyYJkv8RDCWyW92sy+nHhvsiyEsE1c5y3M7CVV0zssW1N+v/12ZrZBJ3Vi2bLy7+Udzey1NbZ5DUnbmNk5+TqZ9ywjvzLpjoKyt8t/+Wy5xsyeCiHsKT8pPD03fTX5pdunJ+pUlR0k/y5quc98MObd5Ym/S2vUWUXSa83stMR2rSBpMzP7V276RPlJ7rOZyceaDxS4uqTvWxyoMh4rJqW+a/Jl8f/7y/sUk+TfhWeYD2zW1TJ5p/lNuennmw8+Vza/iUX14jZsliu7yuIgr6lYhBCmyo9hrTp3yz/33+f7OZk6RYMDf97M/regTlfLQgj7Wxy/pub8yupNNbO/JaaXDaJ8qpntmyqL5RPlx+bnQgiT5Fda3is/OU5NnyTv4z8v38dbffy75LdK7Fuz7EH5ye+jiTrfkF9qb/JkwK7yAeHvkv8YdFDBsorqzZWfkD6mGuchZpYdG6cVtxfOh0IIW8j75zfY4MEJi6avIE8wtM5rsv387eXtp07ZuvJbXlZM1HmZfJDT/DnU0vIrKN5XsKyyevvIb19o+zwk+MDRv5DftnCjpA+Z2ex4PrSfmf04Hhtf6Jeb2QOx7pDpwQdUrnuOUnYeUnZeU3iuUfadmDciCYSQHiW+dXDuapn8cus9c9NPN7PzK+a3a1G9NrZvJWnwCJchFI+aX1avbHq/CgUjgcZGv5sGx/B8K/iSjXVqj/jfryq+hMuePEAMo1Dy9IYmdZrMb6wjhp0raZO123GqLH5fvdhyT9wpmt5JWZEmdeoY7hj2u6btjrY8gBh2rtsxHG/xk+gbdkM7+00ofprVf1LTreTJWL1ownAvIIRwmHz01SAf8OTK+PepIYRzu1x2qfySsL/Ln6bw/fj3p0II/yyZ3z/lvwyl6v04hPDREMK5IYTr4uvcEMLhIYTfhRAekl+qcmUI4aEQwqnBR/KdI/9l5C3x9U1Jc0II74nvydc7M4RwVsH8poQQdg0h/Cy+78z4924xxrXLSqZPKtjeg0MISzSo9+kQwvdDCLNCCI+GEB6Jfx8RQvivEMIV8svOXoh7COGKEMLX5Ld7TJVfmrSMpF0kXRNCeH/JLndTzekKIXy9m2UVdY5ruKxkvdgWihRuszwDWbdeWQzLtqto3WvXiWWF29wkTsGfZFDkgpJ6H6xbp2J+xLCNOhXz63Z7bdImm7b/Jm25STseUmbuibgeX6+a3klZVjYeTeokykYthrn16HZ7rb3NHbT/orbcpB2X1isqG6Y4NTmuEcM2ysZ4DLv6fVJWRt+w87Ju92vK6nXQr/leCOEeSfeHEC4IfoWhgj/l6r789Nb84vnVgSGE9XLz+1BJ2ZEN6hwYz9f+O/iVwNmyr5Zs8+DtHO4rEEIIs+WXJeazLUvK7ztZtotls+XblL8kNsjvIy6cn5ktmVj3IL9v6tca+ii80+X3F/2XxUvFg1869S75PXKbWe5S6uCX898ov/Toj7l6s+QJjU0T8/uh/NaHkzX00R9ryO+BqlP23fh36lEiG8rvscpv7wHyS15uK1hWUb3fyy+v2jV3+c4B8nuO3mhm/87FaSd5UmH1/NUGIYQV5fduHaGhdpZf5pVvAEHSV8xspUQdhe4/4u8e+WWlQ4rkl0itXTC/onovlye/3pyY3yXyRFVqWd+Vj4eQKnuT/PPPK4vhV+Wfc2p+18lHns9bUX6PaL6srE6QfyHlt7dVdrb8MrS8sji1bh1Jze9X8kvRUmUHmNnyQwpC+LG8HZ+YqHOQ/LL45PzkA1KmyojhQJ3SGKbmF+fZ7Ud81m7LFXXKPpOitnyg/DLJfFsua8dBfttbqjPQ6HjYwXGyX2NYdDxs2l6btOXJ8nuf8225Kk5FbflAeaI+35ar2t2TGtqOW/WK2vJS8kvApyTqNI1TUVnZca3oWEgMBxvLMdxZPr5ZPoZd/z4pK6Nv2HZZ2TG0Sb+mrN7r5Oci+f2wUb9GkkIIi+RPvbkx+G2w35XfTvAT+dhOm2Wnm9kVofxR2Mmy4I8T/6Q86dNWnVj2sDwBcmVcr7+b2Wdj2bVmtm1qu/ImtfOmDj0vH7zhrtz0NeT383SzbLH8l+q87SvW4/kQwvYWn2meq7ekmX0sN/2eeKBaxTL3mce/Tw0hZE+ws+6V3w/3u+xE8/twQmYeQ+ZnZm/Jzyz4M4YXmdk2Ncu+JU+0nFpQZ8j2SroihPCMxWc9t1sv+HN+l24lD+J2PSDpeyGE/84nD2L5FcHvP0plt56X36u0onyQuKy3yPeBFyfqrRhCSF0aGyQt16DsxZKUKAvyAbaujn+3WPz/WmXLKqi3fvz3yIL1SMVC8vb9/+QJt/yy3lZQryyGKxSsX5C3raJ1l3y0/nbrBPmze/83V9ayWsmyiuK0gnygm9Q+tbR8TI9FibKPhRCuS0zfQr4vXpMo+3jJ/D5RsO7EcLCyGH682+21QZuc4rOr3f7LPpOitryBfAC7/GdS1o4l/0yKyoqOh43jNA5juELBOjZtr03a8tT4ntSyyuK0gtJt+U3y43+qTRa149bnVdheC8pOLFn3pnEqO4YWHdeKjoXEcHDZWI7hR+TtP/ldQ99w0LJGqm/YtM/TpF9TVm9neT/k7Yn5NenXBPmj1W+UJDP7YwhhlnxA+SXlP6gOmh78Sv3J8qe6PBdCmCbptyGEDczsM0Vl8jEtbjWzT7dbJ5Yta2b7S1II4RhJx4YQTpOPu5GKa5q1Odpi05f8HvZblR4l/itdLrtbPjpoaoTLT5TM7+NKj5h5hXyAktSj8C6TD5aSGuHyOvkVA6lR82eq/miajyv9SJAd5KN61y2bo+JHicwv2N59YlnRsorqzZQP6JJ9/vZqMR5zVTwS6EXyqx1+Jh+c5cvy5wPfFte/7oj/z6n4UX21y+K631tQ51lJ6zZYVrKe/AB2f0GdsicZLJAKnzzwnwYxLNuuonWfo9zjimrMb8jTDzqI0zOKj+NKlJU98WGx0o+7vFzSvJK4F82PGHYew2631yZtsmn7L/tMip5kcq4ST/yIZcl2XDa/YYrTeIzhcLTXWtvcxrKK4pRsyyp/kk1RO54S41TUXpNtOa77kKewdCFOdY9rTfc1YjhGYhjnV9RO6BsOLhuRvmHFdjU9rjU5hl5TEsMm/Zopcb9OPQFrvoY+unRtxadc5aZPVPWjwZ9QfARljTpDymL51+Xntckno6Rew34FgpmdF0LYWAWjxIcQvjsMZUUjXx5bVEfST1P1gt+j8j15huYxeXZmBfkl9ufKxzbIj5j/GfnlPLtLemWm7D3yJMGBiXo/jn+n5rerpGOCP6mhdWXDOvKG/uEGZQs8HOGmRJ13yy9pyW/vxbGsaFlF9VqPu/x78MESJR+5+kx549tRQwe2/KmZnRNvV9g1U/Y3+aVVL5GPcJv3QXkjSfmJvHE/mCi7skHZyfLHjqVcIs/gzk2UXVSyrKJ60+SXqqV8pmA5kj/rOLUcydtB3Rh+rWD9JH/sTqrsaPkBMqWojuTxLRqj5YSCetNUHKdvyA+2KW+RH8BTfim/5GxQeQjhbfLkVspa8i+elE+LGErqKIZHqLvttaz9F7XJk+WXD6eUtf+yzyTZls3szZljZ15RO5b8EuCiY0PR8bBpnMZjDIuOh0erWXtt0paPlo8UnlIWp6K2vLd8lPWUXyrRjiUphHCWitt/UVs+WtI/C+o0jVNR2TQVH9eKjoUSMcyaprEbw73V3e+TsjL6hoM12deOVvExtEm/pqzepyUNubI6qt2vkaQQwqXyH0qzV17fE0LYT37VgHLTp8qv8t7ZzP4epy+WdGAI4duSliwoe60y7aTNOq2y3czsvEzdb4UQ7lNxn2yIkXoKQ1DBEwm6XSZpeRWM3F8xv8lF9TLbUftReKGLT1QoSow0LSurE8uT29u0XhOh4AkNaB8xbF+T9lpWp5vtf6wghsODdtw5Yti+pu2OtjyAGHau2zEcb/Erw/GwfcO9HwZ/nKQs/Sjs5KPBY501zey2duvEsrXM7N4625EyEoMovkl+Gf4c+Um55JmljeSDU3y4i2XbyC8rOSM3/Y2S/iTpHQXzO03SO+W3LuTrfVOemMj/Sv4XSa/R0Ec/nhHn8x354Bz/kf8av7z8V/yvyDNQ+Xpnye/V2T0xv+PlYzsUJUYKkx9FZXFZRXXKHndZtqw6j9Y8Q9K/5FcU7CHP1pn8aoUz5Lcx/EB+H889MYZry2/n+KI8M7in/GqEVr1WNu3NuelnyLPMZds8EjE808xmNYjhmfKMdlkM87HIxzC7X3cSw9VLtqto3a1unViWerTqGfGqprpxag3WtJf89qBsWau9vj7GJtteD5ePm5JPPN4vf2pIqs6PJR1aMr+liGHHMXxM3W2vTdrkfXXrlH0mKm7L/5IPJrWc2m/HZ8i/dw8pKCs8HnYQp/EYw+TxUM3ba5NtvrNBnaK2/A/5lYGvU/vt+Er5lYhN2vLPJW3X5TjVOq6VHQuJYd/E8Ir4904F86v9fULfsPO+YQd9ntr9mpJ6Z8n3m271a0Z0P1SX+zVmNkttGokEwixJb7b0EwlulrRJF8tul/Ss5Qb6C34p/AMV81vN0iP+z5YH9lQNfrrAYfKnAXxaQ59W8C75uAr5Jy28S9Ix8ntQTsrV+5V8Z3pvYn7bSFpV6QTHRfKERJ2yveLfpyXqXC2/nCe/vfvG7d2uYFlF9T4n6RH5pVb5JzdsIe+gnZS7KuID8jEPip7QcIGk/0nU+0d822tt6BMf3itPwoyXGB6g8qdcNInhgfJ7uFLbdb98QNJ82aHx7x/XqLOvfHCfJ5R+4sfy8hOBOnEqe7pIWXv9hvwS4XzicWdJR0n6eqLOz+UJztT8vi+/PJAYNo/ht+XHym6117L2X9QmPxbj9/sadao+k6K2fK2ku81sR2VUtOMDJH1B3klMlRUdD5vGaTzGsOh42LS9NmnL0yStLB9ErU6citry6Sp+ulRRO95Ifs/vN5Vur0Vt+VfyDux/dzFORWVlx7WiYyEx7J8Ylj3lrMn3CX1Dddw3bNrnadKvKat3lKSH5U866Ua/ZiT3w273a/aVdKqZHaF2WJuDJTR9xeBOSkxfMga5m2WzJd2emD65jflNLqm3RMGykoNNSHqmJB7Jsji/2UV1JK2QmL5iw7I5Sg+iuGLJ9i7ZxrLajpO8odSOU0UMb5F0CzEc1hiWbVeddS+rs2TJ+oWRjpP8fsH89DskzWo4P2LYeQzL2lCqrKq9ls0vFadbJN1Ws07lZ1JQNqesTXbwmXQ7TuMxhl1trw22uXRZDeNU1g+Zkpi+fpMYDlecan4mZcdCYtgnMYzzK+yvi75hO/tat/uGjfs8ZftTg/2w8blcD+yH3e7XLFm0fqnXJA2/EyRdFUI4Vf6UBMkv79hXnnnsZtmL5I9W+Vlm+rryjMsZJfM7Q9K1IYQLEvUeUfrxj09JWi2EMMHMnpek4I8efJekJ4MP2HhSblkHxLJ3SfpTrl5o/Z2Y32IVP9JQDcpCa3kFdVLbu0Yby0rVK3u05qIQwhflmc4HpRfuyfqApAdCCGfLs4XZGL4/lqXqBf8zrJaY37MV604M24th0XZZQdkL+3aNOlWPVn2+oF5ZnJ4raHdV7XWR0o9kvUrSriGEHRN1HiiZ38KSbSaG7cVwkbrfXuu2ySXksapTp+ozKWrLD0naJISwj9pvxx+QfyZFZUXHw07iNB5j2M322qQtL6n04HBVcSpqyw9J2qigTRa143vlcS9qr0VteVX5qN+pdW8ap6KysuNa0bGQGA42lmMYZ104P/qGI983bNrnadKvKau3SNLyDc7lemE/7Ha/Zo1MeaWRGkRxcw29t/9MM7up22XyS2J21dB7Ph6rmN+KqXrypwQcI8/0ZJMLm8qDv7nicz3lTx24RD4i6es1+P6Se+T32lwkv9zsdbl6/5bvCDsm5nel/D7MVILj4jivOmV7xWX9KVHn9Lje+e3dKJbtVbCsonpbSHpavlO2GlvryQ2Hy++n2kN+T5XkI9CeKX/yReoJDWfK7+06PFHv/Lhduybmd5f8ci9i2DyGV8nvdUtt14nyUXrzZVvFv2fWqLORpB/Kv8xST/z4tfzWoTpx+rb8KSH5dlfVXleSj4+STzzuJ7/3eKlEnZPjslLzuztuGzFsHsNF8lucutVey9r/6Uq3yW00MN5OnfZf9pmUteWr5fFttx2fKX/s7cEFZUXHw6ZxGo8xLDoeNm2vTdqy5Jfs3lAzTkVt+e9xvV+j9tvxvvL95RGl22tRW75Nfn9u3Vg0KSs7rhUdC4lh/8TwnPj3WxPza/J9Qt9w8Pya9A2b9nma9GvK6i2UNE/+fdSNfs1I7ofd7tdsJOkTlnk6Q5kRSSCMdTEblR8oo/X4R4WGTx0oqpeaXpTgiImR2mXx76I6hdtbsayyeqtnp1vuyQ0jgRh2rmL9kmXyLGitOpm2ldzmTuJUt72WJR7bqZ+YHzHsPIbdbq+126T8fsva7Tiufy+05W7HaTzGsKvttck2dxqnOm25F46FHZbVPhbGcmLY3zGkb9ihbu9rKjmGxuV1fT+kXzMQp7bWd7gTCCGE5eUjga4t6RwzOyVT9nP54BVdKQshrCPPujwg6VxJPzCzZ2PZXyRdXzC/k+WXAq6VqHe6me1Zsm2rWu4RGiGEreSXgqwt6SIzuytT9iFJfyyo90pJD6XmZ2bXpdZhrAghLNGKaWbaKpJWkcf9CjN7OlP2Fnk2b21J55rZ5Zmyr8pjmKr3Yfm91fnpg555OhaNxxgWbbOZPVy3jvy+r9rt1cxOKFjOrkV15AfjWvMbLsSw99Rpy8EHWfqh/BeWOu14N/kVHsmy8XQ87JcYjlBbPlh+SXKtdjcW2nKT+JXVEzFsTRsLMTxS0k115zcW0Dd8YVrT/XCKpInd6tfE8v7fD63NwRKavuSXVhwhf3TGmfH/L4plj3WzTNKFkubKH//yE0mXS1o51nm8ZH5PyC9TTNWbJX/0xt2SjpO0Ypz+bvmBb4akGyVtn9nmB+Qjlh4tv8Tsk5my2+WPrhpUr2J+18svk7lUfonLEpmy8+uWyQ8c9xTUuTi1vbFsRsmykvUk7RK362H5pTRTMnXulg/Mcrrio6gyZQ9L+q38cqRrJB1VVU8+cuvCgvkRw85jeFPJdl1fsO5byccLabtOpt3dU7DNyfWoiFOy3bXRXmdI+q58tOv9MtO/E+eXqlM2P2LYeQxrt2WVt9ey9l/UJteRX6JYt/2XfSZFbfIX8id3fFpttuM2ypIx7CBO4zGGRW2oaXut3Zbjsp5uEKeifsh3JD2pGu04ll2j4vaabMsV6940TkXH0LLjWtkxmRj2QQwr5kffcBT6hhX7WtkxtHa/puIY2vRcboZGeT9Ul/s1sezK7LaUvdp6UycvSTNy//+KfNCXlSXN73LZ9ZKuzUx/b9whNqw5v2y9p+T3mK0g6fOZ6TMkXR/fv4P8UZB7xf8vUHziQ6x3jqQfxv/Pl7RGvl7F/MoSHLXLVJ5oSW5vG8sqitNViiOtS9pbfs/NTpk4LRf/niK/R/VTrbLM5zFJvpOfJk8UJevJP/+ZBfMjhp3HsGy7itb9n5JurVMnlj0taYuCbW4Sp2S7a6O9Pq50svKFY02iTtn8iGHnMex2e23SJpu2/7LPpKhNXidpep123MaxodtxGo8x7HZ7rb3NFcsqi1NRP+T6TJxWUBvtuI32miwbpjg1Oa413deI4RiJYcX86BuOQt+wg2No7X5NxTF0hpqdyz2uUd4P1eV+TSyb3to3ql4jkUCYJWlCbtoH4go/2+WyhZLuyk1/g3xHLJvfM5KWKqqXm75L3PFu1eBkxRryrNOhyjTOWDZR0vGS/iBpYa6sVe++kvmVJTialN2k9hMtre3dqeayWvXm5Ja1hTy7uWciTstJOk/+XNZBcYrlX5cnfRYV1HtYmYRVbn75ZRHDzmNYtl1F695OnVRZdpu7Ead222u+rJV4nJ1bVrZOPrZl7Z8Y1o9hk7Zcp7220ybz6960/bfTlh/V0ER8VTtOtdd2jofditN4jGG322s723xHjWW105YfUHGbLGrHKyfK2mnLj0u6cZjj1M5xrVv7GjHs3Rg+kYtTp98n9A077xt2q8/T6X54l5qdy/XCftjtfs1O2flVvdp6UycvSd+X9IbE9N3kX+rdLPt/ku5JTN9GfslN0fzmSdq5oN6Tkibnpm8lzzA9lpv+Ykl/lY8snZrft+UDg2yYqPe4hjbc1vyeV0mCo0HZIkn3l9RJbe8cSc9VLCtVb6GkR3PT15Zn/Z6TtHWubJJ8xOHnJe2WiOGHY1mq3v2SFhfMz4hhV2JYtl2pskWJda+q0ypbvWCbFzeI02Kl21077TWVeHxS0gMldcrmRww7j2G322vdNrlI0iM161R9JkVt+Xbl2qRVt+NWey0r63acxmMMu91e627zAklPNohTUVt+WIlnmKu8Hd8o/yW5rL2myh6U9PwwxClVVnVca7KvEcOxE8M5+Tjl5kff0Ea8b9hJn6duv6as3tOSnkrsg037NSO5H3a7XzNHue/ksldbb+rkJemVioM1DneZ/LFgKzeYX1m9/RUvj8lN31XS7xLTl5B0YP6Dy5S/UdJGiemvkPTZgvn9qmBn3EaeQatb9r/y0TZTda4v2N515Y93KVpWUb395c/4zU+fLH+UzGoFcdqjZJ9aK1UvTn9bQZ0fEcOOYzitZLsuLij7pKQzatZZV9LZkl5esM2/axCnnxS0u6r2eqzSice9JN1aUGfjkvl9nBh2HMNpXW6vZe2/qE1+U9JZNetUfSbJtix/XvOrC2KRbMexbI+SsqLjYdM4jccYTutye23Slg+U9H8N4lTUlleU9IGC7S1qx7vJO6VF7TXZluXHmrd3OU5FZWXHtaJjITHskxjKTwg3KJjfNNE3zJaNVN+waZ+nSb+mrN6rJR2ZmN60XzOS+2G3+zXrSvp50b6Rf03Q8Hu/pGtCCKeGED4QH6ExXGXrSvpDCOHSEMK0EMKOIYTQxvzK6k2RZ3nyPivpihDCptmJ5qN7fkzSqSGEg+Ponlmfl/T2fD354BpWML9z5M95Vq5sunynq1Umvzxnt4I6pyixvWY2V9KPS5aVrCdpqqRfhxBenKvzH3k27MshhN1CCEvl6n00hHBFCOGIEMLUEMKkTNmZBfXOlPTGgvldUbLu0+qWaXzG8JmS7bqoYN1fLI9h23Vi2b2SNijY5pkFy5qq4jhtrES7a6O9/kqeic77iqQbCur8tmR+k1PrTgxrxfAWdbe9JutUtMmb5b82tF2njc+kqC3/QtKRNdux5JekFpUlj4dqHqeysn6NYfJ4qObttXZblrSa/MrLtuuUtWX5PbV71mnH5qOvP67i9lrUlqdo4Hns+XVvGqeiY+hUFR/XksdCYjjEVI3dGF4i6ahufZ/QN+y8b9hBn6d2v6biGPp1Sfd0q18zkvuhutyvMbO5ZvaRxHKShv0xji8syD+cN8t/uZ8sD+R58ntGXtrlspmSXicP7A7ycRjOk49KuWLJ/JaRN7psvcfk97RsEud7rnwEzxfF9+0mPwj+O87nIjN7Ou4crfK15IOCnCvvNL0uUe86STun5ifpE3F9l5DvsOfKR8q0EMJhdcskfbGkzj4xPi/Pbq/5c0PLlpWsF7flzZJeLz/IXCDpPDObGQ9ar4nbvIt8RO7z5Y+VmR0PUlNj/VfLBws5T/7lsl6i3gXyDtWQ+cl/7SSGncVwm5LtKlr3N9WtE8t2LNnmJnFaXc3a6zslbS+/X/u8OL8HpBce/ZOq83f5fXSpslXlVyERw+Yx3E5+nO5We23SJg+qW6eNz6SwLcvb7VS1347PlV+2XzS/5PGwgziNxxgmj4dq3l5rb7OkTevWqWrL8mNUrXYsNWrL8+WjiG/ZxTg1Oa413deI4diK4Z0a6Ht39H1C37DzvmEHfZ7a/ZqKY+iDKtgHm/ZrpJHZD9Xlfo2ZPaYaRiyBMGihISwt3wHfLOmVZrbdMJdtHqe/ycx2badOql4IYRv5h/4m+eAXF8l3nKslZXfOBfIP4/txPktI+q9Yd6qkeWb21hDChFQ9+WUpqek/09AERysxMr9B2T/lO9CQOmb2YMn2zipaVkW92zRwYNhK0rXyRvf7GKc1NdDgNpI/a/aQzOexfqy7m/xeph3K6qWmSzqMGHYWwzg9uX5mdmXJuj9bt04sWzmzzVtKmt7a5jbjlK+TbHdl7VXS51SQeDSzxUVtvGh+sf0Tww5iKGlfdbG9ltQpa5P/kCela7XjxGdSqy3XbcdFZSo+HjaK03iMYdnxUM3ba+22LL9/tUn7L2zLTdpxjFPdtvzVYYhTk+Na02MoMRxDMezi9wl9wy70DTvo89Tu11QcQ/+oLvdriup1eT/sdr/mPDO7UlWszXsdOnlJmqA42ISkJSVtK2mlgvceUjKfojobybNBe1asx7qSVoh/T5E/yuNlmfLt5L/M7C5p04p5LR+XeVyibBVJ7ympu1bB9GS9kumbx533/G6UVdQp296m9V4h6Ssl+0zyntXWflSnXsl0Yth5DMvWL1nWpE7VNncQp1rtVdLSkt4iv3/z6nbqVJURw67EsNvttXabbNqO24hvYVuu247LyoYhTuMxhl1tr022ucM4FbblJu04Va9inl2PU0VZ7WMhMeyvGKami75h2/VKpnd1X2u6P3VQr+v9mpHYDzvYd0vjlH8N+xUIIYQ95ffoPS9/JuWX5c+g3ESeBbkp+3ZJX5KPB/AGM3tLnMfmkk6XX4oR5CO07mZmD4cQ3ifpa/JfMQ6UZ3D+n6RTzOyFeYcQDpf0Ufl9H/8rH4vgMvljKy6J/z4u35Euk/8i8qyk90laVj6Y0lpxdvdKOtPMZhVs8//IG9Ta8suFfpspO9YyWb9cvZPll6r91czuzEz/kHwcBJnZAyGEVeVZq1vM7MbEfL5jZl9OTF9OfonO3ZIetvjhhxB2kSd1bpLH+AIzW1iwjq+V9KCZ3RJCeLV8cMpZZnZ2nP9u8kvqFssv7blAfsn2nhocv9PN7PzUMuJyfiPPhq0lv7zmB+b3JCmEcLqZ7ZmoM1HS3+LrPDO7LFP2Vfl9sMRQHcXwAklmZlfFdrmbpJvN7JzEvE42s/fnpq0vv9ztJnlm9CEzWxhCCPL7oVsxfJF8cKC7E/NdUp6lvc/MLgoh7C/pVfLM6oXyBGA2fr+RZ5IPlCcI18zGUNIJrbgklnWumb05VVYkhHCB/N60ZPuX9EsRw1JtxPBbUvO2nGnHt8tj+GzdttykHZvZ8yGEXVWjLYcQ1pF/R92vNttxLPu5/Oq4tdXB8bCNY+F4jmFbx8NUO47TO2rLFe34uBi7d6gLbblJO471ytryHyV9r+mxME5vJ4YvkXRYtl+VqU8M+zyGIYTl5b8yX65h+D6J0+kbdtCvidNb++Fjkv7V5X5N0X54qqR9NDL9mmHdD7vxnVxre2z4EwjT5Zd3LC2/12L72DjWk2/kH+WPvQixyqclHS3po2a2ZpzH2ZKOMbNzQwg7SPqbmS0Ty66SJxMeCSHMiMv5o3yHeFo+WMSp8hE4t5OPc3CnfCTMeSGEZeUJiXXj/9eXdJSZ7RVCeKOkn8o/iFM1MFjN2vKd9FQzOyKxzfPlA6JcIelD8kTE/ma2KIRwrZltm6jzHfnAjP8n6e2Sjjazn8SyufKdPchHVv2AfHCMV8d1yidh3id/tMpUM9sqzuM18oF4bov13mt+mc8X5A3nHPkYDFMl/Ud+UDlFnqVqXYZztPwSmEnyS2NeH9+3c4zR6vKxHHaRN5AJ8stibo5xzMbv/fJ7roYciOM23CvfF66Qf8G8Qj7a8CMhhOvieub9SJ49+3KMwd/N7LPEsGsxvC8ub5L8JHNHeaf8jfL7Fefklr+L/FF9V5nZ7iGEPeRt+2/yg/qykjY2s/khhO/Jn097uvz+sPfK2+VtMYZ/MLN5cT1+E9dhGXnSbzlJp8nHCllHPjruW+QH6sfln8398i+Lk3IxPEDSBvLEZSqGrUsDW1+0h5nfT7etfP/IfwkG+eVkP1K6/RPDzmPYpC3PlX9vHJprxxvFeb8irlNbbblhO27dp7xy3O522/Jp8ssTd1H77TjE+Z0hv1ey3ePhXvJLX2/KzKfqWDheY1jUlj8t6SENtOVWO75Y3v9ZI9bvuC2XtOPXS9osxv0far8tf07+K1S+LRe247gtN2hoO27VS7ZlSYfL7+FtJS3bORY2jeEJ8se4XaP2j4XEsH9i+IMYm/eqO98n9A077xuW7Yf7S/qkmR3XpX5N2X74ibjM76oL/Zq4HiO1H3a1X5NY33LWxmUKnbwkTc/8fUOu7HpJf4jBWiZOuz3+e21qHvH/8xUv9ZDvpEu16ki6MfO+HSQdFYP/dJw2Uf7lPiHzvoWZvyfmlr1I0hKJ7XoifthP5F5PelgHvfcr8qsaVi6o05rXc/H9K8QP+ofx/wvkDWJl+dUbq8fpK8oHA/m1fGc9IL7mxX/vzKzDJZK2jX/fonh5jfzXlaXj35PislaU9BH5wBsPypMaO2sg0bOMPEPY+syWkD+PtvX/VRQvj5Enay5PxC/In3t6u6Q7Mq/W//PPNn5vXP6GJfWeUXx2cNyW4+QHjxcRw67FcGJc9yckLR/ft3Qs+7X8wNQ6QN0v/+LYOb7vcknrZ7Yv2+6u0eA2uUADX5DHx8/jvPiZ3JBZvwclTcwcT66Lfy8jP7BKfuvSwnz8Mssy+ZfZJYnXYnkmfQX5VUut+C2Wt/VUnXzcs+2fGHYnhnXb8p2SDki04w0kLcgsp922fIfqt+Otssuq0ZYXKfNMdLXXjge1f7V/PLxH0qOJ+JUdC8dzDFNteXrcnqka3I53ljQnM79utOW75SOW59txaK1fnbYsb5PzVaMdt9H+i9ryTfI+W51jYaMYxs9kZiJ+ZcdCYtg/MXxSg49RnX6flB0P6Rt2vh/eImlmzWNh0/3wduXOMTPLKmuTvbAf3qnu9mt2TsWh6NX2G5u+5Aed1gFoh8z0iZkPe48YxL01kEB4XP7YkLNioJbJ1L0jfljfknRM3PG+Id9xP1/QmM6VZ2fOkGdcfiXpPXEHvCP++x75c0SPyuxkiyStl5jnvSp+hvmzyuzwcdoH4jo/p/QzVmdJujsXn+PlCZbsjjAzV2+mPGv3W0lrthpE/DebCLkm11Bvin+fJ2nF+PdSynXO5FnPQ+XPqH02877HMjvkRPkBrnVFy9KKDVKeMb0tsb07xNiuWxLDpXLT3iB/vupzqXryTOzduWlfj/tW9kuRGHYew+m598yQ9Bl59nnrVgxz8bsyV+cJSa+Lf/9JsZ3JD6Dzc+9dQn5Z/Slx3ZeUHwCfVBwbRZ6tvTn+vaIy96DJOyPv0uAvognyK5XmS3ppQQyfyf1/F/kJ/W3KJCtrtP/sSQwxbBbDRXXbsgracfz/U4pj4aj9tjxffvLWdjuO/18o/9Wl7bYctznfJkvbcSuGiWmlx0P5yehD+fjFf4lhcQyz6zdB3j8Y1I4TMexGW35c3j/Kt+OlYpxeVLMtz5U0o2Y73kneIS1q/0VteYGku/Lxi/+focSxsIMYztTg/bydYyEx7JMYKte/zsSv0fdJIob0DQemdbwfyq/AmJPYB5v2awr3Q/lVGHMT+2DTfs2I7YdF+2D8f5Pv5H/l16/s1dabOnnJH3OxVGL6FPllPq3/Lyu/vOMf8f87517LxemrSfq4fLTLj0n6oXzAisMkfa5kPSZJ2k9+68Ek+aVax8gv/5os6ZD4/49oIEu1tDzjc6s8AXFcfJ0n/5Xm0IJl/Vs+hkN++m6x3g6Jsr9I+m1i+rfl2awl4v/XzpQtpYEs3SvkGajPK2ZG485/nfxXxSczO9DL4w5+cnzdJulEeZbqzpIY/kzSpZKuip/VWfIM2gXyRNH58f+XSvpyrDM1rsdN8X0XyBvRFZKOkPTygmX9SYlsmPz+qFmpevIM3bGJ6R8mhl2J4fMayIJnD7aTFQ9k8ku//iBvS61LslpX5jwjaY34viXjOlwiv6TsLPmX5iUxDnNKYvhF+cHzLvlB76+Sfi7pPkkPxL9vlvTB+P5V5W3yd/LO9uz4eihOO0TSJgXLukPS5Ny0reQZ9McK6pym4vaf/SWBGDaPYa22rOJ2PEH+pT9TNdqy/Kq5K1WvHa8U5/1v1WjL8s7Xj+q041jeur2v9vEwH7+KY+F4jWHp8VC5dhzLutqW43bdoaHt+Hr5VYzXqV5bvkzx5LFGO54Tt6eo/Re15ZsVf4RJxS91LOwghvMlvb7msZAY9kkMJX1f0tcT0xt9n1QcD+kbdr4fbiA/Ae5Wv6ZsP9w27nPd6teM2H5Ysg82+k6OddcrKsu/RuUxjmNN8MfL7KDBg5RcZU3uGSlextKSZGYLEmXby7N6z+WmryVpMzO7KP4/yHf4V5rZe+M4E1n3mdmzIYRV5Aeep+UDbkySX7p6vjxD+LeS9Xylr6ZdEULYUH5fzVz5uBO7yUf4nGlmF8b3T5BnCFdUJn6WeV7qSAghrCvffmLYUAjhRWa2KDF9FfmB//rMtLfKR+VN3YOnEMIK8rj/K4SwmQbH8CpJG5nZ7JJ1WVOSzOy+OK83yGP4tPxetxvM7OaCuivHuo+0sc37y7PlV+Smryvpa2b2kap55OoRw4HpTWNYuy3LO15Z2Xb8WvmVaW9SjbbctB2b3++4unr8eFjzWDgeY9hWW65qx/E9K6hhWy5qx+aPK9tCXWrLvXwsjO9ZQcUxfNzMbimpSww1bmNI37BDw7Ufyq+w6kq/pp39kH5NPSQQOhBCWM7MnkpM37TkIPlBMztx+Neu91XE6Y2tg2Si7Otm9q3hXbuxgRh2riJOtNc2EMPONWnLtOPBiGHnSuJEO24TMewcMewMfcPO0a8pRwKhAyGEuWa2brvTq8rGm6ZxIoYDiGHnOojhcWZ20PCu3dhADDvXJIa048GIYeca9mtoxxnEsHPEsDP0DTtHv6bcpNFYaAhh9aJLbMrKRnJZrbIQwmcLZr2XpJeEEH6cryppreCPQhkyW/kYDuNGIj4vFElaI4RwZkHZOiGEJwrKlu7W+o0FxLBzBTGSPBZrl7XXEMJKBWVv6db6jQXEsHMN2/KbJU1KtOVx144lYtgNJW15qqTlEm2ZdpxDDDtHDDtD37Bz9Gs6YG0OltDNlzIjRw53Wafzkw9s8d/ypzxkX4vkA1gckHg9L2lrSevlXlPk96jkl3VQwTokp8eybRuWrV5neofL2lY+sMdBJXF6q4YOmDlVPrjKkKdVxPkOGSVU0rSC9yanE8OuxfBtdcs6iEWTZb0t/vtYRZyK2qup+FFI+VF4jytZv7IyYth5DGvHo6K91m7L7axDw7b8oKR5BfNtux23UdZku4hhoq20O73pvtvBsqra8qOSHum0Hcdl1G7L7ax7t2LYwbKIYR/EsCK29A0HT5tW8N7k9OHYDyti0Xg/LNkHW3HaeizthxX7WqP9sLBO3QrdeKngmZvDUdbp/OSPZHlFovxiSQ8W1H1S0msKylJPWhiW5EedsuFaVozTqwrK50vapaDsLiWeVhHLvjfa20UMey9OZdPlT1EpitMDJe31CRU/Cin/OJ4xv68Rw+GdX5O2LH8Sz/SCOm23416JEzEc/WUVtWX5o6NnFNRtux33S5yIYf/GcCzFqaisybEwlvVk33CUYjjs/ZqR3K7hiFPRa1RuYZA/RqNJ2dkNypouq1X2QXkmNG9vScunKprZi4tmamb7JyaHgrcXTR+OsuFa1t7yqziGMLNliiqa2XolZYfVWA9imC4bzRiO+GdiZm8uqmhmq5fM90vyEY7nJsq+n/v/QyXzKSsjhgPGcgzbqVO7LZvZVyV9taCsTjtuWtZrx1Bi2OGyitqymR1YUrdOO5aateWeilNZGTHsfH6jHMNuf5+UldE37LxsWJY1Qv0aaeT2w+GIU1rdjAOv7r+UeeZnO9Nj2Z4Nyw6pM73DZRWWDUMMJ9SZTgy7FsNkFrusrINYNFlWYZ1eeRHDrsSwdjwq2mvtttzr7biNsibbRQwHl9VuQ91uy03aeK+8mq57w/bfdFnEsP9jWDsWsYy+Yef7RnK7ut2vqSrrhVcv9GvKXjyFAQAAAAAAVJow2isAAAAAAAB634gkEEIIkzJ/LxdC2K71+IuyssR8VilZxiqdLKvOepSsQ+H9MiGEt9WZVz+riNO2JWV9/1zVdhHDzlXEifbaBmLYuSZtmXY8GDHsXEmcaMdtIoadI4adoW/YOfo1bRqBezg+IB+EcLb8Wcy3S/qrpLsl/ayk7Aj54zD+KWkbSTdKuk3SPZIOLyh7VNJ/GiyrrGy/xDZ1MvrxkpLeL+kN8f/7SzpG0qHyARvz0z8uaYk4bdW4vVtJWi43/8KyWL6ipOVrTG+0rKr1aDdOVWWSNpD0eUk/knSUpIPlg1omp8c6QdKOkt4RXztKL9zGU1gWy1eTPzZnW2Uef1MyvdGyqtajyzHcVb7vnxlfP5O0W9H0ina+ad2yov2jjbImyxoyvYMYTquIxderyhTbdK5slaqyJq8my2p3HTqNYdzXDpQ0JVf+oYqyCYr3X8qPqdtKWin+v7AsN58h01JlRfPrxjo0jaEGvk+CpHdLelf8+/WSfizpkLgOhWWJeTa5f3f3hmVNllVW1u3Rqi+uWyZpufg5r9DO9Lr7YafLamM9msSp1Y5XyU1/b9zXDiop+5gGf8fuIulz8j7YkkVliXXYSNI7JW1eUvbyJsuqsx5diOFeGjh+rCrpZEnXS/qdpA8XlJ2n4jG0tipZZnIfKCurmF+jsmGI4VGSXp0oT07PlK/b2m75I/r2lvSyNsomZeaxnKTt5N8NyekdLquwrEac2jlHWUnS1+M+FyR9RdJfJP1E0ncS038gacVYd7u4H++uXJ+roix53lA0vcNlFZZ1IYbTMn/vIj+HO0PSafJz2o2Kpsc6Tc8bkuchZWVl82v3NexjIIQQro8Be7GkmZK2MbPbQgirSbpT0jolZdtKWkG+k77VzK4IIWwm6RpJr0iUzZa0QNKeDZZVVHahmW2V26bpZrZNYluT07NlIYTfSJokaRlJj8sPLqdJmibv8N2Qm/76uJ3LyQ8a60qaLuklkv4u6Vh5o06VfVfeyPeI9e+Nq/OH+J7dc9NPiMs8qsGyyso+ZWb/qROnihgeKn9+6z8kvSUu63H5ycbd8oaZnb5X3LaDJc3JbO/a8gb9C/lBMVX2v/Ik2ORc2TPx7yVy0x+Xf7l/tsGyysoOMbML6sSprCyEcLSkjeO63pNZ1nfj31/KTX+/pDlm9qmC+c41s3XrlDWp081ldRDDa82sLENdtn4PSnpW0lLyRwgdZGZ3xrLZ8uPCoLIQwpaSrpAnSM+VdJiZPRbrXC/paUlrJcpmyY9pdZa1i6Tz5Y8oytcZst2dxFDe+X1NXM7bJR1tZj+J5Q/IE7qpstvkx63n5W36y5KekrSJpF9K+kiibEtJi+J2fUj+WL8N5CcI/y3pM7FOvuwYeVvOz+/lkibKR8Budx02kfQxMzur0xhm2vGx8uPsknHbXiRP+r1V0uYxhqmyNSWdnp2lvM1fFv//99z078QYnpWr81N5QmJHSf8uKHu7/GSnzrJ2zkzPl8nMjkrFQwltxPC6fJH82HiLpJfKj8epsjXNrHXl42sk/Vb+Q8Z2kvYxs3Ny0zeSdImZvT/W2Vz+GSwR53uemR1cUHa1me1dc1kzzextiTobSfqomZ1TJ04Fsb3WzLbNHhtCCF+V9F9xeW+T9FozWy1R9iP5Y60PCSF8Qf49fY78s99K3rl/LFG2sfzR2g+HEN4n6WvyvsCO8n38VYmy90j6hpl9v+ayysquNrMvdTGGN5nZ5nHa7+TH/D9IeoOkY8xsuUTZXPkx6EhJp5jZTZn5Lpb/GHZqouw5SX+TdIqkP5nZ41VlFfNrVFYQj05iOE/+iMJV5YmXU8xsetH0WPdwSR+Vfz/8r/wHqMsk7ST/oXKLgrLrJL1J/uPjp+THuzskbS0/5t6fm76x/EfPnRosq6zs+OzxsAt9w3Pkx+vlJW0W//69vA8tSRflpr9R0uvkfYnH5edml8l/nHxW/h16eEHZt+Tfj1M0+Lxhhvy8Zx0NPZ/4faxXd1llZe8zs7u7EMPWfvhdSavLf4jeU/75zZb3NWbJH1OanX6I/Fx2P9U7N9hc3v+Thp6HHC3p0xp67vK4ys9RBp1rlLIa2YYmL2We5SrpvlzZgjbL8s8Kn58qk+90MzpcVr7susQ2fbtgW8t+IdkhOz95EuFBSRNb0+MrPz3EHWST1nwknRT//oj84FVU9pCkqfH/75D0Q0nLyhMmZyWmfzsuu8myysr+WCNOe5aUrR3/vT4Tn2Uk/S3+fbPis75z09eVf8lOScxzfflBuahsoaQdE2Wz5SfU+ek7dbCssrJZXY7h7ILyou0K8gPPjxOvn8R1T5VdGuPx2dzrc/LnFOent8oWNljWzIKyn0h6omacykbunS4/IUu9npRkFWVbxPnsLT+A7xT//3SqTN7puFX+hfp5+RVXG8b3PSW/aiRVlpxfxbKuau1riTrTuxzD6xV/qYnrf46kH8b/Lygpmy//cl4/xrV13FmvpGxGjM0rJT2s+GxneZL6SfnJcarsqYL53RDnWWcd1pOfdNT53kjGV5ljYfx3CfkxeMn4/0mK32sFZYvlHemvS/pGfD0mbz83JKZ/I9b5i7wjeWJ8PRn/fb6k7NkGy1pUUOcb8hPBbsbwTEm/lrRp/IymyBPR60m6sKTshsy8LpG0bWbfuDoxfQNJT2fqnK34S7b8O/OpNsuaLCtfltoPi+JU2o7zxwZ50m/ZzL63oKDsBg3sv1dLWjqzfy7M1Ckru0rSyvHvZUrKbtRA36vpsvJlqb5hJzG8JTPtmtx7FqbK5MfRmyX9j/w7Yqb8JGlKLHtZQdn18uTOb+THhjMk7Stp6ZKyGSXzK1tWYVnN9tr2fig/Wf9a/Nxvlp/Mb5yY/g35d9zSklaWH7NWjfNYVt4PKStbRQPH+db37qw4//z01dqYX5OyG3Kx6LRvOCP+GyTdmymfEV+Dpsey+Zl1Wl/Sn+Pfb4wxKCp7XOnzhtvlCdX89I/IvweaLKus7IIacWpnP7w+M22SpMsyx6EbEtNXVLPzhpsk3ZGYvpO8D5U6d6k6R5mVn164ve2+selL/uX8XXn252J5pvTV8ob7UEnZI/Ks4BfkJ9afkf/KdkDc6VJl18q/3Osuq6zs/C7H4wZ5dnJF+YGgdVnTjfIDT376Usp8ecRp2cvQ65RdE/+dKenm/PQG82u3rO0dss0YXi/pRTbQ8K7OTL8xPz3+f5Eyl5Vlpi8pv5qgsKxgHeZIurWgrHR+DcuSy+oghtdJ2r7d7ZIfxBfLL0k9IPF6vqDsGfmXyzcSL5NnZIvK6i5rQWw7qToPdzF2E+S//KxWUP5cSdkzuf9vIf81c09lEqO5sjty7WkXDZzw5+uUlTVZVrZO4aV7DWOYT4pNlGfm/yBpUUlZ9oQk33manyqTd2Jbl2jml5utU1ZWNL+21iH+v2sxbK1H5u/zStYjX3ZjjOX3JC0Tp90uT7YOmR7/3V7+i8rHMvO5o42y5DwrllVYNhwv+S/L/1C87SK7rKKyXDvJfodem9k38ieC2c9kesOyJsvKl3VlP9TAbTo3yy81foX8yofsexamyiRdrtgPkV+N1LoMein5d8bLCsoWSFor/v8SSUvFvyeWlF2u+L1Wc1llZTfUjVdFDP+f/JfVpeV90L3i9F0k3VdQNlvS3zPz2kF+Bek9yiSdysriPN8tv/r0EUmPFpQ9J79ipPGyEmWXdzmGQ/Zr+VUkDyjXr4nTv6v4XRP3n4eUub1LsV9bUJb84VF+kn1dfnq2ToNllZV1ZT/MzO86ef95Xfkt4VPi9FbSJT99ZQ1OcE1UwblBWVn285Ofo8zKT68zv5plN3Z5P5ypwbesXJGZfnN+evx/k3OU0vOQkvXsyrnGSNzCsLz8Pn6Tn6DvJr8kfK78l++9C8qOl58kmPzy/v3kl6jfJb+EZ99E2b3ynfyhmssqK/tvM7u/i/H4jKRPynfgI+W3F9wuv6x0KfkJUHb6TvG9p8iTG++Qf4l9KISwhPyy5u8XlD0uT7RcEsummtk7QwgXyU8MtstND/IsXdH8ypZVVnaDmW3SxRh+Sv55/1t+OeT3zOzEEMKX5ZdDnZKbvqqkK2M8TpUnmSS/PGpf+VUXqxWUzdfAJT/ZsiPkmdjDctPfL7+HbKkGyyor+72ZtW4v6FgcJOZn8kvcW7cqrCP/tTDI97ns9P/EaZ8ys8sT81sg6fX5shDC5ZLWM7O1EnUWyS83vSZRtlDS62ou62L55aZrJurcYWbr56c3FUL4tqQzzezKRNnlkj5dUHa//BapBzLT1pb/erulvPObL5sj6Tkze3Fm+laS/iTPGK9sg28RypatXXNZsyU9b/Fy2VydDbPr0KkQwl8k/cDM/p6b/m35rVdTS8ommtnzIYQdWnEOIUyUXzGwbKJsZqzzshDCnmZ2emaeC8xs6fj3kLKC+U2XjxPxshrrMFF+AvWyLoVQIYRzJb3LzJ7KTV9d3tlbu6DsTDPbIYSwh6Qvyr8Dv29mG8T3FE2fIP/+2lN+7Du1nbKKeSanV5V1WwhhWXlCc0P5JfJrl5WFEObLf1ENipfgml/qPl+eIJuTmz5Bfnw9O9bZSX5snB+Xsbik7Hn5jw91lvVcQZ0J8hOcbu6Hl+Qm7W9m94cQVpYnJa9JlP2X/HapP8bpr5YnaraUJ4/2l3e482XnyvsYf5J/124b5/Ma+efx2kTZbvKrRi6quayysqPM7Lc1wlQq9pW+Ir+NSvJLip+W3zb0VXnfIl/2rKStzWxubl5BfpXhSxPLKSubLN831kuUzZRv80ldWlaQ397y93xZUw1vf/il/MRpWXl/7zl5suh18fWvgrLd5P3CF8svJZ8uT7QcH+d3Tm76G+TnNH9vsKyysheb2btrB6tACGE/+eXvkl9a/zH5udErFK9sy03fXH5V883y/v/u8isUPhtCWEae/PpTQdmDSp83/Fneh99DQ88nHpYfM+ouq6zsWjPbtIsx3Cdu12wN3Lp4dgjhw/Jbty7PTV9VfrWbqd65wefk517f0NDzkLXlffj8uUvVOUrb5xrDnkDAUCGENSXJzO4LIawgP7DMVTxhS0yfLT8x3lz+RXaEmT0ZD/bby+/DSpVNld/7t7k8K/qF+MW9lfzkcXJu+srysQO2bLCssrLNzOyKLsdwC/l9WDeY2c1V02PZZvIDUutk9l55R/qmirI3p8rkjT1V55wOllVY1ihQFeLJxAvLap1QpqYHfyrJwlanNjefZFkIYRNJj5jZw4k6r5J3LlJlm8hvT6qzrML16xUhhDdImmdmM3PTJ8tPkn6UKDtQfrXIwbnp68rvt/9yvn3Fsp/FsjrL2kM+kOsnE3U+YWb/U3OTC4UQlpYkM1uQKNtQ/utNquwt8oHsFuamT5H0PnlSIl/2YXli5ITc9A3ll7QektifNpTfw/rFxPx2lyduTqyxDlPkt0f8Or9N3RZPeJc1s4eqyuL/p8kvd3xt7n1DpseyNeWdzO3yJ/UVZU2WVVg2HEIIL5f0SjP7v7KyEEL+JOs+M3s2hLC1/H7883LTV5GPiXFpps41ZvZU8PGWDtfgcSmyZQfJO4J1lvXOzPR82WvN7LQ2Q9JYTJq9qOA4PlH+C/d/yS8tnyTvA51vZo/H8jcVlE2Wn9hny84ws5uLyuRJlqL5lS2rsKyrwRocm8nyXwgfKSsLIexflMSoKPu8mf1vnbIOllVY1m0hhOUslzAtmx7LJskHmjX5iekO8v1nrqT/k/+4lyo7WT7weeuHx13j/++Tn+Q+kZt+l/yKh/9qsKyysp+aWes++K6I+3wws+difLaW90UfKpj+sPz2glb//wQzWxy/49eMMUiVbST/vsyfN6wrv+VlRQ09n3iZfAyiussqK3uJmd3V5RiuJL9d7FYbPMZIcnos21ye3EidGyTL5InRovOQ5LlLLCtcVtvbONwJhPiBf0n+q8RL5A3gIfkB/Vh5JitV9gP5VQF7avAGni7pJPllyfmy8+L/d6+5rLKyIxIf8irmg/RMMrPn4rTl5PdJ3m5mj4YQXivpQTO7JYTwavn9tbNitinIDwDZdW/9WjlkuvVJlieEsKKkxWb2RG76qvJs2WJ5/J6K05eTZ3nXiWWz5fcqPT8eYxg7ktmT+gfj9GQszMxCCJsqfQCZVbKcTfPJl7LpY11F56L2NpfV6dcYtoQQljCzZ3PTVkkliSrmM25iGEJYycwejX9PkKR4jFtS3lm6U97RMjO7Kn7x7ya/FPKckvmOpxjubmZnFpQdYmbHJqafbHFAw5L5jqcYvrAfZqYtJz9xvr3pCfN4iWEIYSP5ic2t8l/xLU7fRX4lxE1mdm7DefdlDEMIK6T2qxDCVmZ2XZeX1Zf9morzkHXl4z89HhPY28mvFJgt/7X5PjO7KISwv6RXyW+jPi7/HZ5ZVl/GUCo+D4ll2ylzHtLJtvZVDK2L986kXvLLxw6TtHpm2urybPvDJWX3y39B20n+oa4d//6ZPJOXKpsrzyzVXVZZ2TWq/8jIc+SXqFwpv+zxcvmvXBfJRxC9VX4Z3i/i6zz5id29iem3yhMbR8gb96Py+9RmxWnrlpStLL+F4VwNDNJ4rgYuP8pPPzjWabKsorJj5LcU/Efe+ObG1zT5PWgXxW18Rn5Lwh3yX1UPiPH7RYz3r+SD+lwn/zWmbgzfVLKPntuw7Lg605suS57lfTzG86L4ulk+EvMhBbG4Nf49Q74fvze+Dm9NK1mPuXWmd7BdZXHqdgzL6pRtV1nZB7s8v16P4aVxn7tb0nGK9wPHslnyX+YelnSBMgP0yO/T3lT+RJn8o5iSjwcdyzGsWId/aWCQrR3lly3eFmN6mPxSxfvlSb9/y79T/hPb+9XyX7Au1sDo8l8Zhv26yXaNZAyv1cCjp94h/6X9gfj3iRo6IOvD8kv5b9DAo2nPkt9qcqY8oTreYjg78/fm8n7MHfJfTXeM018j/66+JO6fb8nN4zUxxoXfrU1j2KQdN41hB8t6RAOPw31fjOEv5Jd4fzFO/4K8//fV2NZ/qYHHSi8t6ZtxX/yepMnjMIbPy/szByrz+Eh5X3GOvP+8ea7OoZLWKdvnasapq98nFXHq9nfyB+R959R5yCmxTd8sH8H/ZvntFTfKz2t+F/e9X0n6c9yHf6k4YOE4iuHm8u+I1HnIW+TfuxfJB2/8i/zpDX+TJxQ2UMFj4xvE8G759/uvJO2XK/t5qkx+W/HfYjt5Va7O1+Tnf6my/y5Z1rFl6599jcQVCLdYwf3vIYRnzGzJbpWFEG6RX1WxcReXtVCeOFhB7T8y8i75l8PS8hPatcxsfvD7d56U36d9Z245t0qSmW2Um76+fHDA/5Y37Owl5gfIv6B+UFD2aQ1csdG6n31t+U4T5CeU2ekHxO05usGyisr+KekxM9s+hPAO+eVbX5VflfIR+aWUt4QQdpD0cTM7IITwkTivNWPcVpH0GzPbNfjtF1fIv1TqxPBieUczL8hPuHctKDtbfoDJW1ED90Lm69wkP5jXXVZR2Snyy6VXGVQhhJ3kB4/U/rS+/AtjORv6i/CS8itsspfEtuwsP9n7f4n1+6D8/tI66z45rn8+hkGeDMrHr1XWJIabyffdfFmQd4KnFczvf+QnxKmyA8xs+SEFIfxYHo8TE3UO0tD4tcrGcgz/Jb+66wp5h+SD8oHlbgshPC0fnfjGEMLe8i+n98Vj5T3y+3VnyZNhnzKzM2IM95Xfh5dfVq/HsCxOZW38X/J7SZeTd972NLN/Bh+T5B/yKw2Wln+nbB+PjTfLT3ZfKz9RXtvMnoiXXt4tfyReallNYli2XUXHwpGO4dVxXR6K/5f8asU/yr/TTpN3kltln5Z/V8+T35JisewU+f53qAYeZZVfVr/G8AozW0KSQghnyx8TeG7c1x41s1cFH9fgc2Z2bQhhA/nI4svGOh+Rj231Z/nl/dLgcQ6yyyqK4UsUH/NYc92bxPDl8uNMPoZNv5PzMbxKngx9JIRwo/xKy61CCFdL+i8zWxAv+X5K/p38XAjhOPn97H+UJ1ffJ//xKbWsvo2hfJDS/eRXVf1T3i5bP3rsJ2kf+ffHKXH5M+P/b4vT/mBm86QXvpdTut2v6ZW+4e/kYzC8UunzkBXlTye5U9IGZjYv+C1hj5jZUnGfvFfe114cr2adp/R3Sr/G8CT5oNcvSZyHfF/SxjFu68vHANkrhPBG+dO95mro4+T3kvd1Ut8pZTE8WD7+3RXysU6elY8XsyiE8FisM6hM/ojQd8gHWH2ffEDVz0pSCKH1Y86VibLk/OKySh9TPmilRyCBcIE8e3OSDVxyvZo8c/ZFeeY1VfZleSf1T2b2fCybIL9X6Rfyjc6XTZfveNvXXFZZ2VdaJxAhhLvNbJ349wxJMrOtQwj3WWbgthDCwtg4l5L/mrRm/AKZKP/CWNbiJUeZOnPkn0f+5HdJ+Si23Uy0zI7r3s1ES9GyZspHQt4k/v8aM3tF/HuhmS2VeW/2WdIL5Y9MsthRvtziIDjBB9+rG8NF8pPIoKGmVpTdkSsz+QB1kh+Ys9ODfMCqpstKle0o366l8xVCCM/IRynPx2JJeWflpZa7tyv4vbt3yA9Yi3Kz/D/5AD2fSKzfLxus+1R5XLLrkI1TKrZNYzhV/ovGPwrqfFu+bXnTNPAc6Lzj5V9YeVvEZX04UXai0rGVxnYMdzazCa3/xEtzj5N/OV1sZstkyraQn8gdJu/krWp+P/cUeYf5V/LP4zF5pjyv12M4VeX7WtH6vRDDEMIsM9usVRBCmN+KYQjhBouD3AUfsNHMny893TKDgQUfeO9jSsepSQyrtqssTiMVw1fKfwX6o5n9TJJCHCQ1XrJ7pPyXuG/GBPTt8sTMp+QdvS+Y2YwQwu1mtkEI4Un5lQrjKYbZ/XB65rv1Wvl3zTbZ7+pYlt0/r5JfkdA6IXlC9ffDE+XH48tqrvtU1Y/h+vHfvzdYVmEM5b+E3xuTLW82s4XBB9F9iZltFEI4T/4L32OxP/h4q8+T76g3bMtjPoaZ/XBpSW+XJ/V2lw/mtn8s2yFOf7f8x7zl5WOE7RPfe438e+YYpdtyt/s1rbLR7htuJx8PY+nEeciCOH2i/Dxk9cz50kJ5DJeVnwSvZ37Lw1Ly5ExqP+zXGG4vH2C5NZDyoPOQTHudKOmq3DnKsjHxsoykc8xsavwOukP1Y3i8mU1q/SeE8BX599Xu8vHAlkmUrSB/isi2MRl0rPzRovvJjzWtbcqXPVYwv90lXdhuAqHWJUBNXvIT+u/Jfw19LL5mxWnrl5S9XJ5dm6f4bPr49+/kl86lyk6LH1DdZZWV/UP1Hxl5u/xy36vkv6SfJR9d9wL55THT5R3r/ePrMPnAK/clpk+P2/dFZR4NJx+R8zD5ZXRFZf+RJ1yyj3yZEOc3JzF9H3kGrcmyisrmyC8dXUs+QvefYlmQX43xtRi3I+WDmkgDzy0/P8btUvlgcJKPHvpggxg+ID+ZTu2jz1aUrZuYPke5R/TUmF+tMkk/lv+Cto/8PrVXxb/Plv+imYrFdPkz2Vu3NxwXX63bG2Yod1lTXNbFJdv1TIN1r4rTkNh2EKcbJN1fUGeRfPT0VNnCVCxi2WL5r+br5V6XywdDTNVZUDK/sRzDZ5S7zFZ+G9Ic+Zfi6rmyteN+tjg3fbm4H85V5lLqsRTDijiVxf2ZzN97Jra59RioHTLT/62Bx9Nmj9mT5cfQojjVjmEb21UWp5GK4d3y76tPyTuEOyj3iEf5LSCXya9MyD6ScW35yPrHKF5KKj/mjbcYPq+BWznmaeBRmfPlx8Pr477VemzhhBiLFeW3OV6dm1/t/TCu+90N1r12DDuIU1nZQ/IrXb4V96fL5f2/f8n7ISfH123yE/2r5b/4fTDWP1E+0Kjk40w8MQ5jWPSY7Jnyq//y04Ny3xny/uLu8gTCMwVx6mq/piJOI9k3PFMDgzXmz0PulV9JcEaMza/kg6ofL+8f3i5PqB8qv+3h5/J2f/s4i+Fp8nOl1HnIf2K83iM/5zwqli0jP04OeZx8/P9TDWM4ITftA/JjzLMFZYsk3ZWb/nX5d9+QtpUtK1nWXan1S71eyHYMFzN7TH5Cc1jBW8rK9pGk4E8HkA0ekfafJWVFaq9HCGEd+SX3Jr9Ubz/5ie298svHH5JfbrWb/LL8ufIdcYqvll0RfDTvveRXTvxRfgnL7vJfUhTn9Yb4d376e+TZw8Ml/T1eGSH5CfGZ8gzkwQVlr5VfyXFsvGQlyDNWV8S/H8xNv1ieVd+/wbKKyi6Uj356vvxkopV5W0l+//6WMW4z5R1CyRvnW+N7Npf0LTO7MJY9Lh9vYcOaMdxc3glKOaqk7AT5wWFubvrR8s5oyskNl5UsM7NDQwiPS9pFgwdD/KkNfuLDoG02H7l1goYOsHiV/ORjYWId9i6YLvl+UXe7jpYfiFP+rHRspWYxnCa/pDPlMxr863PWyzXwKJu8X8ovOZ2RnRhCeJt8HJaUtdSfMfyJ/JLpK1oTzOy6EMLr5bFYTd7mW2X3hBB2lnRtCGHrVgzNr0R4m6RfyxOcKb0ew2kqjlNZG/9BCGEZM5tvgx8XuaG8A7ek/EkiV2bqvE/ehmXxF6RoCfn3zoyCZTWJ4TQVb1fRsVAa2Rh+MsbhRyGEP2jgkWMvML9F5qK4jHsy0++R9K4QwlvlHW+p/JjXrzH8mmIfKmq977/kv0S1bm9rDSS2kjxJcI28v2AhhDXMn960nPyXwhkFyyqK4TT5CUvddW8Sw2ny43zdZZWVHSRPYO0vv4z8Gvl2flCDn/gwU74Pfkbej/xRCOGr8vuu/xVCuFv+/fNWjb8Y/qZg+vcs8eQGM7Pgt8tlpz2rOJZJCGEt+Q+Aed3u10g90DeU3+bxU/n+dbj8Ev0vyfs6Oyr9xIdb5EmDydILT307Wd5//rn8B6aR6BtKvRHDD8X1SJ2HvEW+z79SfiX9CbHM5GO+XRVC+LfiY+MltQZjvE7ptlwWw6Plj+W8qDXBzH4ZQnhAnghKlb1Pfj6pzPRvhRDuk/TKEMJuZnZeomynkmX9pGD9hhiRxziGEHbV0CcmnGFm51WUbaqhI8i3HtWTLJP/OthkWYVlHWz3akqMmp8pX0mSbOjIx8npnShKtNRMwIy4XophPwmZJw8Qw86UxYkYSiGEtSU9Z3FslFzZq83sMmLYTDvtuKpsvCOGnYmX765mZnfE/xPDCiGE5eVXvk6SdE+7/ZqqsvEghLCxmc1u4330axqgb9i+UPLY+Mx7+jaGIzEGwtHyLOzJGjxg3/slrSH/dT1Vtrz8UtdTc2X7xjprJMo+J7/0fVrNZZWV3Sq/rGNPtf/IyLPlty5M1sBAGmvLfz3/Vpzv6+SXx4S4ra2rAnbMTb9YnlncJLEOjZMw8e+i5EzThE+q7Cz5aKVD6sgvJf1CXI/VxlgMz4zrO2S6mc3qcgwLE1khhOPM7KCCsnPNLDXYjEII98pvDXm9PKb5GO6Um944hvJfp4rilIxt0xjKP5NknVQcYixqxzDe53aU/IqdfJx+LM/w52NLDAdPH9MxLItTk4R0wxgWtePGMazYrrI4EcM+jmHF98mm8n5X3RieI/91ryvfyWUxlF+5WDtOxHCgTGM3hl3v19A3JIa9sB9qGPqGqW1KbucIJBBmW3qwviAf/CE18F6Q39uxrKVHkH+qoGy2fJteWndZJWVPyC+1PUmDkwu/l18qtasNfurAB+S3DbzRzP6dm99O8nuNPiQfAGpxnD5RPuZCkI+on53+Lkk/lN+z1K0kzKHx7x9raHLmqbjNdZdVVHaU/FK9g1TviQ9fIYYvlB0ov4/yyxosqHxE2ktU/OSBI+SXvw13DKfJ75k9MhGnokRg0xh+N/79pUSduRoav1YsymL4FzNbY0hBCP+S9FL5L2/5OP1cPrhiPrbEMFswtmNYFqeyNt4khu+NsZiWqFPUjpvGsGy7miT1ieHgde/1GL5cxSPtJ9txjMmiON86MTxLfuL7sZrr3is/LhHDsRND+oaDy3qhbzjWY9gL++E0db9vOMfMWrdxlBqJBMJ1kg40s6ty03eQj+b62oKyf0jaxNIjyM+WP1ojXzZLPhjQejWXVVZ2qZm9KLFdt0jde2Rk8CcIKJ/8qKjTNAlTlGgpfOJDB0mY5LLKtqtpWR/HcLF80Kt7MpNNamtE2m8r/eSBr5vZxMSyuh3D0jipJEnYxWUFefzu0OA4tRPD1yg9bsqX5CP3rpRYjyb7LjEcvLxej2HTZHWTGL421vt2fp4qaMdxeU2f0FO4Xaqf1CeGue1Sb8dwfRWPtF/UjoOk79eNYQfr3is/LhHDNpc12jGkbzjEVI1+33Csx7AX9sPh6BvOTq1fyqR23tShD0j6WQjhxRr4gNaRX2L+YUnHFJR9XtJfY8BbA5ytK38c07cKypaT9HQI4aaayyormx1CeJeGPjJyoaQVQwir2dBHPz4Q/NnKJ2fWbx15dufOEMKx8isasmVxFmHH3PQDJM0PIWyfT3DIHz+yuKTsefkAhnflyiYo3SDWkPR8w2UVlS2StHwIYYINfRzn/BDCF5V+fCYxHHCvpPlmtmluukIIz0r6qJnNSZQtknS6mQ15PncI4bARiuGSSg8as4b8IJ2KbdMYBqU/k+3lo85ONbO5+cKKGJp8kJ/8F+0DkjYuiNMDBbElhoON5RiWxamsjdeOYfDHwm1gZt9M1Clqx01jWLZdRcdCYtj+dvV0DEMIN0ha2cx2yc+wpB0rLqtuDFeS/+JWd92bxHCxfFC0ussihpn109iNYaxK3zCW9ULfcKzHsBf2w+HoGxYN8jjEiAyiKEnBL01/4V4LywyoVVQWCkaQN3/uZllZ7WUVlQV/bvn35PfbPya98MSCS+X360+V378vDTyR4Hvy+/BT9/VcJL9kJlt2j/w+NslH4s1OP0s+uu+P5SP95hMcP5Ff7pMq+7WkT8tHBM4mWraKf8/U0OTMD+Un6XWXVVS2UP6YqG1y8btY0nfko7fuQQxLy5aS9CUzO1U5IYTj5dnOWxJlh0j6g5nNS5StLX/m8nDHUPLE3g2JOJ2ogRGruxHDZ+X718REnb9JOsXMZiZiURbDm+VPtLgmN31J+b56ZSJOJ8tHzs/HlhgOnj6WY1gWp7I2/jfVjGEIYRNJO5rZyYk6Re24aQzLtqvoWEgM+ySGIYS9Jb3czL6WiFOyHceyu+Xf53ViOEN+j/ByNde9SQy3kD/f/vnE/Jp8JxPD9pfVCzGkbzi4rBf6hmM9hr2wH0rd7xt+PLVNKSOZQFgicSnFKmb2cFnZSC6raj3CKD+xoJtJGHl2KpmAabqsNspGNX5xHcZ0DHtBgyRco0Rgk2VV1WmwrZtIerTgi/aFq48azJcYauzHcCy3Y6n+dhHDocZLDHulHcfpo/7jUsNtJYaJsprb2vMxFH1Dqc9j2Cv74XD1Ddta1+FOIIQQdpH0K3mW51pJB5nZnbFstvySqFTZTfJBHtaSdK6kw8zssVh2vTwTOqgsLuv8WK/OssrKrtXAr+TZD+EMFTwyUtK/5Pf3tn5ZNw08XeAI+S/ra0u6yDLjOIQQjpQP2pGf/iEzO2EMJ2F2ko+0PihOVvLEBxHDdmJYNTp3K4Z7auiTQvo2hpL+UzB9FXVxRNpYJxW/D8X6yTJiOGieYzqGKohTRWzrxvBCeSdgT9Vrx41jWLZd1dFKI4ZjI4YqGWm/Yt0atWVJvxrtdtzwO5kY1lhWD8RwTPdr6BsONtox7Pf9sK0ZmNmwvuSZpC3i33vLL6fYKf7/6ZKypyTtJr/c/fPyRyluWFYWlzWrwbLKyu6VXyZ2uHxk0vfGv+dJulk+ouVr4mtf+SUqd8kH11g9E4fVY73b5QNEHi0f+fOTsfw7kp7MT49ls+WXmTws6QJJU9osu0n+2JC7JR0nacU4fasYw0HTY9mshstKlsU4zE/Eb4akf8Z4EcORjeFhIxXDGKenC+J0fSq2TWMoaRf5PZWpOkXtuCqGP5N/od4s6VH5KNSzJF0u6bKCOD2Qii0x7J8YVsSpbP2axHBeLGu7HTeNYcV2JY+FxLCvYljWrylqx0fIRwGvFcMO1r12DDtYFjHsgxiKvmHP9Q37IIajvh9qePqG17b+rnq19aZOXpJm5v6/haRb5Bmd+TXKdlE8sS8pm5Pd+A6WlS1bKGmJxHbNlj/uIj89SHqmJB6LJE2Kf68Qd8Qfxg97en56/H/T5EdRouWfkm7NT+9wWcmyGKfpiTgsWRQnYtg/MayIU1mSsMmyyhKIRe24KoZPK/1Fe7+kCwvitCAVW2LYPzGsiFPZ+jWJ4S1KfNeUteOmMazYrtpJfWI45mJY1q8paseHyTvFtWLYwbrXjmEHyyKGfRBD0Tfsub5hH8Rw1PfDijg17RsOiUXhvtLuG5u+JF2dDXCctrY8u7O4omxyrmyruKHPFZQtlN+T0mRZZWXrJbZrlqS7EtN3iDvPF+XPN29NXy3uWE/n3j9R0vHy2y5uTEz/g6SFuTqdJmHyiZay5EynSZh7JN2QiNN68fPanhj2dQzvqBGnTmOYX1Y+EZhqx1UxXJSfnmn/txTEaVHuvcSw/2JYFqeqhHTdGF4hT7bUacdNY1hnu4hh/8WwrF+TbMexvCxORWWPa/B3TaffyaPx4xIxHBsxpG84OIa90Dcc6zHshf1wOPqGPXUFwhvko6nmp0+WdEJJ2e8UMyK5snXlI/inyvaXP26x7rLKyn4pz/CcK78M5DhJ58kvC7lZfgnOBfE1S95RmSp/ikDr0pZHY9n35GM07JxY1hxJzyemf1t+f1I3kzCLNDTRkk3ONF1Wquw2+ai9+fjdKunjkv5NDPs6hgskPVkSp1Rsm8Zwvvz5tqk685Vux1Ux/JfSX7SzJF1dEqdUbIlh/8SwLE5lbbxJDK+Sfw/VacdNY1i1XWVxIoZjP4Zl/ZqidnyY/JLzujG8T7nvmjbXvVd+XCKGYyeG9A17r2841mPYC/vhcPQNn8yvX9GrrTd18oofxl6SXlyz7MuStimYZ7Ksg2UVlsXyCfKszTvjaydJE2PZ6pJeEV+rp+rn5vViSUsVTN+goM4+6m4S5pPyQUDy09eVdHbDZZWVfbUofsSw72N4oKT/K4hTUSKwaQz3kPSTgjpfUUk7Loqh/Dm/qS/aH0paoyBOG6diSwz7KoZlcSprx41iWPRSQTvuIIZl29UkqU8Mx2AMU/FTcTv+XlzHWjGU/7j0xgbr3is/LhHDMRJD0Tfsxb7hmI5hj+yHw9E3/ErVPtJ6TdLwO17SmyV9NoTwjDyDc575c1/Lym6T9KkQwsvlzwI9V9IF5k9iSJZ1sKyyMpnZ8/KMU8ojlnv0RWZk2bUkXWFmT2eKr5F0UwjhvLiMO+P0SyTdk5gu+XN+nwkh3G5mT7Ymmtl/QgjPSdqgoGymPJOX92JJ0/ITzWxuCOHekvmVLauwTJ5dK0MM+zSG8ozs/yuI00VKxLZpDOXP1j03hPDiRPz+J/63qB1LiRjKv0QOk2eVXxBCuFrS+gVx+q2IYVbfxVAlcapox41iGEeJXlbtt2OpQQwrtit5LCSGfRnDttux9EJbLopTUQzf3WTdm8RQ/ovrrxssixgOmKqxG0P6hhm90Dcc6zFUD+yHGoa+oQbaZKVhf4zjoIWFsLKkN8lP1reUNF0exN9XlG0jHwziTfJ7Ri6KZVcWlcmTDK35bSV/PGNqWWVlW0q6U35/yNJq/5GRd8svzZolaWtJnzKzM2LZtZLeEdd5N3kD/mec952SXpeYPl+eaX69fBTcFxIcIYQd47qmyvaJZflEy5tS0+N2lc2vdpn8spzjlH4c5yzFbCcx7M8YStq0JE7J2DaNYYxBUZ2tGsbwWvkvL0O+aEMIB8iPC/k4/V3SGgWxJYZ9EMOKOJXFvXYMQwiHSvp+XO7War8d145hxXaVxYkY9kEMK/o1Ze14N/kvcXVieLv8EXJTa6577RjKf8Hv2ncyMRyTMbxT9A1bMRz1vmEfxHDU90MNQ99QdViblyoMx0t+OUjycomiMknLyy8xOa5mWe1lxbLp8nsnV1D7I9IukLRc/HuKfCDJT7Xml5v/EnFn+r6kKyWdXTF9ZUn7STo5rtsJkt7dRtk28ue+XiJ/vMjX5QOBJKcn5jejZFllZU/Jvwg+oHojgRLDPothRZy6GsPEOjwoz6yuUDOG98gHlzldfuDfIxOza6viRwz7P4Y1YtsohvKRm2d20o6bxLAitsSwD2Oo8n5NW+24SQwr4tTVGNaIEzHs0xiWTKdvSP+6q/2akYphRZwaxbDqNdoJhA/KMyivV9yZM2W7xZ1n+/j/zSV9VtJbCuZ1cmLaa2KdN0raUdLycfrSkr4p6Sz5/SpflLROwXzzj6FsZ0TaBbk6y8mzRUdJmlERk7VqTu9aEqZoeofLmpkty8RvJ5WPBEoM+ziGZXEaphjOzk6vE0O1+UXbTpyIYf/HsGIdmsRwrgZ/13TcjpvEsGQ6MeyfGJb2a9SgHTeJYcW698qPS8SwT2JYMp2+ITEsjGGv7odlceokhkPe286bhuslH3SiKINzn/y+qKslfVc+IMTX5NmTWZLOzLzOkmeRHpN0Zqz/EXk25RuSLpNnOlvP5TxO0tHyBMM3JD0bl3eppEMkrZrbuSbn1nsrlY9I+5ykrXNlk+QZnsUFsVheftvFryTtnys7tiSGXUnCKJGAidM7SsKUxK9qJFBi2D8xPLSd+HUhhhdJ2rygftMYLs5Nr/yilV8O9l1i2Ncx/GRB/CoT0g1i+KSGPlqrtB13GMMvFcSv46Q+Mez5GJb1a2q346Yx1Bj5cYkYjo0Yir5hPoa90jccyzHslf2wq33DonVI1qvz5iYvSdcVvK6XPzqjKIOzQD6mwTLy+6CyO8UCSb+W3/e1c/z3/viB7xzfd5ViIkA+cNLCzDrlLy+ZLx8J9k3yARXnxR3hAEkfUv0Rab+nzKM9EjvCtonXX+VJkD3lSZE/SXpRan1z82uShHlEg5MwrQTMmZIey9TvOAkT49RkJFBi2AcxjNv1dCJ+ZYnApjFcKD82pBKBTWN4m9JftH+RP1onH79XxHU4ghj2dQznS/pynXbcQQw3lfSdmu24UQzlnZFn8/GrOBYSw/6JYVm/pqgdn6x0O+4khmPhxyViOHZiSN9wcAxHvW/YBzEc9f1Qw9M3PLxoPYasV7tvbPqKH+jWktbLvaZIejb33mwGZ35m+vTc+2ZI+oykC1sfoHwwmZnyR2usrNzzxeUHvw/Gv0+UtF38e2MN/WViCUm7Szolfjh1Hxl5jaQfybNrS+XKFscP+ZLc60llLiuSP97msrgtC9TdJMz0GI+pGpyA2VnSnMw6dCMJ8wdJry7YN4hhn8cwlk1PxK8sEdgohnE5MxLxO0A+om/RY2HLYriWEl+0MX7XJOJ3iYY+l5sY9l8Mb5Z0fc123CiGataOm8ZwoaRFNY+FxLBPYlgUv7J23EEMbyyI4Vj5cYkYjp0Y0jfs/HhIDHtsP9Tw9A2vT21TcjvbfWPTV/ygXlNQ9oCKMzgmaZk4bUKmfHJrx5BfSvIHScfI73G8U55IuCP+u0Z833Lxg/ilPGv0b3k26nb56LazStb/fbHe9PjvPvIkxY7yg9+l8qzSYYqZqrgNU+UZ439LOid+2BtLukHSSxPLmSXp7ty0D8i/IBari0kYeSO6V7kETPy320mYy+QdqkHxi+8hhv0fw4cUL+dSm4nADmJ4o6SrEvE7RX5w/WWDGCa/aIviF8ueVeaYRQz7L4by7527arbjRjFUg3bcQQxnS7qvzrGQGPZPDIviV9aOO2jLz8l/EezKd3JZDIviV3EsJIZ9EkPRN+zFvuFYj2Ev7IfD0Tecnl/voldbbxqulzwBsHpB2dSC6atI2jI37a0quDwxli8jaf349/LyDsUrFLNHkjZuc323UfWItNOVG8VS0pryWyF+L09g/DYx7+9L+npi+m6S/qNhSMIol4CJZXeq+0mYZcriF8uIYX/GcJ7ivWKp+GWOA92I4ZNKXG6WjV+DGJ4o/wLJf9F+UtImBcs6TdIbiGFfx3BN+WWFjdpxJ21ZbbTjpjGU/2pyTpNjITHsrxgm4lfUjjeWj1Bety2fp1xnuo123Es/LhHDMRJD0Tfsxb7hWI9hL+yHw9E3nFEUpyHr1e4beQ35QJdXsxFpJ6jgcpmG69FxEkYVCZj4nq4kYdqJHzHsnxhKelFqOfn4dSOGdePXJIYa/EV7jUoGviGG/R/DbrTjJjHMTO+5YyEx7M8Y9kI77nYMy46FxJAYdiOGddpxt2JYFr9UDHNlPXc8HAsxHI39UMPYN2znFWIlFAghLClpX/kliReFEPaX9Cr5pSgXyi+BWUd++clsSb+RN8AvyQfKWE1+/8pDks6QdISZPV6wrA+a2YntTh8LKuJ3nDx27xAxLEQMO9c0hmb2ZMk8J0h6pZldlpteGCdiOGSexLA6hmfJr9bYU11ox1VlvY4Ydq5Jv6ZJO45lxJAYJvVCDPs4fvQN2zCS/ZpY1jcxJIFQIYTwG/mlIstIelx+icdpkj4h36H+f3t3HyNXVYdx/PtAm7a0prxYqo1pUETBSnkRo9Qg5aWAiMEIBvGFFE1AVBQEDQlE5EVDIRJNCKDIm0CAFKKpJVIDtECqaYFStiUtILSgqbyooQhYA8vPP85ZGKczc3fmzM52d59P0uzM3HvPPfP0npk7Z849cyVwNGlIy8ukCTdeJc2ueWNEPJ/LeQ/pWpdDI+KIJvt6LiJmDvbxkaBFfocBe5GG7TyAM2zKGZYryPAHwEG08UbbKidn6AxpP8PvkU76zu9GO65atq1zhuU6PK9pux3nfTlDZ9jQtpDhKM3P54aD1Mvzmry/UZOhOxAqSOqLiNmSxpEm9ZgREf2S1gCRl+1AuuZxrqSZwJMRMbFJeVtIPVj19iANR1lbvwlp6M2Erj2pHmqRn0izok7J951hE86wXEGGa4GfsPUb7aOkN5oN9bsCZrF1fgPLnCHOsM0MnwZeiYj9GpTXrB07Q2fYVIfnNc3a8XzSbOL17RicoTNsoYcZ+rzG54YNDcF5zXzGyHE4brgrMAJsl4e4TCb1UE0lTVok0iyekA6IKQAR8ZykNyT9kHRgvQAgaTrpwBJwEmm20FoPkyYw+1zd4wL+1OXn1EvN8ptAem7jSMOCnGFzzrBcpxlOiIgFtQVFxPNKQ9T+SeOcnqZxts4wc4aDz5CUxWxJ09tox87QGbbSyXlNw3YMXCLpYpyhM2xfrzL0eY3PDZvp6nkNY+g4dAdCtWtJv7W8PalXaaGkZ4CdSQfeNaRhLAsAJE0j/TbnLsD9knbN5bwALCJNsDElIlbX7kTSImBmRDxbXwFJy7r/tHqmWX6fJM1W/ZCkFTjDVpxhuU4zfL3JG+1zAE1y2kiDbPOyZd1+Yj3kDMu1nSHwLdKs0INux+AMcYatdHJe06wdzydl6QydYbt6kqHPa3xu2EK3z2vmM0aOQ1/CMAiSZgBExCZJOwKHk05+XyNdI7M2ItYPXw23bc3yi4iVkmbhDCs5w3KdZChpJ+Ac4Fig/o12QUT8q4dPYdg5w3Juy+WcYbl2z2vcjrfmDMs5wzJ+LSzn85rOuAOhxzQCZ9rc1jjDcs7QbORzOy7nDM3MEr8e2mBtN9wVGIMuGO4KjALOsJwzLCTp5OGuw0jnDIu5HZdzhoXcjss5w3LOsCv8elhorByHHoEwBCT1NVvECJxpczg4w3LOcGhpBP7szrbGGVZzOy7nDIeW23E5Z1jOGQ6OXw+H1lg5Dj2J4tCYDhzJ6Jsxt5ecYTlnWKjijXZ6L+syUjnDYm7H5ZxhIbfjcs6wnDPsCr8eFvJx6A6EobKY0Tljbi85w3LOsJzfaMs5wzJux+WcYTm343LOsJwzLOfXw3Jj/jh0B8IQiIhvtFj25V7WZaRyhuWcYVf4jbacMyzgdlzOGXaF23E5Z1jOGRby62FXjPnj0HMgmJmZmZmZmVkl/wqDmZmZmZmZmVVyB4KZmZmZmZmZVXIHgpmZmZmZmZlVcgeCmZlZByT1S1ot6XFJj0k6S1LL91VJu0mqnKhK0gxJd+TbcyUtbrNuyyQd0M42JSRdKOnwISy/rZmtO8msZtszJO3QybZmZmajnTsQzMzMOvOfiNg3ImYB84DPAOdXbLMbUNmBEBGbIuL48iq2T1Lbv9AUET+KiHuGoj65/DlDVXYDZwANOxAkbd/DepiZmW1z3IFgZmZWKCJeBE4BvqNke0mXSXpIUp+kU/OqlwAH5ZELZ+YRCQ9KWpX/zYG3Ryqsrd+PpMmSrpO0UtKjko7Nj0+SdJukdZJ+C0xqVE9JGyVdKmlNLuOD+fEbJF0taQVwqaTdJd0t6ZFcvz0lTZX07MAoi1yXv0oan7c/Pj9+WK7bmlzXCTX7fne+fcDAz11JOjjnsTpv964G9X41/52bR1fcIWm9pFskKS87Kj+2CvhCzbY/lnR2zf21Od/Jku7Ko0fWSjpB0neBGcBSSUsH9i3pZ5IeA86V9LuasublvM3MzMaEtr9lMDMzs61FxDP5G+pdgWOBzRHx8fwBermkPwLnAGdHxDEAeaj8vIjYImkP4Fag1aUH5wL3RcTXJe0IrJR0D3Aq8HpE7CVpNrCqRRmbI2JvSScBPweOyY+/D5gTEf2S7gW+GRFPSfoEcGVEHCppNXAwsDRvtyQi3sif4ZE0EbgBOCwinpT0G+C0vJ9mzga+HRHLJU0BtrRYF2A/YBawCVgOfErSw8A1wKHAX4DbK8oAOArYFBGfzXWfGhGbJX0fOCQi/pHXmwysiIizcmfFOknTIuIl4GTgukHsy8zMbFTwCAQzM7PuOwI4KX/gXgHsAuzRYL3xwDWS1gALgY8MotxzcrnLgInATODTwM0AEdEH9LUo49aavwfWPL4wdx5MAeYAC/N+fgm8N69zO3BCvv0ltv6g/mFgQ0Q8me/fmOvWynLg8vzt/44R8WbF+isj4m8R8RawmnRZyJ55v09FRJCzqLAGmCdpgaSDImJzk/X6gTsBctk3AV/NHTgHAn8YxL7MzMxGBY9AMDMz6wJJHyB92HwREHB6RCypW2du3WZnAi8A+5A69au+fRdwXEQ8UVduO1WNJrdfy3+3A16OiH0bbLsI+KmknYGPAfe1sd83eeeLi4lvVyDiEkl3AUeTRmocGRHrW5Tz35rb/VSfy9Tu9+195xES++f9Xizp3oi4sMH2WyKiv+b+9cDvSf9XCwfR4WFmZjZqeASCmZlZIUnTgKuBK/K31EuA0ySNz8s/JGky8G+g9hr/qcDf87fpXwOqJulbApxec93/fvnxB8iTM0r6KDC7RRkn1Pz9c/3CiHgF2CDpi7k8SdonL3sVeAj4BbC47oM1wBPAbgNzK+TndH++vZHU6QBw3MAGknaPiDURsSCXvWeLujezPu9393z/xJplG4H98772B96fb88gXfZxM3DZwDps/X/0fyJiE+nyifNInQlmZmZjhkcgmJmZdWZSHuI/nvQt903A5XnZr0lD61flD/svAZ8nXVrQnyfkuwG4Ergzz0dwN++MAmjmItJ8An15MsMNpLkIrgKul7QOWAc80qKMnST1kb7JP7HJOl8BrpJ0Xn5+twGP5WW3ky63mFu/UZ7L4WTS5Q/jSB0CV+fFFwDXSrqIdPnFgDMkHQK8BTxOB5cE5P2eAtwl6XXgQd7pBLiTdDnJ46TLSQYur9gbuEzSW8AbpLkaAH4F3C1pU0Qc0mSXtwDTImJdu3U1MzMbyZS+KDEzM7PRTtJG4ICaCQKtA5KuAB6NiGuHuy5mZma95BEIZmZmZoMk6RHSSJGzhrsuZmZmveYRCGZmZmZmZmZWyZMompmZmZmZmVkldyCYmZmZmZmZWSV3IJiZmZmZmZlZJXcgmJmZmZmZmVkldyCYmZmZmZmZWaX/AZ9eZoR8pNzm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4" name="AutoShape 2" descr="data:image/png;base64,iVBORw0KGgoAAAANSUhEUgAABHkAAAKfCAYAAAD6oRR9AAAAOXRFWHRTb2Z0d2FyZQBNYXRwbG90bGliIHZlcnNpb24zLjMuMiwgaHR0cHM6Ly9tYXRwbG90bGliLm9yZy8vihELAAAACXBIWXMAAAsTAAALEwEAmpwYAADEeklEQVR4nOzdd7glRZ3/8U8xA0qQzJJhMCCiIiAChhUQleRiwoQBXVxUXHMAxVXXiPpbxeyiYFbMiCAICojKImEGhswoYYiSJc0MMNTvj28dpudM17f6dN8z907P+/U895k7t051xa6urtMhxBgFAAAAAACAZdsKk50BAAAAAAAAdMciDwAAAAAAQA+wyAMAAAAAANADLPIAAAAAAAD0AIs8AAAAAAAAPTB9HBtdd91144wZM8axaQAAAAAAgOXSeeedd2uMcb1c+FgWeWbMmKFzzz13HJsGAAAAAABYLoUQrvHCuV0L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mD6uDc849ITF/n/14fuMKykAAAAAAIDlHlfyAAAAAAAA9ACLPAAAAAAAAD3AIg8AAAAAAEAPsMgDAAAAAADQAyzyAAAAAAAA9ACLPAAAAAAAAD3AIg8AAAAAAEAPsMgDAAAAAADQAyzyAAAAAAAA9ACLPAAAAAAAAD3AIg8AAAAAAEAPTJ+shGccesJi/7/68H0mKScAAAAAAADLvklb5PGwAAQAAAAAADAabtcCAAAAAADoARZ5AAAAAAAAeoBFHgAAAAAAgB5gkQcAAAAAAKAHWOQBAAAAAADoARZ5AAAAAAAAeoBFHgAAAAAAgB5gkQcAAAAAAKAHGi3yhBDWDCH8PIRwWQjh0hDC08edMQAAAAAAADQ3veHnvijppBjjfiGElSStMsY8AQAAAAAAYETFRZ4QwhqSni3p9ZIUY7xf0v3jzRYAAAAAAABG0eR2rS0k3SLp2yGEWSGEb4UQVh3+UAjhoBDCuSGEc2+55ZYJzygAAAAAAADymizyTJe0vaSvxxi3k3SvpEOHPxRjPDLGuEOMcYf11ltvgrMJAAAAAAAAT5NFnuskXRdj/Gv6/89liz4AAAAAAACYIoqLPDHGmyRdG0J4fPrT7pIuGWuuAAAAAAAAMJKmb9d6m6QfpjdrXSnpDePLEgAAAAAAAEbVaJEnxni+pB3GmxUAAAAAAAC01eSZPAAAAAAAAJji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6YPtkZaGPGoScs9v+rD99nknICAAAAAAAwNXAlDwAAAAAAQA+wyAMAAAAAANADLPIAAAAAAAD0AIs8AAAAAAAAPcAiDwAAAAAAQA8sk2/X8vDmLQAAAAAAsDziSh4AAAAAAIAeYJEHAAAAAACgB1jkAQAAAAAA6AEWeQAAAAAAAHqgdw9eLuHBzAAAAAAAoI+4kgcAAAAAAKAHWOQBAAAAAADogeXudi1P6VYubvUCAAAAAABTFVfyAAAAAAAA9ACLPAAAAAAAAD3AIg8AAAAAAEAP8EyeCcLzegAAAAAAwGTiSh4AAAAAAIAeYJEHAAAAAACgB1jkAQAAAAAA6AEWeQAAAAAAAHqARR4AAAAAAIAeYJEHAAAAAACgB1jkAQAAAAAA6AEWeQAAAAAAAHqARR4AAAAAAIAeYJEHAAAAAACgB6ZPdgaWFzMOPWGx/199+D6TlBMAAAAAANBHXMkDAAAAAADQAyzyAAAAAAAA9ACLPAAAAAAAAD3AIg8AAAAAAEAP8ODlKYCHMgMAAAAAgK64kgcAAAAAAKAHWOQBAAAAAADoARZ5AAAAAAAAeoBFHgAAAAAAgB5gkQcAAAAAAKAHWOQBAAAAAADogUavUA8hXC3pbkkLJT0YY9xhnJkCAAAAAADAaBot8iS7xRhvHVtOAAAAAAAA0Bq3awEAAAAAAPRA00WeKOnkEMJ5IYSD6j4QQjgohHBuCOHcW265ZeJyCAAAAAAAgKKmizzPijFuL2kvSW8NITx7+AMxxiNjjDvEGHdYb731JjSTAAAAAAAA8DVa5IkxXp/+vVnSryTtOM5MAQAAAAAAYDTFRZ4QwqohhEcNfpf0fEkXjTtjAAAAAAAAaK7J27XWl/SrEMLg8z+KMZ401lwBAAAAAABgJMVFnhjjlZKeshTyAgAAAAAAgJZ4hToAAAAAAEAPsMgDAAAAAADQA02eyYNJNuPQExb7/9WH7zNJOQEAAAAAAFMVV/IAAAAAAAD0AIs8AAAAAAAAPcAiDwAAAAAAQA+wyAMAAAAAANADLPIAAAAAAAD0AIs8AAAAAAAAPcAiDwAAAAAAQA+wyAMAAAAAANADLPIAAAAAAAD0AIs8AAAAAAAAPTB9sjOAbmYcesJi/7/68H1GCgcAAAAAAP3AlTwAAAAAAAA9wCIPAAAAAABAD7DIAwAAAAAA0AMs8gAAAAAAAPQAizwAAAAAAAA9wCIPAAAAAABAD/AK9eUYr1cHAAAAAKA/uJIHAAAAAACgB1jkAQAAAAAA6AEWeQAAAAAAAHqARR4AAAAAAIAeYJEHAAAAAACgB1jkAQAAAAAA6AFeoY4sXrEOAAAAAMCygyt5AAAAAAAAeoBFHgAAAAAAgB5gkQcAAAAAAKAHWOQBAAAAAADoAR68jFZ4KDMAAAAAAFMLizwYCxaBAAAAAABYurhdCwAAAAAAoAdY5AEAAAAAAOgBFnkAAAAAAAB6gEUeAAAAAACAHmCRBwAAAAAAoAdY5AEAAAAAAOgBXqGOpY7XqwMAAAAAMPG4kgcAAAAAAKAHWOQBAAAAAADoARZ5AAAAAAAAeoBFHgAAAAAAgB5gkQcAAAAAAKAHeLsWphzevgUAAAAAwOi4kgcAAAAAAKAHWOQBAAAAAADoARZ5AAAAAAAAeoBFHgAAAAAAgB7gwctYpvBQZgAAAAAA6nElDwAAAAAAQA+wyAMAAAAAANAD3K6FXqnezjV8Kxe3egEAAAAA+owreQAAAAAAAHqARR4AAAAAAIAeYJEHAAAAAACgB3gmD5B4z/MBAAAAAGCq40oeAAAAAACAHmCRBwAAAAAAoAdY5AEAAAAAAOgBFnkAAAAAAAB6gEUeAAAAAACAHmCRBwAAAAAAoAdY5AEAAAAAAOgBFnkAAAAAAAB6gEUeAAAAAACAHmCRBwAAAAAAoAdY5AEAAAAAAOgBFnkAAAAAAAB6YPpkZwBYFsw49ITF/n/14ftMUk4AAAAAAKjHlTwAAAAAAAA90HiRJ4QwLYQwK4Rw/DgzBAAAAAAAgNGNciXPOyRdOq6MAAAAAAAAoL1GizwhhE0k7SPpW+PNDgAAAAAAANpoeiXPEZLeL+mh3AdCCAeFEM4NIZx7yy23TETeAAAAAAAA0FBxkSeE8AJJN8cYz/M+F2M8Msa4Q4xxh/XWW2/CMggAAAAAAICyJlfyPFPSviGEqyUdI+k5IYQfjDVXAAAAAAAAGElxkSfG+IEY4yYxxhmSXinp1Bjja8aeMwAAAAAAADQ2ytu1AAAAAAAAMEVNH+XDMcbTJZ0+lpwAAAAAAACgNa7kAQAAAAAA6AEWeQAAAAAAAHqARR4AAAAAAIAeYJEHAAAAAACgB1jkAQAAAAAA6AEWeQAAAAAAAHpgpFeoA6g349ATHv796sP3mcScAAAAAACWV1zJAwAAAAAA0AMs8gAAAAAAAPQAizwAAAAAAAA9wCIPAAAAAABAD7DIAwAAAAAA0AMs8gAAAAAAAPQAizwAAAAAAAA9wCIPAAAAAABAD0yf7AwAfTfj0BMW+//Vh+8zSTkBAAAAAPQZV/IAAAAAAAD0AIs8AAAAAAAAPcAiDwAAAAAAQA+wyAMAAAAAANADLPIAAAAAAAD0AIs8AAAAAAAAPcAiDwAAAAAAQA+wyAMAAAAAANAD0yc7A8DybsahJzz8+9WH7zOJOQEAAAAALMu4kgcAAAAAAKAHuJIHmMKqV/lIS17p410F1CUuAAAAAGDZw5U8AAAAAAAAPcCVPACWwFVAAAAAALDs4UoeAAAAAACAHmCRBwAAAAAAoAe4XQvAhOJh0QAAAAAwObiSBwAAAAAAoAe4kgdAL5SuAgIAAACAvmORB8ByocttYgAAAACwLOB2LQAAAAAAgB5gkQcAAAAAAKAHuF0LAAp4qxcAAACAZQFX8gAAAAAAAPQAizwAAAAAAAA9wCIPAAAAAABAD/BMHgDogNevAwAAAJgqWOQBgDHyHtrsLRCVFo9YXAIAAAAwjEUeAOgZFoAAAACA5RPP5AEAAAAAAOgBFnkAAAAAAAB6gNu1AGA5M65nAfEcIQAAAGBycSUPAAAAAABAD3AlDwBg0o3zCiIAAABgecEiDwCg11gEAgAAwPKCRR4AwHKL5wgBAACgT1jkAQCgBRaIAAAAMNXw4GUAAAAAAIAe4EoeAACWMh40DQAAgHFgkQcAgB5hEQgAAGD5xSIPAADLCRaAAAAA+o1n8gAAAAAAAPQAV/IAAABJXOkDAACwrGORBwAAFLEABAAAMPWxyAMAADrr8kawajiLRwAAAO2xyAMAAKasLgtEXH0EAACWNyzyAACA5RILRAAAoG9Y5AEAABgRt5gBAICpiEUeAACACcQtZgAAYLKwyAMAALCM6LJAxNVHAAD0H4s8AAAAyzmuIAIAoB9Y5AEAAICLK4gAAFg2sMgDAACAScHziwAAmFgs8gAAAKB3uPoIALA8YpEHAAAAaIgFIgDAVMYiDwAAALAUeAtEoywejRoXALD8YJEHAAAA6DEWgQBg+cEiDwAAALCc6nIFEQBg6lmh9IEQwiNDCGeHEC4IIVwcQvjvpZExAAAAAAAANNfkSp4Fkp4TY7wnhLCipD+HEE6MMZ415rwBAAAAmKK4CggApp7iIk+MMUq6J/13xfQTx5kpAAAAAP3FAhAAjEfxdi1JCiFMCyGcL+lmSafEGP861lwBAAAAAABgJI0evBxjXChp2xDCmpJ+FUJ4UozxoupnQggHSTpIkjbbbDOFic4pAAAAgOUCr4wHgHZGertWjPHOEMJpkvaUdNFQ2JGSjpSkHXbYId46YVkEAAAAgGZYIAKwPCsu8oQQ1pP0QFrgWVnS8yR9Zuw5AwAAAICliEUgAMu6JlfybCjpuyGEabJn+Pw0xnj8eLMFAAAAAFNHl7eJsXgEYGlp8nat2ZK2Wwp5AQAAAIDlDgtEACZKo7drAQAAAAAAYGob6cHLAAAAAICpgyt9AFSxyAMAAAAAPcQCELD8YZEHAAAAAJZDLAIB/cMzeQAAAAAAAHqAK3kAAAAAAIsZ5ZXxXAEETB0s8gAAAAAAJgy3gQGTh0UeAAAAAMBSw1VAwPiwyAMAAAAAmBK4TQzohkUeAAAAAMAyjwUigEUeAAAAAMByjucIoS94hToAAAAAAEAPcCUPAAAAAAAObvXCsoJFHgAAAAAAWuJZQJhKuF0LAAAAAACgB1jkAQAAAAAA6AEWeQAAAAAAAHqAZ/IAAAAAADAJujzPh9e+ow6LPAAAAAAA9EyXBSIWl5Zd3K4FAAAAAADQAyzyAAAAAAAA9ACLPAAAAAAAAD3AM3kAAAAAAMCEGNezgNAMV/IAAAAAAAD0AFfyAAAAAACAKY23ejXDlTwAAAAAAAA9wCIPAAAAAABAD3C7FgAAAAAAWKbx0GbDlTwAAAAAAAA9wCIPAAAAAABAD3C7FgAAAAAA6K3l6c1cLPIAAAAAAIDlVp+e58PtWgAAAAAAAD3AIg8AAAAAAEAPsMgDAAAAAADQAyzyAAAAAAAA9AAPXgYAAAAAAKixrL2Ziyt5AAAAAAAAeoAreQAAAAAAAEY0Fa/y4UoeAAAAAACAHmCRBwAAAAAAoAdY5AEAAAAAAOgBFnkAAAAAAAB6gEUeAAAAAACAHmCRBwAAAAAAoAdY5AEAAAAAAOiB6ZOdAQAAAAAAgL6ZcegJi/3/6sP3GXuaXMkDAAAAAADQAyzyAAAAAAAA9ACLPAAAAAAAAD3AIg8AAAAAAEAP8OBlAAAAAACApWhcD2VmkQcAAAAAAGAKabsIxO1aAAAAAAAAPcAiDwAAAAAAQA+wyAMAAAAAANADLPIAAAAAAAD0AIs8AAAAAAAAPcAiDwAAAAAAQA+wyAMAAAAAANADLPIAAAAAAAD0AIs8AAAAAAAAPcAiDwAAAAAAQA+wyAMAAAAAANADLPIAAAAAAAD0AIs8AAAAAAAAPcAiDwAAAAAAQA+wyAMAAAAAANADLPIAAAAAAAD0AIs8AAAAAAAAPcAiDwAAAAAAQA+wyAMAAAAAANADLPIAAAAAAAD0QHGRJ4SwaQjhtBDCJSGEi0MI71gaGQMAAAAAAEBz0xt85kFJ74kxzgwhPErSeSGEU2KMl4w5bwAAAAAAAGioeCVPjPHGGOPM9Pvdki6VtPG4MwYAAAAAAIDmRnomTwhhhqTtJP11LLkBAAAAAABAK40XeUIIq0n6haR3xhjvqgk/KIRwbgjh3FtuuWUi8wgAAAAAAICCRos8IYQVZQs8P4wx/rLuMzHGI2OMO8QYd1hvvfUmMo8AAAAAAAAoaPJ2rSDpKEmXxhg/P/4sAQAAAAAAYFRNruR5pqTXSnpOCOH89LP3mPMFAAAAAACAERRfoR5j/LOksBTyAgAAAAAAgJZGersWAAAAAAAApiY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guMgTQjg6hHBzCOGipZEhAAAAAAAAjK7JlTzfkbTnmPMBAAAAAACADoqLPDHGMyTdvhTyAgAAAAAAgJYm7Jk8IYSDQgjnhhDOveWWWyZqswAAAAAAAGhgwhZ5YoxHxhh3iDHusN56603UZgEAAAAAANAAb9cCAAAAAADoARZ5AAAAAAAAeqDJK9R/LOn/JD0+hHBdCOHA8WcLAAAAAAAAo5he+kCM8VVLIyMAAAAAAABoj9u1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qDRIk8IYc8QwuUhhL+FEA4dd6YAAAAAAAAwmuIiTwhhmqSvStpL0taSXhVC2HrcGQMAAAAAAEBzTa7k2VHS32KMV8YY75d0jKQXjjdbAAAAAAAAGEWIMfofCGE/SXvGGN+Y/v9aSTvFGP9z6HMHSToo/ffxki5Pv68r6VYnCS+cuMQl7tSNOxXzRFziEpe4xF328kRc4hKXuMRl3Cdu87ibxxjXy346xuj+SNpP0rcq/3+tpK+U4lU+f27bcOISl7hTN+5UzBNxiUtc4hJ32csTcYlLXOISl3GfuO3i1v00uV3rekmbVv6/SfobAAAAAAAApogmizznSHpcCGGLEMJKkl4p6bjxZgsAAAAAAACjmF76QIzxwRDCf0r6naRpko6OMV48QhpHdggnLnGJO3XjTsU8EZe4xCUucZe9PBGXuMQlLnEZ94nbPnwxxQcvAwAAAAAAYOprcrsWAAAAAAAApjgWeQAAAAAAAHqARR4AAAAAAIAeGMsiTwhh7RDC2qOGhxDWDyFsn37Wb5HuWiGE1UeN5+Vp3Ep59vJVCFsvhLBdCGGbEMJqTeOGEFYLIewXQnhXCOHtIYQ9QwgrVMJ3CCG8OISwbwhhq5r4bhs66e4WQvhKCOHXIYRfhhAODyE8NoVtFUI4JITwpfRzSAjhCZW4bniDuiqVyYs7Up9N9btSCOF1IYTnpr/tn8r+1hDCisHsFEJ4SfrZKYQQmmy7TdhECyE8NoTw0hDC1oXPbRVCeHQI4egQwidS3XwzhHBRCOFnIYR/dcJmFLb9vBDCZiGENdP/Z6R+/aTKZ/YIIXw9hHBc+vl66u8hhPDyEMLL0u+7p351cHVfyKQ7YW3QpB5DCNu3jVv5rFveQhvNaJHn1uNsrrwjbuPDTtgb0r/FMaUm7hJjx1B4sR6dPrlSdQwINl6+J4SwV/r/DiGE00IIPwghbBpCOCWE8M8Qwjkp7E0hhJNCCLPTz4khhDeHEFZM8VcY9O2U1vbVdhp8bqg86xbK+4aav6099P8dQwhPS79vHUJ4dwhhb2+7lbirhxAeU/P3bUrpNth24/J6fbIapy5fI+RnzRE/nzteLbF/pj53YM2+/O+FNNw+OfTZ1VKfWjP9v/GY4pWn5nNrNvjMbiEz16j57Pcqv794kI9g86vvhRAuDCH8JISwt7P/bTdR7TccHuwY98j0ewghvCGE8OUQwltCCNO9dBvWVaO+Mdy+mW1dkf4t7gej9MlqG2W2dbATtm/ld699NxmK96w0Vj1/sJ1BOzQo2xbB5nVbjZpu+kxp3PXGo32dsMXKVEhj3aH/vybYcfKg1A/d84hcnkMIq4QQ3h9CeF8I4ZEhhNcHOw5+NmTmTzV5cefzdXFDCJ8PITyzVO4JjLuOE1bqz43SDSFMr/y+WqqX4eNv7Xlil7ilsAZxa9sv2HnYh0MIb0x97LAQwvEhhM+lfSoXtlaKXzofcPOcqWP3XC797dEhhPeGEL6Y2uzNweYuTeaDtXGb5O1hMcYJ+ZG0maRjJN0iaY6kv0m6Of1tRiF8b0lnSbpU0u/Tz2Xpb9tLWk3SxyRdLOmfaRtnSXq9pI0kfS/9faGkuenno5JWLMQt5dmLmw1L9dElz16+nlHI89ap/v4m6X5Jf5V0laTvSHpiIe7LJZ0t6VuS/i7p+5J+KGl2yve5adt3SDpe0l8knS5pU0nbOm24dyHdT0v6tqTXSPq5pM9J+g9JsyT9QNL5kg5N4a9Jvw/+dogT/ulCurs4ZdqpENcr7/bOfjI31elPJP0m1fGvJL02tdHJKa0TUzt8S9JJ6W/PL+yDcwvpbpW2e4Kkx6T07kxtvnfLsCdIOk3Suimd10q6IuX7QklvK+TpDElvSW12kaT3yPrTgSmNXNiphbq4U9bvL5P0xvTvUbL98d2SjpD0W0mvlPSs9PPK9LfZsn54nKz//SyV6xhJX+zYBk9OfeRa2VPy16qE3+XVo2wsrP48VdJ1kraTdE4hrpfuP7zyFtrojkK6z5TtIxfL9qlTZGPLtZJe7eTp7EJ5X+7F7dhG3phyaId97BynHk+V3ydvGZRR0vsknSnpQ6k+P522v5ekV6U62S99dndJt0r6uqSdJW2SfnZOf/uJpBelPnCjpBfKjhl/SHX9wfTvrbKxaUalvDML9XyT0/ZPl/SR1IbnpjKcKum/ZP3tY+lv35e0/9B2v5ba/4bUJhdLelol/IbK71vL+uRVkq5O+fCOzbt55ZXfJ/8zpfPn9P+LU3mvS+2wUHYs+bikrUeYW50o6UHZMeZASWsOhX/IKe+58vfPT6X6PiLl9W2VbV0if/+8QPk+eV7ls8+S7RunpW3tLX9M+Xuh/bx9LFtPaXveXOMc2Rg4+PmNpHsq/7+ksp2fSHqXbF96vawf5fa//+vQfjsVwv8uaZUU9plUptdIOjr9eOmW6srrG7cU2vdu2fHsrvT73bL+f7ekKGc/KKR7Z6GN3j308x7Zvvzu1O4vqfy8VDZGDf7vtm8l7D9k485HZPPFQyXNS+l8P5V/WuXzx1Z+f2Fqu29Lujxt20t3pvwxxRuP3lMo79lOmY6uhK0hmzvNlvQjSeurMvbL9vnfSTpANnc4XvnziCcX8nyypP+RjfF/kPQVSf8q20+/L9vHcvXxLvnnKF7cO1PcayR9VtJ2Q32yS9zDtWgM3kHSlbL5/DUpf15/bpWurO/cJhsr9kpp/kG2f75K/nniWzrE3dEJW6MQd+9C+/1WNsZ9Pf3ty7K+8THZ/CUX9mvZPpo7H/hMIc8zZX38MTVjlXcu911Jb5f16Q/Jjo9flfRJ2bH1AvnzQS/uro3nD00/2GAi8n+SXqHFB7dpsknqWYXweyXtVLPNnVNF/FrWaTeRDdb/JelxqRKvHhRYNnB9QdKqkj4hm5h4ca8r5NmLe4UT9qmOefbq6u5Cns+S9Pj09x0lfbcyiN9WiDtbiyYM60r6Xfp9G9nAs176/xaSfpV+f56sI57vtOG9hXQvrPx9uqS/pN/XkrRA0oo1211JNlG4wgmfV0h3llOmOwtxvfJeryUnG4MJx+2SZlfK+o9BGpKCpPmqnFhUtruF7ISpbruDbd9XSPcMSf8mG6ivSWUJ6W93tAz7g6SLKvk8R9I66fdVZBOfL9X8fFk2AZxViTt3qMz3OWGztPjBcfhA+ZCklSWtI9tnBu28qmxAvSIzjgVJC9LvK8r2mZUq7TW7Yxv8WdKektaU9F7ZQeYxafvznHqcncp0pmwyPfiZl/69pxC3mK5TXq+NSnk+Wzaxe3rqC89K4dun9s/laVahvHcW4t6V+RmcZMyu+blQNt54Y8qd8vuzt4/dXejPxT6Z/n+upJVHaKP5ddtNYVektDeQjTF3adHxY3PZ2P3E9P/9ZGPuzpU819XjoC4fctr+L+kz01JfuUvS6il8ZdlJ8+GyBajjJP1C0iNS+EzZ+Lth5Th3maQX14wbJ0jaq/K5M+Ufm28olNfrk3fLFr2fLtuPBvGekPI8S9KTZBO1v8nmNofKvjQYPvGpngDdmOrqBbJJ5W2pDK9MdTXTKW+1Lur2zwslTU9/W1M2kf5C+v898vex6rg/3Cer48JpSl98SHp0+mzTcb+u/bx97J5cPaVteHONebJF7l1lXwDtmup+l/RzeSXueU6e6/bttu135gjte56kFSr/v6CQbjZsUFdO36imW9e+X5J9kbl+5XNXVeqjdj9okm6hje6WnXR9WLZg8RHZ/OUjskWm42WLX99OP3enf48eoX3P0eLziQtTmdaSzbP/IJvXfSPlqdrXz5S0Rfp93VR2L9158scUbzx6qFDeWU6Zqvvvt2TnJpvLFlKOHYo7U9Kq6fcVU/q584gzC3m+u3LMu0l6+A3QQTZene/Ux30qn6Nk46bft5QdDy6WHVM+kv7WJW51zDlN6QuJFHav/P7cNt3LU90PjumDcXv9VI/eeeI/O8S9zQn7eSHuHaX2q/SF64f3Eyfs/FQ3ufOB+wp5vkrS/5MtZJ8t2wc2Sp/xzuUGx9fB31aRdHr6fTM1O2bk4s6qft77afShRhuS5nhhhfD7nbC/Sbpg6G/npH9X0NAEVot/g3RZIa6X7pwR062GldIt5bltXdXleeYIcS/UokF1ZS0+kM+v/D5taLsXd82zpLUrHfisSvgCSZvXxNtcNpBd5oSX0p3tlGlBIa5X3odk31J9pObnTtkiw0qyScHdlbI/UraSPL1mmyulfWG+s+1YSLfann8b2v59LcMGJy8bp/+fJumRlTpdKOkg2bc8wz+3yiamW0p6Wvr/DinuY2WDby5stuygsI8WHRAHP7tKeqCSh5u1+OT3ohT/aTX1vKMWn+CcNBR+fsc2GN4/d0v9aedU3lw9Xiz7Ju6PSpP8FHZV+tdrg4tL6RbK67XRvEK61T53aa5f1eRpZqG8Xnlmyg7I61c/U/nsQtmVeJsP/cyQneR7Y8pD8vuzu4859ThYHMn1yXslPWnQRlp0BcUjZf35/yQ9X9LLZCe+L0rhu8hOfF+mxfeBFWSL2H8dyvNFw3ke+v8TZePui1I9/8Opywectp85lO6sofB5Q/8/TLYwtE6Ke+FQ+Iayfvp2Ld6fh7c7q6bveMfm4fJ6fbJ6/Li2Zj+aOfS3HSV9XvZlU5R9e3dazc+8oW2vLLuS6ZeySfXtTnlLY8pwu0yTfcP5s5q6GN7HzlS+T1bH0OET15kqjCmF9nP3MaeefiR/rnGxbAJ/iqRt09+urIT/r+yb4ZVlVxu8uFIv/1R+/zu3Q/vNGoo7HH6XpOek33+hNG7J9pMLRki3rq68vuG2b/r3qVr0jfQKg7qUvx+cWUi31Eabpc99RosWGgbpPk22APOW4X23QfveI5uvrSPpXK+N0t82SOX+P1XmoRq6yjTF9dKtfjFQN6Z441GpvBc4ZaruR+fXpHuZ7MqSp2rJ8XSe8ucRFxXyfH7lb0cPbXe4Pw/XR7VP1p2jeHEXO86lv20ju/Lvbx3jXqpFi5ZnDX3uQvn9uW261S+Fbhj6zOyaNqumM38i4taEXTpCunXtNzv1181k4+2MFLaObE6eC7tEixZj6s4Hhucaw3mu/v9fZVeZ3SQ7nl6v/Lncpal9B19OraXKfibbT7z5oBd3sXma99PoQ402ZJf2f012eelG6Wen9LefFsLnyL6heIXsdqRnpN9PkF2ud6YWfQu4r9LKcPr/vbLLUzeWXX78i/T3IPuW0ot7VyHPXtx5TtjlHfPs1dXcQp5/KVvVfabsgHF02vaKDcr7Gdlll4dJ+pOkD6a4a8tOqI+S3WLxE0mfT2GryAb8LzlteEUh3VfIJkanpPLtk7a9nmxHGty+dGT6Gdy+tGf6yYWfXkj3aKdMpbryynujpKdm9pNrZYP6lanMb5cdiL8p26lPkR34D5G0f/o5JP3tA7J+ldv2gkK61UWtg4fC57cMu0i2qHKxbKIy2F8/ksoyR9IzMnm6SnbJ8eWyAfFZsonq4Na4/3LCXpjafLfMtm+STVR/LenHskspX53a+6eyb8n/KjsAnJx+LpV90/AXSavVbHMD2Up+lza4QNIaQ3/fJtXTP516fG/67GqyK/9+JjugDSawXhu8t5Du/YXyem10WCndyvZeNLT9eU6ebiuU1yvPbbJvHnfMtMMFSmNzTdiP5I8p58vvz94+dpVTjy8s9MlXpHx/L/38XfaN7LmyMeIpsrH7RNntLF+ULSpeLLta9Cey25KuSD83p79tIRtbVkh53LGS32mpjTYYKscmqR7ulu1Pubq8w2n7i1JZBydi1UnXGindFYbivD6V55rUzx4zFP4o2VgateiKvlsGaVTS9Y7N873yFvrkqZLeJLt1abZsnN9YtgD4Z2W+fZMd96+U9Dhn3MjFXUM2n8iV9yr5++fxknap2e4nUj16+9g2yvfJBVo0Ub1bixaAVkht4I0pg9sVcu3n7WPznHo6QP5c40eV9v5Zqq+5lW2sKLulfm76eSiV7UeS9lB+/3tGh/a7SItuUaoLv0w2Rzojhd+R/j8r1bGX7jWFuir1jWz7Vj67gmyO8yelE0YnT0G2KOal+5DXRpXPvlB2HN9Pi580ryDpHamOdhwK89r3Wtk+elX6d3AV4WqysaG2TOkzC7XoKtL7K3FXSnXopfsXOWOKNx41KO/VTpnu16IrkK9UWrRJ4bO15EL0IO46svlv7jzi4sIY+i3Vz0UeIxtDvTH2H/LPUby49+Tar8HYXor7Ntmx/Dmpnb8o6+f/Len7hTGnVbqy8eLTaXunys4Fnykb+38n/zzxng5x73bCLi/E/Weh/V6V2vgfsoXC38vG8etl50+5sINkt0/lzgeuK+R5idvSZXOjPWVzmNy53Edk+97s9LfLJL2hcryZLX8+6MU9w+tzi+W16QeLG7IB6y2yyfCF6edESQdLekSD8L1klzf+Jv18Q9LeadvbyE427pTt6I+vFPYjspO2i2SXvVUHm5cW4r6rkCcv7uFO2Ns75tmrq9UKeV5Tdn/m8bLLYR9VOXA/y4ubPre3bPL3vKEDxarpc1+RXcY2uIxsZS369qi2DQvlGaS7tux+1TVr+tYKsm8PX5p+dtbit1HVhpfSle3EuTI9tkGec+V9vNI9uDVlWT/9u5EWXfK3pmwysmP6/xNkly9/Of0cqnTvemHbz/DSlR0s6g6gj5UNTm3Cjqj0r7fIDtxfli1MbZXadZW6PDljybrV9m0aNvS56bKDwivT789I7fx+pUuL0+c2kH0b9VQNndzVbHNVSf/SsQ32V7rkdihsM9lgXluPNZ/fTja5urnyt2zcUrpeeUvtUEh337r2l03aftQ0T8PlbVOeEftgbkxx+3NhHzuiSX/O9cmU/l6yg/97ZCesS4yXhXKto3TLTuVvT1O6wmPo7zNkk72n1IStIemwQlpe279faRzN1MnRkp5bE7anbJHhKZIeWxO+ouxKul0qP6tV9r+3atGx+Q7ZsXnLFL6ebIxoVN6aPrmp7Fv5b6Q2fJfsGH+CbEzfv668Ke5+SnOEmrAXKS3yZsJ3kV9eb/9cWen2nJrtvrW0j+X6pJa8smvFStu+xGn3aQ3K4+1jxcmvnLnG0Of2kfSpTNgaGtqPCtvq0n5uePr9CbITg5fKvoxaoUG62bAGfWPHUdpXdqXdYD6f3Q8apLvxCG20quxZLkv0Cdn866eqLHq0aV/ZCegWGuEZGZW4a0p6upeuFo0pX1fNmDIUd4k5QdPy1pTpC1r8KuTB7S0bSPqeE3daip87j3hE0zzXbDsU6uPJcs5RCnFrv5hr2A5u3BR/V9nCxSzZucRvZYsPKw59brH+3DZdSavLvhQ+VHbO+FLZOeFXZfvimsqfJz6nQ9znOmE7F+I+02u/Sv8aXBU1XTaOb9ggzDsf2KiQ52MKbZs9l0t/e2L62xLz+JptLTYfHCVu7mdwSR3wsGBvido4/ff6GOM/hsLXlqQY4+0TmOYasgn8w+nKvmG904mzWozxnrbhQ5+d8DIV0guyiVK1vGfH5XCHTE/Qf6EWr4tfxxgv88JG2H62bUMIK8YYHxj627oxxltzeR0l7XFKfehRMca7xpjGVhPVDhOQlwkpr9eGEzmm5NJWoR5H7ZOVz+whWxCobvvYGOPvnDjPizGeMnJBGuhSV13reWlZGvvgZBn3WDcVxpTh/HQYF7aSnUi+SCPsf8uqLn2jy5jTpY26mIrpZj4/UcfILmP3WPI8zmNVId0ufb1L3KXWBsu6wv45KXXRZS5Z6uuj9I0VmnyoqbDotYebD/393wvhBwZ7xevHQwjPGAr7UCVu3atlp6e4J4b862Fr446QZy9ubVjXPDt1/GEvLISwRrBXgl4aQrg9hHBb+v3w4L/e8sMhhG1DCGfJbnP6bPr5YwjhrGCvCD0mhHCz7BK1s0MIN6e/zSjk+UivnkMIr5Pdp7+r7FuAVWT3I5+XwnIu8dL1wlN5N2tTJq8NUviRXliwV1TOkV26uXf6+W9Jc4Lz+soQwold0i3EdftVm7AGeToxhHCI7PbEIPt2/ez0+zGpvLmwQwvpXua1bbDX6F4n6cYQwslD7X2ys2kvrGsbjBQ3mrtSuNdGrdOVdHKhjbLtMFXLK78Nu4wppf3zZDn12LZPpv3oCNnVFH9UZeyW9I4QwhedbB1VyHO2TKXyyq+rUht5cd/gRQwhXNg2XW/bdeUd6pMfzRzX39TguO7Vc6m8rcacLvtJg3p0+80Yx5TJGhfOVrv9b5zHjOx+0DVdFcajQtzsmNMgbus2KvTJsfWNwnjktpGXbl1fn8BjZOvxV36elyhv0zyrfKzyyls6NnvpluZ8XeJ6dVnqV63Sneh52VKK22VcKLVB63GhS/sVwt2+3mDbD5uwK3lCCJ+S3Q40U/aWgyNijF9OYTNlt73kwm+VNcTZsteP/THG+O5K3DNkDyj6nuz+OcnuYXyd7NLvU7XobVmDsANkl+Xe6MRdT+mhhpk8e+lumLZdFzZHds9yqzzHGF/h1PPcGONmuTDZ/X2nyp4QflP6+wZp27vHGGsXEVLc2yW9Kcb416GwnWW37Py7pJ/HGBemv0+TPWjwnbKFitpNy+75PV/5el5V9qaqO4fSXUt2z+Lhme0eJrtPO5fuYTHGtZ3yXi97TWdtmWKMOztxt3XSnS27dLQu7ALZfat7xRivHtruFrK2e2km7vGyy/dapRtj3CQTt9ivCn1uWydPl8gu568LO15WF0+suXJhJdm9watmwi6W3XaQS/cYpdfkZvrrNEmvjzFeHELYT3ZbymtjjGelhaFjMts9QHYbSy7dUttv0zZuof2uy2y7SbpXy56lURd2gOz5Rrk2ulR2u0+bdMdZ3l866f6H7NXgdWGlMeXDsgXourDjY4wbOnl+QHb7Uq4/36l8n7xMdotabbqy58VsWZNmkO1jp2biPkf2MMHaLMuO23s46X7Oifsh2bGuLuwC2cNWc3FLY/c7nbj/Kzv21qZb6Fc3yi6Zr4tbat97Zcf73FzkM06es9vueLwpjUfefpIb6wZx93XilvqNN+67Y8okjgs/cOIeHGOcVpOfIHsG1k5O3C7HjMtlt33UhX1Ddmtx23S9unqDpGdnwo6Xva0pF/e5slszcnF/5sQttdFznbgnyF7hXBfWtW+80Yl7tKy+6sK+IXtGSC7uATHG1WsDnXlZCi/tC13G32OduAfK5l51Yd+IMa7n5Pk+2fNU6uI+J8a4qhO3y9h9t5w5UK4NJiDuHbLbi+viZtugSbryx+7W87Ixxi2dK3jjwkGy435d2AGyCwhycd1xoXC8cdtP/lzy07LjZF3Yc2TPCcrFdfvGYh+ewEWeCyVtF2N8MNgVIz+SvRrwXSGEWbL74HLh82KMK6ftTJc93HZd2T10Z8lO9HIT2AUxxpUyebpCkpy489O2c3keOd3KQT12yPMGdWGyxl1NNkGqC1tZ0t9jjLUH9hDCQtlD/nJxr4oxPi4T934nz3Nkr868Jm1rIKb/by57LXO2nmVvlfnn0HbXkD034ZOSHqxJ+l2yp5h/LhP+Ufl15ZW3VFfBKe8M2cJWXdjGKd4TYoyL5TlNcBfI7lGuxh3YWfacobbpzq8rq8r9qtTnSnXhlecaSXvEGK9ZbMN2xdcVsudl1IWdLOtzP0xpDTsgxlh7pWLqr/fFGJ9S+dsTZZO8Q2QPQHuLrC2G/Y/sSfdt22Bah7il9uuS7puc8t6qfBtdPUXLu0D2jJC6Mn1HdvBtO6Z4/fmBmr9X8zzD6c/znT75q0K6cyQdGGNc7OQqhLCj7A0v+8oWTYfz9BPZsfaPmW3vWkg3yK8rr40ecuJ+WLbwNSzIFnBWUH7ff30h3dyl20H2aufW7RtjrIs3OK4/Rvl63kX2rIW67W4pmz+12Y+8sCb7SWnfbttvvHH/6kK6kzUuTHPiHiV7vkrd/neU7CRiXMeM76p+P9hPdlV023RLdeW173zZiX7dmHNaIe6DhXS9NnqU/D45rr6xqvzxyGsjOel+W0vWobRo7nVfTdggvLQvdBl/73fy/B355c2ddA7y/ALlj1UrF+J2OTZ7c6Dac5+GcW9w4j5Jfr/K3W1TSvc7Gt+8bJxx244L35b05kzYYM7edlwozRfaziU/IrvoIdfX13DivivGuGYmX4uLLR/mM/yj8msPvfAlXlctG2T+ovSqa+VfLXuf/NfDenGHX/c2nGcv7jwn7MKOeZ6r/Ot/H3TCrpWdLLy/+hnZA/oOkR14vbhfUvs3ZM2RtFlm2w8M/X+4ng+QvZnj67JvSz4o+4bj72m73tuKvDcdlerqGKdM9xbiuuV1wq6VPdRslurfoHWT/LesdEm3bb8q1WMpT1559lT+TUaHOWF7yl7D+6TMtu8r9NdzlX+LzoPy36DUpQ3G1X5d0p1fKK/XRtdP0fKe6pRpvtqPKaX+7OX5lkJ/9vrkwkK628t/W1zuLXRnyBYXctsulbdUV14beXFLr7n39v1Suv9wtt2lfRfIP6579Vwqb9v9qMt+Uorbpd90GVMma1zw4l6v/P731A7tVxpD73f2g67jr1fe+wvte6LyY869hbhd2qjUJ8fVN7zxqNRGXrqluVeXfaHL+OvleUGhvF6e5zn95owG5W07dpfmQF3ieseb+wv9qm2645yHjjNu23FhXqENuowLXdrP28dKfd2Le23d3+t+pmvi/D2EsEuM8Y+SFO0WiQNDCJ+Q3X7yWyd8pRDCnjHGhy9dijF+LIRwg+zEfydJXw8hPEqLLoPeVPbKtZfLbvH6Wrp0KsiecH2q7EnaazlxzynkeQcn7hslfSUT9nrZSmDbPB8o60SLPfA4OdsJ+5Hs1qZDZc/SWT/9/SbZK/W+4sWNMR4SQthLSz4M8auySygPlD07php2nGzB5o2yup5bs+3LvXqOMX43hHCc7PLuwbZPly2G/IvsNrI6O8jqLRf+Za+8ssvhcmX6UiHuXOXL+ysn7LMxxi+HEH4t+3b96ZV0Xy37xi+3ev+2lM9W6coW+9r0q1Kf8+rie3LKE2M8KYSwpZZ8CPU5McaFIYRPO2H3yl5NWuc5sjc35Prrv8rq46ZBhBjjdSGEXWVvhTi/bqMxxi1CCG91yltqg4c6xPXa77QO6X5ETnklKddGsm9PpmJ5f6j8N/5PUfsx5c3y988dlM/z0bIxLdefH1S+T37NSzfGOFPSTunW3Ie3HdMtuzkxxmenW8Ny2/68l67sRDZXV/8lv41OduIeI7sy5vzhgBDC6bJ5QW7f/3wh3W2dbZ+lbu27n/LH9ac62z7VydPpsoW6NvtRaR/z9pN3FuLeqJb9xhv3VR5TJmtceCAXN8a4sSTl9r9gz8waxzHja8rvBy+WzZ3H0Tf2l9++x2bCJPtSz9vHznDSLbXRvzrbPlrj6xtbKt8OBzthL5a9gjmX7uHy514POOGlfaHL+PufTp6fK7+8L3Ly/KUY42l1EdOx6hNO3BPUfuz+X/lzPi/dUtyjlK/L36m+fZTy+7Y26ao8dneZl40rrnuuIH9cyF7hmdrAm+OUxoVt1b791lR+H5sRh15qVMnzs0MIj3fi7pD5+xIm8natlSUpxjivJmxjpczmwmOM1zdIw53AhhDWSWnc1iRuKc+DPHnpNshT6zz3xQj17L7Vq4/CUn6r11SUbmGsfdOYFzaB6WfbYHlrn1x5l0Y7jMtUasOm9dgmz6HwhsLlcXydLMvicX1p7yeTPaZ0KW9d3NL+tyxrW1ddx5zJGruXt3S7GEeeJ/NYNdHjwtKwLPabLvo0Zx93X5/QV6g3mGRmw0P96zSPizFe2jLuw6/iLMTtkueJLu9E5bnuVbq/Tt+elbb7gZSv9WVXI90s6deyewP3q9uupKNijA94bVhId1vZ7VlryK56CrLbFO6U3Xq2d0r3X4bydHj6/wcK4bl0p8uu5Kktk+x+dq+evfJ6YZvJVoifI7uyK0haXfZt7qGyhyUukafBlW5t001xW/WrBn3Oy5PXH58v+zZyTvq7ZG3/WEnfkl0hVhd2cKqvA2XfDm1U3bbsnuQD6tKVte2GqQ12l/Wzaht8SdLbM2GHxhiv7tgG42q/VunKLp/P1cWhsm8pc210sOybjClV3so+VlemT8qumnuR2o0pO8nfP2vzLDuh9erxskI7ZMeFYG8h/Ijs29nqtp8n2xf2kY2v1bA7ZQ+MnVnYR0vHE6+uNpB/TPDi/lP5xd/B2F237x8le/6N16+8heVseVPcLsd1ry7dRY8Ox5u2+8mhsmcKePXYtt94436TMWUyxoXVnbhnS3qr6ve//44xfm8cx4xUf9n9oMG8rEvf8Maj7WRX29WOObKXnuTitm6j1P5evxtX37jHaYfvyOYiubHKm4scKnsu5YSfV3Ucf726Okx2NY/XJ3PHyC3k9Jt0rPLK22rslr9vD+Z8XeLWju3pc9k28ObepXRVHrsnaw7b9lzB63NN5uytxoWU51btJ38ueYLsvDo3Rv7d23bTLw8m8koeb5L53+n/ufBzZQeMY7T4Wylemf52w5ji/l42GLXJc5e448zz9sq/1WuabBKVi/tq1b+Z6/Wy14Meq/ybQ2bKHpRdV6bLZZeX5dJ9t/Jv9TpZdoCtfVuYrOPX5fkA2YP/VnHS3Uu2Q9WVaTvZRCQXd0OnvDem8Fz7vlD5t3p9QfZsnrr2myPrG23TbduvSn3Oq4t7ZJfu5srzfOXfNHaZpMdnwn4ru1T1TtW3397pM7n+upnybfBN2eJS7s1cv3LKW2qD2CFul3HQS3ct2WJqrrxrKN9Gf035mmrl9faxb8jebNBmTDlY9hyxXH8+z8nzyrL7xuvq8beyvpzLc2lc2FP5NxTeKGmXzPj6v7LL+nPHjA3lv0VyK6euDpQ9GyvXRrs5cV8u63e5RYA3KL/vP0PWhrl0Zyq/wDBbNjlu076lPrmBU88LZG8lyZV3O7Xbj7ociz4ruwK7TXlK/cYb90tjymSNC49y4n5b0oaZ/e+vspP5cRwzJHuwept52TjnKbsoP6f7jey2vFzcHZ10S210ifJ9cnXZw2rH0Tdu03jmIp+QnbCO4zyjy/j7306evyJ73mauvCc4eZ4u6eXOsep/nLh/kz1LqM3Y/ZDsbZC5OdDXOsT9sPLHmzsHdZXpVz9omW5p7O4yLxtX3NK5gjculObsZ6n9uODNF+6U337eXPIwSc9z+vpNTtzsm7KXEBs+vKf0IzuRX7Pm72vJHtrrhd8vacWasJVSxY4zbpc8T1Z5vXSvyLRPaJJnp33vd8KuSD+5MpXSndMy3ctLeW5TV03jFsrrte/I5U3tN6djum37Vae6KJRnjqTpTnlyYX8rtV+hv7btc13bYJzt1zrdQnlLbTQVyzu2MaXQn0t59vpz13FhjZrwNQrlze5HadvF8np5LrWvE3eB7J714b9vIXsOUGns9tK91Nn2Ei+BGLF93X3Bq+dSeVvuR532ky7lKdRjlzFlssaFUl2tUfP3wYny2I4ZTp4mc56yVONW2qi0j42rb4xtLuL09c7nGU66pfG3bV0V8+zE/VubuGo4djvpdo078vGm0q/apjvOedlSHcsmYFxocuyd0PlCtf1a5vlvhbjZsOGf3IOI2giqfzXeQynMC5cWXdZXtWEl/rjidsnzZJXXS3d+COFpNeFPS/G8uNeEEN4fFj2wWSGE9UMIh0iaF0J4WQhhhUrYCiGEV8guJ33IKVMpzyeGEE4IIbwihPCM9POKEMIJkm5y8nRtIc8PFNK93SnTwkJcr7zRCXtI0nkhhK+FEHYKIWyUfnYKIXxN0n1O+83vmG7bfuWFlerioUJ5jpY9AP2QEML+6ecQ2befpzphR8lvvwWF/uq1wU1O2KxCeUttMM72a5vu/EJ5vTa6c4qW12vf2zuMKQsK/dnL813y+3OXceGTkmaGEL4eQvhg+vmG7FuoPzrj60nyjxkLC+mWxl+vjby4C7XoW7Wq6yWtqPLY7aU73dm2OrSvCumWjs1eedvuR12ORfM7lKfUb7qMKZM1LnhxZym//31S4ztmLCwc5yZrnuLN6e4qxO3SRl6fdOcpHdMd11xkgcZ3ntFl/PXyfHehvF6e7yscq7y4scPYvaCwb3eJ6x1vFhb6Vdt0S2P3ZM1hu5wrdJmzdxkXurSft4/dVOjrXtxra/JTayJv1zpAdlnayZUMbCa7rOzjssbPhR8ru1RyzlDYY2VPcV9/THFPlT0XpU2eu8QdZ55ny+5prXur14myy9NycX8tu5fzhbJ7ACV7qvtxsif5fzClfUcKW1N2qf+hsstCv5Ip07Gy+3Nr040xfifUv9XrONmlyLk8fSbVcy78Gknvccp7etpGXZnOll2Wmot7k1Peb8tuJ8i176myWxmq5b1OdhnzebL7S+va762yW8japtu2X5X6nFcXX5D1udryxBjPCyFsLXvT2PD9sJcUwmYo335flj2RP9dfr1e+Db4ne/tdXdhRssuc27aBOsTtMg566b5T1ia15Y0xLsi1Q9pGbruTWV5vH/uF7BbRNmPKiekzuf3zSU6ePy4bV3L9eSUnz+64kPajtbT4Gwqvlz2r4I7c+Bpj/G0IYXvljxlflt3rnivvlU5dnSO7Lz3XRn914i6Q9G+yy6UHcTeVXUL9U0k/Vn7f/63szV65dLeT3Y5Qt+0/yy4Lb9O+x8rvkzc79XyOpGc55Z2ldvtRl2PRtbLxu0153H7jjfsqjymTNS7c48QdPMMvt//t6ZSpyzHj47LbgdrMy8Y2T0ntm5vT3aR8v3mrpAuddEttNMPZ9g9kx7px9I3VNZ65yALZvHsc5xldxt//cfL8+5S3XHmf7eT54ykPuWOVd575Pdm+0Gbs/pTsyo3cvv3KDnHfrfzx5jgtenZOXb/6t5bplsZuaXLmsF5c91xB/rhQmrM/Ue3HBW++UGo/by75GdnzHXN9fS0vbmz4YOmJfvBydpJZCk+rvjsOhZ0TF91fN664XfI8WeV1003xN6iGx0X39BXjloTMm0O8Mk1Eum00TbeuTA3a1yuv274N8l3bfl3TbduvutRFqTwTIdcnS2Ed0uvSBuNqv9bpjqsuJrO841TYP8c21o1zPyqUqVW6XdrIW+Ad+lzd2F3qV+6227Zvk/I6x+ZSnlrtRx3boHV5SmFd0p2q44JnXMeMyvbbzMvGNk8ZZ9y2214afWOi5yLjPM8opNto/C1sI9cnWx8jG9THWI7NHeO2rsu26Y55Xja2sWwqjgsTsS9MmtL9XPwsmz+qv8dw3QbxtpI9MGrVob/vKfu24jE1cbbpmNdpkt4kW8V/xlDYh7w8lfLcIO2xlKlBunvIVqU3H/r7v3dpv6n6kytPqv9PS/q+pFcNhX/TCftaqf1Kbeu1Qal9+vZTqAuvjb422XlvWaZOY0qb/bNJPbYdF2TfLB0j6U+yb35XrIQf642vld+zZSqEdRl/p+TYPc7xd5zbbpmfTmNdm34zmWNKx3EhF/c93v435vKMcz9oOx65c7oG/aZ1G5W2Pca+MZa5yJj7TpfxtzRnGLlPNuk3DfI14W0/5rhjaYNx9ptx/nQYF4p10bZvdGk/J3zvUl/v0jce/uwENkxpkumFnyp7+vW1ko6UtFYl7Owxxv1dhzx3iTvOPO8muxztVtklfjMq4RcW4r5d9rCoYyVdLemFlfArZW+1OF/2dpmnVcJmyg5kuTKdX0j3W7Lbwd4puwz485Xwa508zSzkuVTelztlKsX1ynthoX0/JekM2ZPi/y7pbZXwK5z2K9VzKd22/arU57w8XVoozy9kt3S8SHYZ4i8kPSKF3+GEzSy0X6m/em1wkxPWtQ3G1X6lMcVL94ZCeb02umSKltdr3y5jSmn/9PJ8g1OPpT5ZSvcUSW+WtK3s9oAzJa2Twm9VfnydKf+YUUrXq6tS3/Dini9nEUD+vl9K11tgOLZD+5b6pFfPpfK23Y+6HItK9dil33QZUyZrXPDi3qX8/jerQ/uVxtC/qf28bJzzFG9OV4rbpY28PlnqV13SHddcpDQP7bIvdBl/vTyXyuvl+Wr5xyov7p+dti/FvdwpT9e43vHmT04bdEl3nPOyccUtnSt0mbN3GRe6tJ+3j5XmZV7cmdV8eD+NPtRoQ/4kc1Yh/B7ZlSJrSnqvbGB4zFKIWzowjyvuOPN8jqQnpv/vJ7vPcOeGcS+UtFr6/wzZKxjfkf5/n+wVoZJd1naZpBdX4v7ZKVMp3dmVfjRdtqP9UtIjJM1z8lTKcynd850yleJ65S2174VKbxZJn/mtpC+k/9/rtF/XdNv2qy51USrP+UPjyGGS/iJpHUn3OWEzC+1X6q9eG8xzwrq2wbjar0u6pfJ6bTRVy1tq37ZjSqk/e3ku9ecu48JwG71mUCeS5jnja+mYUUrXq6smbZSLe6f8BbHzld+/S+l6Cwxd2reUrlfPpfK23Y+67CddytNl3J/K40Iu7vC+Xd3/urRfaQztMi8b5zzFm9M1GVPatpHXJ8fZN8532qHLXGSc5xldxl93XyiU18tz6Vjlxe0ydpfmQF3iesebUr9qm+4452Xjitt1XPDaoMu40KX9vH2s1Ne9uLOqxxvvZyIXebxJ5sxC+PABcrdBIyzluF3yPFnlHU73gqHwJ8pWA1/UIO7FQ+GryZ7y/flqh0xhG8pWH9+eSbdaplK6l9X0pw/LJn0LnDydP2Keh9O90CnTqPXslXe4fS8dCp8mezjYzyTNd9qva7pt+9VE1sVweS6VtMLQZ16ftv+AE3ZNof1K/dVrg+E+Vw27uGMbLK32GyXd4boaLq/XRvdP0fKOso91GVOG+7OX53lOPV4zYp6H071Y0iOHPvNc2Tf9D1b/nsIG4+ucmjbyjhlLpDtCXQ230Shxl1gQc/bvUfuVt7A8SvuOug969Txc3rb70UTuJ13KM8q4XxpTJmtccOMqv//d2KH9Rh27u8zLJnKeMsqcbom+0aGNRumTE9k3xjUXKc1hu+wLXcbfUepquLxenheLO9Rv5oxY3pGOzU55Lp7guNW6HI473K/apjvq2L205rCdzhWc8o46Zx9lXOjSft4+VurrXtzzh+Pmfhp9qNGG/EnmjYXwByStMRS2TSrobWOO2yXPk1VeL91zJW0wFL5J6nALC3FPlbTtUPh02ZPLo4busZU9qfwPsifxX+CU6cFCuj9QzT2Gkt4oe4VdLk8LG+TZS/dMp0wPFeKWyuu17/GSdqkp7ydSnnPtd3fHdNv2q1KfK+XJK89nJT23pi72lHS7EzanQft5/bXUBrmwhzq2wTjbr2269xfK67XRgila3lL7dhlTvP7s5fmeQn/uMi68KxN3O9k+mhtfH1D5mOGlW6orr41Kcb0FsdK+76XrLTAs6NC+pT5ZqmevvG33o67Hoi7laTvul8aUyRoXvLgPZcK2k30bP65jxgPqNi/rUlde+5bmdF7cLm1U6pPj6hvjnIuM6zyjy/hbyrNXXi/P85x+80Ah7v2FfuXFne+U56GOcb3jzfxCv2qbbmnsnqw5bJdzhS5z9i7jQpf28/axh+T3dS/uwuF4uZ9GH2q0IX+SeUoh/EKlS6eGwjaTPXx1XHEv75DnLnHHmefnSnpKTfgakk4oxN1Y0vqZ9j1A0mNr/r6ipFdL2t8p0/8V0t3I6Vdenp5ZCP9iId2nOGX6fiGuV95TC+37KA0N3JXPvMJpv8M6ptu2X5X6nJenEwrlebrSW/5qPpMNS+Fe+32g0F+9NtjSCdu4YxuMq/1KY4qX7ncK5fXayNvuZJbXa9+nqv2Y8o5Cf/byfHahP3cZF16ldBl3zWey42sK944ZRxfS9erqo4U28uL+UP6CmLfvf7WQrrfAcF2H9i31Sa+ezyiUt+1+1OVY9NYO5Sn1my5jymSNC17cg3P7X4MydTlm/MLZD0rzsnHOU7w5nddvDuvYRt62fzLGvjGuuchHnb7e9Tyjy/jr5fl5hfJ6eT4j12/SZ7y45xX6lRf3VKc8G3eM6x1vriz0q7bplsbuyZrDdjlX6DJn7zIudGk/bx97YaGvu+e+XtzFPtv0g8UNOZPMUrjsgVLbTULcLnmerPKW0j1S0oslPapF3PNkCyN7Du8wsofvvkvSVqOWqUG6v5U9+OpwSbsq3VtZylODPJfSzZapQVyvvKX2PVf2MK03q/IAsFL7TUC6rfpVx7oolefrsksij5Gtjm/QJKxB+5X6q9cG2bAJaINxtV+XdEvl9dpoqpbXa98uY0qpP3t5LvXnLuPCIbIJ1p9kJwY7KZ1EyxlfS9tukK5XV6U28uKWFni9fb+UrrfA0KV9S+l69Vwqb6v9qON+0qU8Xcb9qToueHGz+98EtJEXt8u8bJzzFG9OV4rbpY28PjnOvjGuucg4zzO6jL9enkvl9fJcOlZ5cbuM3aU5UJe43vGm1K9apdug7SdrDtvlXKHLnL3LuNCl/bx9rNTX3W03/RlMAjsLIRwie4XZirLL8k6UdHZMCXjhIYRXSNpLthp+QQo7OcZ4x5jjdsnzZJW3lO5Oadu7yy5fPFnSSTHGCxrEnS7pWbJOtZvsUrXfpc/dlf6+p2zV9K+y+wN/H2O81ytTKd2U9iNlHX0v2Qro3LT9UyRtXpenGOMVhTy/uFDeDXJlkvSfhbheed32TfFnVNLeWPZAshNlD617bl37dU23bb9q0G+8PGX7oypCCFulz+0hW10/LbXFXyQ9LhP2N0nPz7Tfo3JtG2O8t9AGf5TdR54Le1GHNhhX+7VOt1QXMcYFThstkPRo2eWtU6a8hTL9WfZAyDZjylpy+nPDsc7r65tm8uyOC5VtPyp9bs9UxkvTtk+XtLWWHF9PkvX13DHD3X8LdbVdoX29uO+SnShfMchnjPGmSjm9sfsFhXS/ntt2g/J22Qe9Y3M2Tyluq/2o436ynuxb+Tbl6TLul8aUSRkXCnH/GGNc4Ox/j5T0jDZtVGjf7H7QYF42tnlKipub090kaftC3FZtVOiT4zxmeONRl7nIDqmex3Ge0Xr8LeT5MknPyZW3wXwy129Oki165MrbeuwulOePsjcgtY17RK4uvTZI/aptnktjd5d52bjiFo8ZHebs2+a23SDP3nyh1H6lcK+v3+DFVUMTtsjz8AbzB7nfxRj/0SB8uxT2fNnDk34vq9SzxxVXiw5YI+e5S9xx5jm1xTppu3vJJkwz02dOLMVN8TfSop3msZLOijEeHEJYQdbpBzvNPNlO8dkUr7ZMKZ1iumkbW6Tt7yn7lm9HL09enmXfspXqqrZMsm8cS3G9NsyGVfK8oqR/TZ/bVdItMcZ9cu0XY/xpl3Tb9isvrGFdVMvzZNkT5B8uT6U+VpYNantJenqMcYdSmNcnS/3Va4MGYa3bfhztVxpTSumWyuu1w1Qtb4M2HHlMSeNgtj+X8uzVYynPTfejtI3Bws7zY4x7VP6eG1+zY06TdJ26atJGdWP3l5RZEIsxLkzxvH3f61dbedvu0r4N9oXabUua3aC8bfejLseiVuVp2m/SNkYaU6bAuNBknFxi/xvjMaPVvGyC5yle+y4x5jQcU1q1UWEsG1vfGMdcRNIrNabzjEq6rcZfr64KddH0GFnXb0rl7XRsdsrTJa57vMm1QTp+dkl3LPOyMcftOi54Ya3GhS7tV8lzKbx2XtYkblZseQlQ0x/Zt4fvkXXGkcJl76d/qaQjl3LcLnmerPK66abPPFXSYS3jrqDMfYCS1pX06kxYtkxN0k2fW2nUPHnhDctbW6YG7euV123fyuc2HqX9uqbbtl91qYtCf1zbqZuDvbpr2CezYaU2KLRPlzYYV/u1TjdXXtkB5qWStnbiTMnyNmjDVmOK15+H86z0ED9JK8m+0c7294Z5fjhd2Te/L5a0rzKXy9fErx1fG5QpG+bVVcM+t0RcSStL2lv2Ktlznbi5sdvrc8VtN23fluVdYtsN89RqP+qyn7Qtz3CY7JkHa6a/zZC92vZJzjan8riwTS5uIb2xHDO8/WCcfaPU9pXP5OZ0TeK2baPcfGPcfWPC5yJeXy+FN9x/W4+/hbry6qLJvDzXb0r10WrsblCeVnGb1KXXrzqkO8552TjHstbjQoOwkceFru3XMNybl7lxqz8TfiXPQAhhNdmlelfGGO8MIawk6YGYEgwh7Cab4F4iuxTt5Bjj/BG2/6kY4wdDCPuW4oYQni3pHzHGy0MIz5TdY3dpjPGE3HbT79k8xxhP9Mqb/raBJMUYbwohrCdbWbw8xnhx+vyessvzF8ouBTs5xvhQTZ4e3rbsago3TyGEPWS3lGycNnG9pGNjjL/zyusJIRwpe8jfJpL+EGO8uhL275JuldMOhbrYVNLnUn5PlPS5GOMDKd6xMcYXOXl6i+xp5JvIVlz/Ugn/kKRv5dItlPfDslscsv1mxDb8Xozxden31WUP49tEdundjyqf+5qkX6t5+20huy3iElnfuDnGOD+EEGTPOhjsY9+MMT7otUPNtmv7Rl1fd/L0fEm/ijFeO/y59NkPxRg/kX7fWnZf7YqSQvp9bvXjsnr7VPr/lyQdKDup3ahaV5KOHvShmjQ/LLuENtcG35T159r2ifbNyo6SYozxnJTvPWWXKf9e9q3bDTHG34cQ9pddpn+p7GCxRJ6G+kbtdmOMv82UJbv/VrfbZtspzomyWw1eFmO8NYTwWkn/JXtQ7E6yV1R+ttDnGu0n1X4TY7ws/a22v8retuD29UKZjlVmzBj0x0zcI2X3UL9kqDw/jDHeXTjOPULS/8reqvBm2b3g90h6vKS3xBh/46R7iaQ9nP1oF0n/I+lO2aTlL7Jbyx6Q9H5J75YzvuaOGSlv2f3XE0L4nezhgo2P65W4R8YYD3LCpyu/758i2/9G7htp249Wpn1rPjs8z9lK0gu1eD0eF2O8NITwdrWsy0w+F9u/K3+vjr9XyhmPZJPV3Dj4Ddlbg7JjWa6uJL3BK2sI4VBJb5LdmvX/JL1X1md3lnRUjPHzXlmbzunqxhSnPk+MMe6VCTsy5TFXVw9J+rvsGUM/jjFeMhR/MznjVfq9dmxOY0quDY+SvRQjewycyGNVta5kD3fNjYPunE42HjXax2rSPVbO2O3Nf0eZs42SruyYkBuPvqtCGznpniRpr9x8f6LPqyrpuuNvIe5Jkn4lv0/W7r+yKxndcwFnTrC7RhxfK+eR7pw8Dl0xUZoDVz6XHVMa5O3IGONBo5y/VtOV9DI1Pz+pHjO2lH8u545lw8fXofmtN5YdmfKaG1NGaqNqXcQY9yqMCyPPjUsanJ9+VvZFx0jnvYNtN90/J/KZPA9XcgjhWZJ+JDvoPVZ2MP+0pF2j3Xv3PtkA8FtJu8gup/qnrKA/lq1OVi8F/NJwcpJeK3uV2MGyiW0u7hGyy9umy75F3T19dhfZJPgvme1qkLdMnteOMT7VKe+mkg5N2/yMbEe4SHbf3WmyifhsSbvJJlIryC5Le7Vswp+rywckPTWTp3Nlk7YtUxmuS+XYRNLrZAPuGU55P6p6QdJVstfNzZT0b5KOiDF+OeVxpqQnSLpXNe0QQniTUxefk+30v5BdHnpgqpt/izHeFkKYLesfdXm6QHa53CqyN9e8VnZv/LtTunNlA0VtujHGozLlVQjhrvTZun4zS9I5sklfXRveJjsJreZ1N9mDGSVrwzmpvP+e/r9/tHv6b5a1Y137zZG0+WDnDyG8ULZYcbpsoFxV0pYxxvtCCJ+R9BjZgfU5aTt/Vb4drpMN0tU8D/rGrjHGbVKadX39ICdPm8r2z7/L+sXPYoy3VOp5Zoxx+/T7CZK+kiYvO8reyvZz2asKQ4ryzrR9Sdoqbfu7Q3V1gGz/fIVqpH5xjvJtcIfsZLwubKZsEW4vWd84RbbYcZrsHujVZROOVVLeVpP0S1n/CbIxZ7HsaFHf2DLFqdvu7yStXxN30EYvkLVl3XYle4hbLs+zZW/DWaKqZK+tvC3G+KRUd+dI2jPtm6vIXnO/ttPnTlJ+P7k1xvictN3hfvNp2aJIrr8+StLjnHS/UlOeQZn+lD5bN2bMlF0WnYv79xTvDNk3ObNkbfZi2bHoi8ofM54suzd8ZdnY9bQ0cdtcNv7lDtpB1l9vUn4/miW7JeSWNGH7fIzxxSGE58lOPA9T/fg6S3bPeu6YsbtsPMulu7aT51tT3Nyx2Yt7saSrtWgCdEhcdI/82Sk/d6p+399f0oZO3/iCFr1dZnjb18j231z7vtw5Np8im+weM5SnV6a/fUB2jFyiLkMIT3bydLas7YfraLB/Py3GuGH67PB+dLtsoTw3Hq2m/Dh4eypTLu55snGnrq42kz3HL9dvLpZddbaKrJ0fnfruqrJXQ5+eKatkC1e5Od3mMcbHZeri07JxqE6Qvd1l60zYBbLjZ66u7kt5epXszVP3pnIfE2O8OoRwkaQdM31yW9lzInLj/tYprK4dnp0+U3sMlB3T2x6rvujU1ampPnL7yWHKz+kGc41c3LucdEtj9xnKj2WSXUmSm3ev2CHdy5Ufj/aWHQNybfQZJ92zJP2LM9/fW+3Pq7qMv2924v5Z9sbOXHlvVH7/faxswSx3rPqG8nOCzeTPNb3zyL1lc83cnO8sZ9z/rBY/j6xu/3jZF525sf082b5YF/eClKdcXV2v+n00yBZw5yjf1z/uzNm3kO2DuX7jjWXPlZ0nVvNSHbvvVn4se4Ksv+bGhbcpP/5emspVVxfHy96glRsXBvtBbvw9Tu3bzzs/vUv2BVyur+9es92Htx1j3CQTvrjY4HKfJj+SZlZ+P03S9un3R8sGo4sq4edKWjn9Pl12n+Zakv5D9nCpf8h25l3SZ66V9ANZgxyQfm5J/15TiDs4QVxF0h2SVkl/X1HWSXLbPaCU50J5L0xpriP7tnaDFL5WKu8gH+sqXXInu+T3zEJdznPyNFvSFZn2CQ3Ku1A2gbqq8jP4/0NKT/+WtKbsQPKF9P9Z6ae2HQp1cb6k84fy+prUbo+RFJ083S9pdiXedNlq8C9lJ4jzCunelfm5O6Wb6zcXpbrOteE9qZ531aKD7Y3p911qynuY7CCxjqT5TvvNkTSr8rczJW1RycP8Sth5SreFpP9fUGiH+52+cXWhr3t5mic7uDxf9q3jLbKB7wDZiXq1r88aKvNFsitFPlOp6ysr4bV9PYUtdNr2wUIb3OeEzUz1OC3V5V2SVk+fW1lp/5T1xX9ImlZpv9kpfq5vXOlsd7b8cfBqZ7uDfTC37Sg7CJ9W8zNPtm9vXGn/R6bfp6nc59z9xOk3pf5aSnehU6aHnDFjlsrj4KBNV5F0evp9sxS36THj4c8Njp+lPMvfj6rj4DQtvl/NG0qrOr7OlH/MmF9It1RX3rG5FHdP2bHmvYP8Vo433r6/oNA3/uxse16hfb1j83xJK9bkZyWlsdupy/8rlNcbN+Z4429hPPLGwVLcC526us8p68P9VdZXbx5qo3lOWXeRP6eb59RFaVyI8ucaoxwzdpT0edkJxZmyKy9yfXKe/HF/ttMOC6rpDuXhCnU7VpXGI28/8eZ0pX2sy9jtjWUL5M+7Jzzd9Pn7C23UNN26+X6X86ou42+jPGfK22j/zRyrvDlBacxxzyOdfXum/HE/OnUxT/7xpjTmeHXlpfuQ/L4+yztmyO833lh2n/yx2xvLSuOCN/6W2qA0Lnjjb5f2885Ph48Zw33d2z+zY8oSZWz6weKGFt8JzhsOSx3pSen/J0laK/3+SC25Y28g6e2yic+1sh30CNnq6UbpM1cOp5uJe1ElnTu0aBCcJrtktXa7lc5fzHOmvNX6uGAofJ4WXUW1shbf4S4q1OU9Tp4Giw9Pq2mfHVMH8so7R9JmmfZ9YOj/02QD6c/Sdr12uL/y9+G6mJXiD79e7rmytyc96OTpWtkldcN//7Bs559fSHeupPW98mb6zSWyg43Xhu+SrQpvW1PPl6oyMKa/vT7Vw/1O+1041DfOHvrMXZKek37/hexbTckGwQsKffKCXN8o9Mfhvj6cp+GBbEXZ80J+LDvA3ilbKf9N+v8q1XpM/74wted+Q/V4luyS1OpBZgXZN6kLnLa9ttAGDzhh1wy19ayhz82TndStJVtQWrvSjy5N+avtG4Xtni9/HMxut8G258muisnV1a6p7B+TXSFzpqSPpLQuL/Q5bz+pjqHD/WaW/P5a6usXOWV6oOZvgzFjjvxx8H5Jj0i/r6XK/dgpTfeYMehXsm/CqmPpRYU83z/0/+H96GjZePxq2bdWn0+fW0W2L+TG1xvlHzOGj83D6bp1NfT/4WPzKHF3S5/fWTbmePv+nYW+MdyXqtueV2hfbyycP0hr6O+by/aT4WNktS4fLJTXGze88bc0HpWORV7cC526KvWb78jGsV+nv31f1nePkvTTXFkH7VDJx/CxuTSmuOOC/LmGW1eZeEF2cvM75ftkNc+zhuKfn/Kca4d5yu8Hf1W3Y5U7Hjltf5H8Od0Dhbhdxm5vLJsvf87WJV1vPLq70EZeugvkz/e7nFd1GX9LeXbL6+y/851+c6P8OUFprunNn7x9+xr5435p/uQdb+Y7bVA6f53vpHu/mp9jlubsw/3GG8suUGHsVn7MmS9/XCgdq7w2aDTHUf3426X9vPPT0rzM2z+vrft77WebfrC4IVvBG3y7c7cWDTYrpAbaJnWA76Wfv0v6tmz1+Wpnu5tXfn+qbGXuvYM4w40yHFd2FcCfZJe7f052MnmY7M1J38htN/3dy/OCQnnPU/pWT9ImlW0+UvbN1e9SPv4k6YMpbO3UYb26nOPkaX/Z5eJ/lS1EnJx+LpUdhJ5aKO9bJT0lU5cXKa3kDv39E7JVY68dLnTqYjAo1G17u5T3XJ7eJls13rMm7I2yVVYv3U+ocrI1FP8sr9+kfpVtw0GaskWwr0iaW9n2ZyU9tybNPWULT9n206IrVO6WDWwbprgrpc+dJrvc8Teyg8Jpssnt7vL75AXOPlbat708zaur3xS+ihat8A9+Vkth60t6a+Wzq6Z2OKPytxmyE9pbZN8QXSHbt34ieyBarm0/U2iD252wOal9Bt+SVCcya8i+ub1SNjF4u+ybkG+muvtI5bNL9I3CdqsH5dr9t9DnvG1fKenxmbp6UeVzb5Hd6vJl2RvrtpLdjuf1OW8/iU6/mS2/v15SSHc/p0ynKz9mPCB/HPx5yts3ZV8SvCH9fb2UF++Y8SENHdQr/fg1hTxfWff3yn60ouyS5q/IvoEbfCO2smxxLje+Dm4xyo05S0xShtL16io7EZEdm72410taY+hv28j2v9vk7/vPKPSNC5xt31toX28svFo2QTtR9o3dkbITr7/Jxo5ZTn3M9spbGDe88fcGOeOR/HHwlkLcdzh1dY9T1lVk32q+SnYr2/TUZl+RXb6+amEs8+Z0Dzl1MVv+Pva/8ucaXl3dlCtv+ow3Tl4qZ9yXzY9y7fAF5feDLdThWFWoq285bX+G/DndZYW4XcZubyz7jvx5d5d0Zzjt8KxCG3npvkP+fL/1eZW6jb9eng8qlNfbf//i9JtT5M8J3Llm5fe6Oa63b8+RP+7PderiRfKPN/c4bfC2Ql2d7KT7S/l9ve2cfXMV5nyDtlH92O2NZb+VPy54bXRjoQ28ceFC+eNvl/bzzk8Xyu/r3v75tlwbDf9M5DN5Nh/60w3RHrC1rqRnxxh/GUKYJruUbkvZgf06WUfcNsZ4esN0gmwy+/QY42tCCLuW4oYQni57qNJZIYTHyO7xmyvp5zE9hGp4u5W4uTyv4ZVXNsjeEJd8CNXGsnsPV5Lda31BjPGUFLaCbLK+QWHbv67LU6w8ACw9nGzj9N/rY4yL3dOfK29OsNebKsY4ryZsY9kq6umZuJvJqYsY4+9L6bfRNd1Svwkh7K1MG8YYF1S2s4/sSegfHCHvbvvVfH7NVKb/CyE8QYv3jXNSfhvVR80+Vty3nTw9P9a82nmiBXstomKMty2FtB5Rbd/K39eVtKFsEqQY4w2pDp4rO9CdXRPn4b5R2m6M8cLK39z9d7jPjbLtNnJ9LoU12k8q21pTNkZer0J/9dIdlxDCE1P+Loo1D3PNHTOi84DGBmluGWO8om38hmksMeZ0SbfJsdmJu79sYeusob9vJum/Yoz/Uflb7b7vjIPutmXf9ta2b2kslD2bYEct/nDHc6K9kj1bl6OUN/29eEyp7EfXSM3Go5ptbOTFze0LE9lf68raZE43tI01lY6PE5Gntur6pPLj4MNjc6kd0ueX2A8m8lhVsw13HBxX3Ibbr50/jXosapl2di7SZp5SOp5MxHlVTZojjUfOdnJj80j771D6uTnBc2OM322Yr1HPf1rNgVPcTnXZoa5G7utpDNg/xvg1L0/ps8W5V2bszo5lkzEuNBgjn6wJ2Bcmy9jeroWpJ4SwVdsdJ4TwvMFAsTSFED4cY/zY0k53soQQ3hBj/HYmrHX7LW+8/ko9Lt+8faxB3EkZB8elNL5O1r7SpZ6nYhuFEFaLMd4z2flAXuHYO+X6VMk489xxDJ2UOV3H+e9YjhnLYr8qGdd+tLydC3TRpb8ub8Y1x5kqfZ1FnuVICGFujHGzpR23i8lKd7J45V3e6qIL6hE5y+I4OC6l8kzFcT+UX6/epX1bvzq4sN0plycsrm/HjHHmeVkcQycrzz3sV63H32Wx34zTVDzeLG/GdWyeKn19+kRsBFNHWPI1gQ8HyZ4O7sU9zom7TodsuYK9Si6X7srjSneyBHstfG2QpI0ybVhsv+VBCGGDyqXXXn/dkHpcfhX2seFX0Q/HXWrjYLU/T7TBtkvja5djRheleg71r/gNkvbu0kaZ7T68bS9uYbvvdra72mTkaVkyzn2hkoY3Lmyc6Vet9vulVJ6xjVUdx9BJmdN1nP+O65ix0UT2q6WhNB6Naz/q47nAGI83rfvr8qbjuOC132vTLWB1YVOir491kad0kPPCQwjbxxhnOnGz4WOO6+W5VN6lke4bJL1H9mDoYa8qpPuvsgeADl9WHmTPGRiOe1CM8Ugnz03Le6fsyef/qPnctTV/+2iM8aNOutnwBvWcLVPHfvWCGOPx6b/rS9pD9sCyxT4meyjZRWrYfg3SHcu+0LGvV+uiLnxmjHH7TPBvZQ9Rk/z+uo9Gr0dvVb707VW2TA3K2yVul3r20i2VN9tGU2Ts9vaxM2viVseMUcfBUj17+0q1P9fF9fqkm25l23fKH19HPWaUytt0/PXq+QWy59qFyt9j+v+/FOLWtVE13Vtkz6nJbXs4btP2/ZTs4ZgP1nxshUzcwbZHylMpXx3HhdZ9rstYJmdf6DgONh0XrpQ9fLlRn0rb9sbJ0r49EWP3SPtBadsjzFPqxtBq3Ds12pyuS5+sjjdd5r/jOmbsownsV2M+rxqUqTQeraiJ3Y8G+bpTI/SbUpk6jhulOZBXz9W4ox5vSuc3gzyP2l8na142zvlv0zl7lzmO136P1Oh9fdC+d2r0vu72jVqx4ROa2/xo6JWho4QTt11cSadKekbmc1cV4p4oabdM3DNGydOIefbecvWZqVjPHct7lKRnZT530yjtN1nlHXM9zmoSVuivdy4L9bgMx/XaaNLzXNjHflSIuzTHwWw9TlQblcZXdThmdGwjr57nyX81aes20oivJm1aXtnE+qlNtzsUd+TXpbbtG1Nh/8yEzxp3uoVx4YZR+lSDdLPlmah6HnU/mMC6Ko2hkzKn6zKWdSyv1w63j6uNxtiv3PFoXPvRqP1mKtRVKaxUlx3aqHV/XRbrsWMbdBkXvPabN1X6eu5n3LdrhQ7hxG0Xdz9J8+s+FGPcwosbY9wrl0CM8dkj5qkUXk33Q066h4wr3cmKG2M80Pnc1hqt/RqnO8Fxx1mPJzhh3xz84vVXSY/W6PV4s7M9L0ya4n2uRXipvF4bTXp5vX0sxrh/Ie7SHAe/6YRJfjuU0v2mVB5f0+XIrY4ZLfLVqJ5lr7ddS/YWkWGfjTF+ORexQRsd4W27ELfOIPwNSm8rqrFDIe6oeSrlq8s+1qXPdUnX2xeWxriwkRNW16ckv65K+3bncbDFWNU43Y5j6ETP6Zr2yS7z33EdM3K3e7TtV0vj+HqE2o+/bfajQX8etd88HLdFWCm8y5yvGvcIjeF406W/etttETaZcZvO2VuPC/Lb7/0xxtMy213afT27sbH9SDq4bbikFxXiZsPHHNfLc6m8k5Ju2zw1iLvJuMpb2O4KbcMb1HO2TB37Ve2K7UT8TMa+0LGvj60uJuvHK1OpvB3jtq7ncbXDVB27C9t1x5Qu9dhlfJ6M9puA8rYef8eY5y59Y2zt26UNC+NGtrzjSrNBnsaZrlfe1m0/zp/JGrsnq43GGLfL2N26b3RJt8tPg7lXl/OqySpTl3bIxu0ybnRthw7bLZ3ftMrzJM7LJuWY0bENxnm+1mW8Gjkub9cCAAAAAADogdqHAQIAAAAAAGDZwiLPciDziremcbNvhxinEEL2qfZ9FEJ4gRPWuv2WRSGEdSu/T6/8vloIYQfnlYZuf13e6nGcqm20rPD2sQZxJ2QcHLU/j2vbpfF1svaVLvU8WccqtDPOfWHEfHjH3sZ9agqVZ2z7QccxdFLmdB3nv2M5ZvRxrJqo/agm7nJ1LtBFl/66vBnXHGfK9fUx3G+2vuy1kdtLWr9puOyBQjtJekn62Umy28kqn1lP0naStpG0WtMwL7xJuulza0laPVNmL6xLnrN1Warnoc9WnxTeqLzDcSWtJOl1kp6b/r+/pK9IequkFUvbbptu+v3RsgdxflHS5yW9uVrfXnghT26ZSnketUwpzlal8o4SNvS5JfrQcJhsYXeFSvm3l7R2Kaxme7V/T2GPlfRSSVuX6kLSXpKukvTntC9cLOnvkq6TvfnnNklXpM9dKekPsrc7vKprPUraLbX3ryX9UtLhkh6bwvaQdKCkGUNx/r1N+w6HKe0zQ+EbDvWv3WSvfdzL2ebBlfYqxs2ku65X3kIb7V5q+1H6VYM+3uX5J9UxZQ9JX5d0XPr5uqQ9m/adUdq+sn+9vtSfc32y1L5Ntj1KeWr2ldp+U6rLUdvey5ekj46S57o2aLptr7w1f9+3YZ/bZsT++tEOcQd9rtG4kNnGh726GGXbklZLbb/mqP11OK7Xr6qfGaGumr6hZd2hsNdI+pKkg0rlGSVfdeUdMbxRnxu1T3l1VcpTNW6bdKt9UtLLJb1MNv/aPbXBwco8r6LQvqXn23hxT10K/SpImj5UzzvIH0O98ahU3myZ1G38LR1vvOcIDR+LNquMIzNkD9V9UiV8B0kvlrSvho7Jubjp84Mxcz1J35N0oaSfKD2nM9cOTeLm6jK1r9ufS+V1+lUxnvLnxa3jltqgQRvVhsnO7Z6ZKXc2bIR+5ea56b4w1AZry8asN6b2PUzS8ZI+J2mtiYyb+5mwZ/KEELaV9A1Ja0i6Pv15E9mrjA+W9JAT/j1J75a9qqwa9tgU9zpZx58h63yzJP2LpD9K+pqkT2XC3iFpYyfusZL+n5PuRbJJ9gtlO/XgM0enn09kwj4p6XEd8ryFU1dHSHpnrp5jjDM1JIQwK8a4XQjh+Snt2vLGGE924v5Q0nRJq6S0VpOdhOwu64A/dLb9LVlHbZPu2yW9QNIZkvZOdXWnbGc8WDbA5MKPli345Nr3AKdMG8kWj3JxNWpdpnLNjTFulitvJk42rMm2B2GS3i7pf2X74pslfVDSPZIeL+k7kv4jE/Yl2ZtjHpKd9H9CVjcryQ5Qn5L0shjjrSGE10r6L1l77CTpyJh5E0PK0+1Kk2DZALZPjPGsEMITJM2UtKmkR0m6QNJ2Mca/hxDWl3RKjHGbUeqqGhZC+LSkDWQT8RfJFjGukLXtVbKTmJmS/k3SEYMyhBBmxhi9b+hKbXCApO9LemTa/kExxqtT+H2SNo4x3hFCeJ+sD/9W0i6SzpV0y/AmJX1AVv/vkR2Ec3FPdtK9KZW9tryyE6pcG50taYtc28tOcnJ97nDZhHZj2StoD4kx3pHSPVvSMU55N5D07FzcGOOONfU/GFOOkLSl7LhzXQreRLbgOyfG+I5c3OG/D31mbqqnb6l+X7k/1Uttf5a9sSzXJ9dKn8+17wtkJ9mN9pVSeSp1tZvy/WamrK1zdblQ0o6qb/u3xBh/k0s3k6fSvjfI84dijJ9If9tadpwfLNq/Isb419y2G5T3E8NRJX1V6ZgQY/xlrjwhhIWyk/9jJP04xnhJrizD5fXiFsr7gOwhkrX9Jsb4ASf9f6T4ubqYJmnXzLbXjjE+NX32WZJ+JFsYfqykN8kW8HP99eIY47pO3JWUH1M2lHSapB9L+kWM8U6vjlMaTY8Z1fb4kKR/TXkb7HtbZcpziuytmafX5SuE8LUY48FOeV/ghccYf+vk2es3I/XH6rZLeR7O01DckdOtbONuSb+T9YG7JD1CtrC8j6R/eGN3COHdw0FadDxRjPHzTtzZNXG3lHR5ittlLuL1q9VlJ5+3yc4Nvio7Lmwp6f2SFtTkazAe/ZtssaG2vLKFycZlajr+NijvSO0wFPdQ2T6xQHbu9l5Jf5G0s2y/31k2l39q+vtasjHstZJe7cRdJ8a4QUrjJ5LOkvQzSc9N8X4o6X9U3w4hxrhJLm6M8Xk19TE43nxNdu5X258l3ejk+ahcXRXq6ShJJyl/fnqVrG+0iftTSR9z2uDRqR7rwr8i6VAn7kxJ18gWl34iGztmpXLfkgvLqdTVLk6eXhtjvLYmbnZfGOqvv5Xtg6tLekL6/aeSnifpKTHGF05U3Kw4wsqX9yPpfEk71fx9Z9lBzwufr6FvkFPYFpIule00j09/21HSd9Pv/yHb6XJhPy/EvauQ7qmySYxkV2p8QdKqsone9U7YkR3z7NXVPK+eM20z+Lb/Uq+8mbgvSv/OTv9Olw0+09L/g6TZhW0vaJHuYPX8wkpaq0g6Pf0+GFy88FK/8spUiuuV93bZIDj882VJd2XK6z1h/uDK7+/O/LxH0n1O2O2pvjZIebyr0gc3T3FzYfdKerKkp0u6VdKzUtj2sgHxokr+zpEdMAftcatXF1p85fraoXLPq/x+w1DYbK+/NqjHCyu/T5f0l/T7Wqntp6f/ryk7cflC+v+sTHkGZVpQKO85kp6YtrWfbJFw55rynitp5Ur+Zku6W3YA+7Ckj6SfO9K//yjEddMtlLdpGw23/Wz5fe5uSXumNN8ru0LoMZV0vfJe48X19jFJV2TCg2yRxxsHvba/S7boldtX7vH6swp9stC+54+yr6j8ZsTBMcPrN7MKdTnfaftzW+y/te1a00bV/nqCFl3ttKOkM71tNyjvA7KFzqMlfTv93J3+Pbpmu5+opiH71viTkv4mmxcdqprjyHB5vbiF8t5X6Dd3ZX7ulhQLdXGRs+3quHCapO3T749On/X6aylu6Tj2AtlJ2W2yK+JeOcibNy6U+uNQe8yUtGr6fUUVjlWyeUptvobar668bngpz06/Gak/Vutq1DylsE1KeUrhbp+s1Pltklaq9udMuoOxzDuefKRQ3uMk/UC2kLd5qr9r0++bl/pOh341X/aF06CvD45x66d+5Y1HD3jlHbVMKo+/TfejkdpBlWOV7Di/sqR10nbWS39fVTaPGfx/C0m/Sr8/T/Yllxd3QSWN84bSP1+2/+baYb4XN1Mfs9K/F3r9uZDni2q2u2ODerpI/vnpPzvEvaPQBrOc8LtKcdP/t5R9mXixpMtSv7nECduyMC54eTrZa78Gff389G+QdH2pb2jxvj5S3Gx+mn6wuKHM5DiF/a0Qfr8ql8JV/r5SinvB0N+rB5j5Ttilhbijpnuek2417LKOeXbryqvnUht55S3EvSh9bi3Zjj+4PPGRgzw723bruZDuhZIekX5fS5UJRMqTF76g0L5emUp9wyvvQ7JLbQ+o+bm1tC8V6mO+pI9r0cGx+hOdsDu1+GTioqHt3tcw7NKhsJmyQXLj9P/TJD0y/T5N9m1+ti5kC6lvkvQ+2UHtXbKrMw6QHfQ+LVvhP1W22v7MVJ7fdazHCyrtvZmks6r9Zuiz02TfYPxMdvC42ymT2/Zaclx4ouybsxfJvo1+Uvr7SUqXZKb+eFHK589k34KvksKuTP+eWYjrpTuvUF6vje5x2v7ipn0u/X83pRPJ1K+88g6XZ7G4hbafLelpNX/fUZWFlkxcr+1vHSrv8L5yp5z+LL9P3ldo3+O8bXfZT5x+M7NQl9UT3+G2b3QL6lCcRq8P1eLH01lDYbO8bTco79NkV1q9pfKZq0bNV6WOPi+7AmqJxadqeQtxq4uHw+UtjSlzlbndW0NzjZq68MacatsPn/jMLPTXuwpxq/uYd6xaWXal6S9lx5Iftd0P0vYuk92e8NSafvJPb/8b6pPD+bq9UN6ZXniHPnePE1a7GJrZxyYyT2c27ZOSThoKO7+QbvZ40rD9Xyy7cnHfUeN26FelxcPseNSkvKOUSRP0evUu7aBFX8xOk3SzFh8jq4st04b66MWFuLfLrkBZOe27L05/3012hcr5lc8Ot8NtXlyvLrX4WLZEfy7keYlFnob1VDcfXOL8tEvcUhtkwktxlxhXZHdyfFpD59RDYaVzTC9PF3fZF2T76Fqpz/9Tixay11FamBpH3OrPww+KmwAnhhBOkF22Pbi8aVPZZdsnSXrICT9P0jkhhGOGwl4pO9l4Wgjhv2QHz5fIOr9CCCtKesAJW0HS353wfxbS3T2E8BrZyctLJF2d4gZJC52wUrqlPHt1eWmhnj1HF8rrOUp2MJomuzfwZyGEK2UnVcfIFkVy2z61Q7rfSnH/KruM9TOSFEJYTzYw/8IJv6GQ7nynTH9skOdc+FWyAfjM4cKEED5aKG/JTEnHxhjPq9n2B52wN6Z/V4gxDm4lGYRNs3/yYZVNDV/ev5Kk/5R0cgjhF0qLAiGE30l6luyybK8uDpD0IdkC1fNlt7v8Tnalxh6y1fR/yr7p2zOlP1dLXmo8qk9JmhVCuELp9pGUp/Uk3RpC2CXG+EdJijEulHRgCOETsufNnO6U6RuF8j4QQtggxnhT2vbFIYTdZd/GBUk/DCFcIDu4nhtCOEN2ZcinYoxzJb0shPBCSaeEEL5Q2fybvbiS3u2ku2KhvHsq30YHK9/235b06kKfWyPG+M+U7mkhhJfK9um1C+WVF3e47oe8XtLXQwiP0qJbjDaV9bPXF+KeI799V6j8aXhfuUH2bVWuPz9b+T55uvz2PV72LLGJ3le8/voY2a05ubq8xmn7lUbNSNpOE48OIRwn2582CSGsEmO8L4WtWNi2W94Y4zkhhOdJelsI4TRJh8j2iyaq46hijGdLOjuE8B5Z2+fyVIp7l1PeG+X3m61l39z/oya/txXa/pnOtlcIdotLkDQjhLBWtNu6VpC1/WuU76/TC3EfaHKsijHOk13e/tMQwhqyxakubpQtRkjS7SGEDWOMN4YQ1pHdquTt2w/fvlSTr5sL5X10Idzj9ZsrnLAl+uOQrcaUp2fLjvm5PnldCGG1GOM9McY9H96gPUT1fi/R0vGkJMb4qxDCyZI+HkI4UC3GsAyvXy0Idmv5oyRdFkL4H9ni4HMl3eiNR03KO0qZRhh/XR3bYWYI4Ueyq0r+IOm7IYSTJD1H0o0hhKNk5xv7yo6ZCiGsIpvjn+PE/YPsC7rLUzrvCiHcK+k3sluFvuK0w3mFuHV1MKjLmwr9+RInz95tjl49XSIbY3PnoAs6xvXa4K9O+PxC3MXGjVSPsyXNDiHsmQvTkvOwYecW0l3CCPvCp2XnmJIdq74VQoiy4+5/jzHuwybsmTySFELYS/aMmo3Tn66XdFxM9+d64cHuJd+3JuySEMKasvuut5Z923l4jPHudIB8muzEoy7sCbJKysV9guzAnEt3M9k9iVvLOvL7KoPvfrJnt9SF7SrbOVrlOdrzLry6cuu50EZPyMRtcj/2RpIUY7whtclzJc1NB2l32177Nkj3ibK2uijGeNko4aXyemVqELc2XNJNspXlwUR7woQQHi/pthjjrTVhz5DdPlEXtr5sRfjCGOP8obAZsoPR5zJhb5P0X8PlCSE8RtJLY4yfTX13f9nlktNlJ3y/lk3+x1IXXQV788mjZSv9d1b+vrL08GR8OM7GssuCa8uUtpktbwjhuZJuiTFeMPT3NWSLZYfLxoZqPf4uDj1bIoSwqqSPym7dfHb627Rc3EK675T02Vx5Y4zXD/+9ZhtLtH2M8bIQwtOU73Pvk/T9GONZQ2Gbyfrbf+TKG0LYX/btXzGuk+8NVNl3ByezhTil9t1X0u+9faXB9pfokyks276lfLdV6q8xxk+m/y9Rl4W2f1aM8QdjyvMuQ386L8Z4TxoD94sxftWJ26i86W8byZ6Rt0OM8dEN8rV/jPFHIxSlUdxSeWXP9xu53zSpi1yflD0zsOqGGOMDwd7K9+w49Oyioe1v7sWVfamS61efijHu75VroqU6eIR3jAshvDfG+P8yYaXyDn9pM0pdev2mS39089w2T22l48OqMcabR/j8R1U5fo6Y3lMkPT3G+I1R446QxjTZLUL/Llu4+Yrsi683yL5g+USM8cbK57PjUZPyLo0y1aQ5UjsEe4Pdy2T18XPZVWD7yxZT/1f2/JzBedXRMcaFaT73L7L5eS7uV2OM96Y01pBdpX9bJd3VZYvSbjvUxW1j0J9lX2QX8zxiPX1V9mVH7vz0SbJzhbZxn6J8G9wgu62rLnwjWb3m4t4WY7wnU97VcmElaXEql6d/iTFe02a7le1Pk621PJjaZVvZHOlGP2a3uA9vYyIXeTC1hBDWkrQwxnjXiPHWkz08c6HsROqe9Pcg2+GrixpnxwnoRCGE1WTffm2a0r1Cdj/kQ6V0u+RrnGUqpPts2XNULg8hPFP2DI9LY4wnpPD1tfhJU923Wsu8NHAdKPuWtdoGx8oOMO9LYf8iO+jcLFs8Otw7SUn9aX6M8cHK/7eS9efbC3naqm4xsRTWRyGErWS3J+ba6OgY4wOTkrmWmrTvOMaFNAn6gNr1Z7fflbYte4ZJ3YL1pZntrV3aT0qa7CvBvvlXGudXkk0Sr+6a9lQRQli3btF9WTDOsa7LvjBB6e+gylzDGQ8OjjF+reH29tMklaeSj8fKTrIujSM80LiwzRWHx/g2/TqE8L0Y4+s65mXkY3MIYd8Y43ENtr2SpAcq88rdZM9SuyTGeKKXJ0k3jdLGTcfXyZpvjJpuml9tKZtf3Zn+Vnse0WBbO8qevXROsC+H95R0WWzwJfY4dGmDccYNIWwT7WqV5V7DOd30NucDDdLeTHaL8Z3pi4YdZP31okK8J8tu07whxvj7YF9cPkP2+JMjvXn1SP0qNryvq/Qju6zpTbJngjxjKOxDhfCPyy5N+r6WfH3m12TfCh2eCn+77B7IS9PfNnPC1izE3bSQ7vSU5xNll33NTr+/WXbfeS5sxS55LtTzkV6YbDX0e7LLhhfKVl/nylbLl3gVaiXuibKVzN/LTurul/RX2a1H35FNXv6WPvet9HNS+tvzC3k+uVDPL5c9sPRbssuevy97QOFs2fMvsummn5HzlT7fOm6hvNnwlNYRsnvPz5b1/TNlDwv7farrs1J/+H36uSz9bfsufaNLnjts18vTibK3jXxddovcJuln5/S3G2WXH29QibOB7HL42geiVT53m0Z8/Xol7tw2YV3qcQrHnVtoo5+Mqc+NM67bvmMcF67t0J+9PJ8ou3oit+0rZFebHiq7TeY16ffB356ZxpuLZW//OkU2Dl8r+2a3bXlLeX6RFr1B5IWy480fZFeD/JtsEra7lnw9656yW4LOSnk8UpVXisoW49y+Ibta6r2Svii7VeLNklZv2+cqZbpK0p9lk7eLUz1eJ2n3Dv35DePYF7q2X4c8lfprdl/omO6RWvQ2ut/LHhJ6vOzlAafLnqvxbi3+woJbB/8vpDuvTXkmoI1uU3oFt+xq3Ctk49WFkt7WsY12S333VtkcbkYl3Htd9omyK5qrP7+RPR/qONni8jj65FzZ7SPVn5fKrqx+iaSXFPJ8gRY9V+p9snnZh2Tj4acL6T6Y+tSBGprDS/pQ5fetUxtdJXvEwxIvURmhvJ3mXqOkK7v9+t1Kxz9JXxsKmyt7dMW1svOi3HnEGoV058jG9XNl5wynatEbOw/r0p87xC3N+bx6nis7pq6e/r+y7Fab38geLZGtjwbpxlRfH5e0tffZEeuiS7/pErdL+5XGhderxflAGhfeLmnTTPihqW9fJnuD9GWyx3lcrPIx417ZA8h/Izvn/ZVsDP+O0sOs2/aN6s9EvkL9W7I3qpydMvrHGOO7U9hM2bNEcuF3yC61O0t2aeIDkvaPMS5IcW+R7ezfjemS+nR5+AGywfhzmbDdZTtCLu67Zc+NyKV7uexhmd/V4q+HPUD2uu7fZsLWli0wtc3zK3PVLFv4eHIm7AJZJ/5YjPH0EMJLZM+p+ZDsW7MnyN5oUBf3eNmlhwdEu7pkR0lvjTEeEEL4D9kDxbaJ6RWqD0cMYYtUD6928vxn2WQ6V8/TZW/tuC9d7vvDGOMeIYRtUpytnXQle5tIXfipsoN8rrx3doi7j1Pek2SXHebi3i77xnpl2TfqG6eyryi7fXDXOPSa3xDCzrJ9ZDcn3VLf2Ldlnk+QTU5y293G2e4lskG1Lux4SXfHGLesjRzC/THG2nvEQwiXy+ojl+5nZJPsR6n+lbanO3EPymw7yPbRXZ24pbbv0m/GFfcM1T8ba1Dem5w2+pvsipe6uKU+V+pXXeLmbhdo0r7Xq/248EQn3ZtijLXPhEn9+XdO3Deo/jkZg3TvijE+PrPt+2W3Mgx/G7+SbDJyh+zkZDXZhONFMcY/hxC2lz3H7d+1pEG6P+uQ55tkY8PKsjZ7Wjr2bC7pT7IT50tllyi/I8b465TvmbIHUX9Cdnx4Y0pr37SPz1b9PjroG5+VvenoDNlxfJbsWPBi2Vsyl3immZq1742yqyjWTJ/dJ9qt10+QfWnxRifu8THGDWsDQ5ir/PNkSvtCafzt0n5dxiOvv14tOylvk25pXLhFdqJ6S9qfPx9jfHGw55qcKHum18Xp85LdynpE+n0dJ92DY4y1z29I+/bTnbilNvLKe9ZgTAkhnCNpzxjjbcGeJ3GW8s/jatJG10l6fbRnMe0nO+l+berTl8lu4cjFvTGV61uyOXiQfVnwSkmPk50P5OJ6fbI0dq8sG0dv1qI23E92VfDaqn+WxSDd22KMT5KkEMK5kv41xjgvXW18k+y15rl0r5HNsV8lW4T+cyrvr2VvSdw+bfcESV+JMZ6Y5thHyBY0cuU9QPbWq7qwrnMvr54f7s9p/v9W2Uno82XHiJdXynSapPfEGGeGEB4tm4c+NXMesYcWvcK9Lt2zZF+gP0JW55vEGO9Kt878Vd36c5c50Awn7tWy88hc3Gtlr7x+MIRwpOzY9XPZud5rVXleV03cXZ10z5J9mfAqSa+QLRr8WPaM1NxzCZscx0r9pkvcLseMLuPCNbJzp7rzgT+p/px7kO4qsrr9u6x+fxZjvEWSQggXy67cWUXWDx6dji2ryvrrqU6eD44xTkvjy/WSNop2m9hg3z7diXtAjHH1TPjiH57ARZ7ZMcZt0u/TZVdorCvrgGfJXk+dC78jxrhKZVuHySZf+8pOyFb1JrCFE0E5cefHGB/ppLtayxPQKyzZ1nl+rKxThkrQ4EA5Q7ZyWBe2sewy3adUtndejPGp6fcoW22vxh3YWXbZcjXuzMpAfr/sSfgPDuV3JdmOvYXsYcV1294lxrhCJc5wPa8oW0CKaTA/M8a4XfrsAln759KNsucY1YUvKJT3ug5xV3LKu2sh7t9jjE8KITxSNhnaKE0mpsneDvKImniDE+ot1L5vTGuZ510bbNfLk1cXF8gWEH8R08PM0i0cL5MN2p+SLYb+I4WtLzvQP0/2DdLnZN+iDftwZZJyQ4xxo0FAOgncQvZN7YKauN+WfbNfF/Y/sifet237Lv1mnHHfpHx5/6Z8Gx2jbn1uXHEXqH373qFu40JuX9hc9s1Prj/v5OT5O4V0/yT79rRu2x+WLZRfM1SezWXf0N9XGW8vjTE+ofKZ0jHjwQ55vqyS7kWDE6z0/3my15reky6B/rns+U1fDCHMkr3donqs2k12pcZrJf2f/L5xuaRt04RqFUm/jTHumi67vqaQZ7d9B8e5EMK1McZNK/k7X7YAnz1Gyt5cMixo0fNu2uwLMwrl6dJ+XcYjr78e3jFdr+0vq8xDp0k6pzLHuUJ2PLpS0n+nL16ujOn5JiGEu5Wvq2/KvkzL7du7qf0x0ivvLrJvma9PJ9t7xRjnp7LNll0N17aNhueDT5Qtnh8iO+H34q4q6R2yed77YoznD+oyhLDQyVOpT5bG7r1k/efnMcavp3xfFWPcokG6syQdFGO8KNiDZl8V7WHSj5Sd5L3FSXdupR+tLLsS8ZWy9gkxxrVT2KzBmDf4v2y+7+2D45p7efV8VIxxesrjOZL2rpy8niW7rW1Q3ofPMdL/7xs6n6ueR1wqG8+K5wo1dXW+/DF010J5u8yB1pJfz17cWwbH1GpdpP8vlN+vvLnm8HnVjrI+93JZ32h7HJsx5rht26/LuHBdjHFbqfZ8oDTHuUz25rvnyhbT9pV9EfRj2dj2pDTe3ii7knMwR75INufL7mOyxaFVZVcbbR5jvD2NN7NkF43k4v5PjHHdmr8vKTa85Kf0Izt4Dv/tw7JLYecUwu/X0CvJZAfHi2Wd6WRJ71fltYqS1pcdbG5zwn5fiHtvId2zZCcy1VfIrSBr6LudsL92zPMcSZtl6vkBJ+zaFP81sp38bbITM8k68AJJj3Pi/lJ2aeQzZTvG0SlsRdk3YLNSHvdPP4ekv31ANkHNbfuBQj1/Rvbty2Gyyd8H02fWll3O76X7ASf8pkJ5u8QtldeL+5lUznNkixS/SWU/WXaZ9QmpHz0j/bwi/e0rHftG2zyXtlvKk1cXM2SXLN4iuwptTvr9J7JvxT8jG2TvSD+Xpr+tLbuc+qmZbc+T/0rbUzV02+hQ3FzYVR3bfirGnV8or9dGV3Xsc+OK26V9u4wL3r5wXaE/e3m+v5DuWs6299Oi28+OTD+D28/2VOWVqLKreIb7hpdulzwPFmskacdK2DQNvRJVdpXRSbJbq86XnYyvMfSZbVL9Lyz0jQtlD8pVqrdzRyiv177zZZP998lOsN8lOw4fIPtm3+vPC2VXLG0+9DND9rDKtvtCaVzo0n5dxiOvv17aMV2v7Y+WTa5fLRu/Pp/CVlGao8puHfyLbL+5shLfq6vBPCa3b3c5RnrlvVk2j/qY7Fh3puwYd4rsdsQubXSuKrefpb9vItv/Fnpxhz7/s5S3uelvXp46jd3p3xVkC0ynya4yvbJhutvIxpXvpZ+/y04ez0117B0zZmXC1pCdZwxuWbtF6bXhlTx55R3n3MtLd4FsH11HlfExhc2SXY0yWzaW3q1Ft7mtIHtURO484vJCOyzQoteqV8+t1pBd/TVZc6DSuO/F/ZnSLbepP+2Qft9SduV+27nm/Zm/B9lCddvjWKkexzWWdemvpTndccqfD9xdSHfm0N9WlC30/Di1/Y9kV+z9WHbb1atlx5ifFvJ8W2qna2S3hP1B9mXBhSlfXtyr6v5e9zNdE+fcEMKeMcaTBn+IMX4shHCD0rMbnPCdZa9n+30l7DshhJskfVl2knuopD+mb0ckm2wfJ7tU6s2ZsJfLVhhzcY8qpPtK2UH6a8FuKQtadBvWXrJFlLqwV8ou/26b51fJBti5NfX8Kyfss7LO9v+06JkL/5nC1pb0JS3+it+qt8kuD/ug7CTnAtmBUrIJ0L9p0ZvIBpceXy/p1dHenjXH2fZv5NRzjPGQEMLessusPxZjPCV97E7Z84sek0tXkkIIv64LT9vLljfGeGzbuLJvVnPhn2+Q7tNlV3udFezNOy+WXdr8c9kliy/U4g9J/Wq0N6u9Ve37xo0t83x0YbsPOeHfc7b7tmi3xLxCkoK9mU5x8TcTXCA7wV5CCOENsoGyzpNk+9I/Vf9K2wWyAbrOxrmwaN8I7ueUyW17deg3Y4z7RqXXYA6LMW6Rfq1to0J/LPW5Ur/qEveHatm+khRCOFa2D446Lmzs5OszMcYvK9+f93PyvL+XbozxjrTd3LZ/qSUfJH1OtKtZVgrptdsxxmMrcR4jm6B65T2jbZ5THlaSLeicXQnbVNLfQwjbxhjPl6RoV/S8QNbuT5ZdsfME2RcxSp+ZHewV3z+W3zdWkL1O96+y25k/k8q7nmzS1bZ9Pyl7UGuU3dbwKtmC8jWyt3c80dn2qbIrh88fDgghnC77AqbNvuCOv+rWfl2Ogdn+mq4caJtuaVz4hqwtni6bjxydwqLSrQIxxl+HEH4ve47hdZX42f0zxrh5+jW3/x3h5KvURl55D5ItZuwvuxXhvJTHt0V72OjVTtzSMeMe2ZePNw3+GGO8Ltjb3L5eiPvw52Wvy95HNn+UrF7b9sni2B3tm/QvhhB+pkW32hXTTePH9lr0trgLZO3/rhTPmxO8NxP2zzS3rRpcqbK+rB4HJ4t13qkxzb3k1/ONsr4UJMWw6LXuq6W/PWHo84OHKq8tu7VrG9WfRxwgW/jL5evVMb2lLi7+muoVU9zHO3HHNgcqzHM+Uoi7hqw/fkj2fKv/CyFcK1tA2KcQ15trfjkTL4YQ3u/EKx3HSv2mS9wuc9jW40JY9Ha0wfnAHrL+eY0W7d+5dD8ytL0HlJ4tFkJ4lOzW76jF30R2uexNZI9w8rVOWPztzt+TXS30zWhvd17bK1Mmv0vg7VoNZU5Ai2F9lDqf4gS/ASUU3ihVSrdLvsZVpkKabnmXF8HeTjG8qDV4BfceWvKtTr+uLhZPQPrZtp+MfjGZcuX12mjp5nBiLe32bdqf2+Srzb4SOrx6tGZbE1aXIYRNJD0Ya15rH0J4ZozxLx23/0TZicpFy3ofnihTdV+Yiurqalkuz9I0ypgzFY/N40x3qpcp2O2t68cYr1oqGVs87Qk7VhXSGct5RFpo2EK20HHdqOc3WGRpjgshhC1jjFdMwHYa52u4r3fqkxO5yJM5EXj4Na1eeOkA6YWPOa53Auqe+Iwh3UFdeWHTVf+6419r0ZVLuTytIVvdfKHsG5yoRa8B/YHsnvPnyFZDg6TVZd9AHhpjvLpteUMI28q+YVsj/V2y1f47ZZchvy6XruybjM864Y930t2sbdzURuMo78ExxrqHEiqEcGSM8aC2faNjnseyb4cQDpF9432MFn+A+Stl3w7dJft2oBr2OklzYoyDb4jq6urbslv9XqT6V0qvLmv73WX1Xm37L8kun6wL69TXU96mVFzZs61ydXGo7CqeXBsdI3uVets+16W/unFzgj274h+58sahBy4PxT1R9u1wbZ7SZ2rzJbuVZ0tl+rPsEmKvHbyx7Ahv27l9JYQwN8a4mVPeI2UPo82lOxhDR85zLs2U7okxxroHOBYn+ynPn1e7vrGa7DLubJ6d9p2j+mPvsbJbFh7oshDXdl8oxOvUfh2OJ0fI3xd+2yHdtuOC1+dOlO2/ubq6T/ag/+z+N675r1OewXyh9THD2XZxHHTizpVdTZXLk9cni8dmJ113LCvkucsx48gY40FOnj7hlPdQ2YOIxzH3cvf9XJkajL/eflTsk85258YYN5uMOVCa8+XG/XtLcZ0ybSW7wqzVXNPZbut5SsPxaKmfy0/RcSG7LzQ4Znj72FzZM0db9avFtjVRizyFk7VjZCdZrU7mUtzchGBD2aWF44h7g5PnG1P8XHk3mKR0n6L8G8GeI7vPOJfuVsq/EewDsg778xjjwhQ2TfZconfKLptvW95dJL0p1r9R6g+yt7vk0o2ywawu/Auy+4dz6e7YIW6XfuWV91vKv9HkAtklmku7T64ueybGOPbtvSQ9Mda/+eeeWPOA8hBCkD0bZqeaehrU1fWyyyyH+/LrZfvBo5Rv+2/KLt8dR1+frLHMi7tdKleuvGsr30Y3pO216XOlftUl7smqF2QP5n2tU96DnbhnyB4c2Gbs3jjGuN4SG13Un29V+/For1jzkoC07Ztl96PXlecw2YM/c+W9Wvb8sHGMod910i29bWpbJ+6Vsvvwa/tGjPHwTFyFEO6SPT+nTftK1rfqjr1ry/bPVgtxstu12uwLpfF3so6BXn+9PdVjm3S7jAsnyX+7y9XK19W3Y4wrZ8ozeK35OOa/c2W32Nfl+QLZLQRt28jbP0vj4DVO3E/K5plt+mTp2Dx8a1Q13avlj2VeeUvHDC/d2fLfenqtU97PyvaHccy9vHp+Z4xx59oCdXvbX6lPriZbFK+Le1iKMxlzoF8pX89ryZ6xOlI9ps8tSOm3mWveKXs0R11ddZmnlPpNl7hdjhmTMi4Uvky+UfVvDGtyzDhctjhVF/cw2S1fubhuv1psYxO4yHOF8icCF8sat+3JXHQmBAvGGdfLs/zX0k6pdNNnat/qVUn3odjujWBzOpZXMcbHtUx35Lhd0p2gfuWlG+W/TeFqLf0+uaC0XS9PhbpYKGmPWP/mn8tlrzE9ZyhsR9lVaVvLecp/jLH692r8y2UP9Wvb5yZtPFqacSvl9dpojjr0uTHGfbQavpWiprwjx204dt8t6VlOf35kh/FonqQDM9s+S3Zi9WDNpt8lW/AcaT+aoDHUq+dnqf75JoMJ0BpeniWt5PSNr9flN8X9bKx5FXbTY7OzHw3qqu1C3K0t94XS+DtZx0Cvv/4p1rxhsmm6aj8u7KrC2zidulogf99+hMYz/31IhflChzbqMg5uqgZvvszE7TIffLTaj2VdjxneeOS10TVeeTW+uZdXz7fIH4/WUPs33Hl9cqH8Y9XNkzQHajvuz1GL40013cK+nxuvusxTiuNRl7iTdJ7YZVzw2u//qf0x4yH5ff0WJ+6cXNiw6U0+1NBDkjbSkiv4G6aw6IWHEJ42fICU9DTZg4eiE75wjHFXdPLslkfSgklK944QwstU/7rjBwvp3hjsgV11rwG9PYTwNdm3HdemeJvKvqWcJWmrDuU9LYRwgmwltbrt10m6upDuQ074fYV0L+4Qt0u/8sr7T0m7xhjnDsVVsIe1efvZuPrkOPft90n6QxqIB3WxmRa9VvQrwR5uNlhh31RWR6+XfZOwe6au5jt9+VpJtzptf9MY+/pkjWVe3PsK5T1a+Tb6h9r3uVK/6hL3UtnVcnOGwhVCKJV3gRP3/g5j943y+/P7OoxHr5f09cy2L5R0bIzxvJryvFH2xpfcflQqb5cx1GujKPuGtG4CtILsap1cnh+Q3zc+pfwJqDq070Ln2HuHpJWdba9TKO/8tvvCFD0Gvl75/jq3Q7pdxoUHnLBrJZ3n1NUf5e/bP/Ty1aG898ufL3j9ptRGXl2VxoWZyo85h3Xok6Vjs9R+LOtyzPDSfUB+G3n9ar7GN/fy6nlt+eNRaT9q2yfnyT9WdenPXeZA2yhfz/MLcb3jzcIOc81xzVNK/aZL3C7HjMkaF7z2e0jtjxm3y+/rXtxZw3FyJnKR553Knwj8Z/p/25O5qPyE4I1jjLuek+ePFcp78ySle5nybwR7eSHdK5V/I9hTJL1E0n9r0X2L18nenHWU7M0hrcobYzwvhLCXat4oJXsDxoFOutEJ36NQ3gs7xG3drwrl/a38tynM0dLvk+8tbFdOuLtvp7rYUpk3/0j6arDbrB4Oi4tuvzrCqasPy06c6vryy2VXPeXa/v2yS7MnvK9r8sYyL+4esrcC1ZY3xrgg10aSnqf2fa7Ur7rEXU35Nya8TjbG5tr335y4h6r92P3maPeW5/rz69RyPIr2HK+d6rYdQni8bEJRZwfZW4Ny+9EXCuXtMoZuoXw9Xy5/AnSEk+dvyu8bH3a2/ZZCnt321f9v78zj7aqqPP9dEWS0AAFBUISyFZSW0RG1AAWNQ2tK7YpCOWC3VjmAYytVsVQKtUCc6LZBUQFnbbSUSYZChkJUAiSPBAxJAMNgEANhzEQIu//Y+5Gbm7PXOvfse955w/p9PveTl7vP2nsNv732cM/ZJ/oy98bN7Wi+EfcuRVbrC9bcqqsxUOPrAUq9VrsleeErStnRxLE556uPpDyZ69sfVvQqmf9+FX2+cJUia40ZWv+08uDD5HPOaw1ZjZPW2Pw/FX9YuUyz1xoztHZ/oZR9EfimYu+RtLeu0vw8Gz0ffZbmb7jTOPn2jBzEsWpXRba1ORBwKHk/H5Hqyclehu7L+YqsNtf8NO3MUyzelMiWzGG7ygv/h3z8jqb5mHEK8UfSKjyf+MOQtvathWEfvDyN/GKtTnnlANlTf7a8LVlNZ8ueLttNdWwPG7/1y/JVCUpi1BZK2m2Tk03RBSfb7tuGvZuGjW8N3SGEcE/dOtpAF/moTdmmKOFc27JtoWnuTuWN+Vwjvq30lTZzaEZmT2B5CGFZRdlOwXgToZEjzbpL4puuqRx7U1l2I86ytyA/j8sxUONr03Y7zguaPa3Nf2vo1co8pSvZEnTVblN0Mfcqzb910BWfm7bbNK8Mw5cFOpfMU1qRrVH3uMoLY9EX2sS4eoW6NUE1BtDWZNuyqcUJ+V7ob/3SdLJOPn8acEnoOZ9DRN4dQji9qb3AWvJv9TqBeMButl1Lrxr2NpJt0d6dafB2kLroiJM5X+wCnEa09QLgkyGE+1L5AuJ5IZsTb/9+b0gnyovInBDCARmuD3LKf2Xs07VD53rXuUyJw4GKL64lH6PZIYQXYqBwY6ORbEkuq8GdgXUSkUOB76PzuVE+Ih7smat7hHio7Awq3jQXQrhf60eWvUPIv1k/a7B0LkEB59Sxt6TuQr3G2xio8XW0LzRu1/BF6dt5qnz1ReIv+ll7NJ3q2KP4cgeMftB0zGiaB1k/x5lBPuc04iTG2DyEXFZpb41+os1FLJ3MuXVTlPR9o96iN9xl9NqD+IKXGWR4U8Omoc+BavqiNVlD5xkMcZ7Sc11rsoX5aMzzgmFr0zHjA8Q7hmaQz5HleSGEMJQP8ZnF3xNv3zoN2K6nbLZRvoB4G9I9xLcf7N5TNgc4VClf1KKspvN8w96u2v0kMEK8Xe/v0+fY9N1pRrtfI95e9lbiwZcvS3//ivhoxn+ma24Bjh6iny9Keu/c8/3OSe9bjXa/oJRb7ZbItmXvIiV+x9INJ/9g1FvSt38DTCc+1vBx4mGCz0zlK4gHvEF8DGIx8OL0/7noXP8NeS6fbMT+z0pZl/moLVnLXi1GC5TYW5yzeFUi+zUl/lYu02R/bvhZ6wsPo/O5JB9do9T9INX55pOprpIxo0Rnzc+nEje8byI+9nEvkWsnEHmo6fw1JQaziYeG5up+fUF871B0OhadzyOGvU37gpV/uxoDNb4uLmi3JC/MVcqsMcMaq9qa//6J5pwr6Z9WHszNcT6ZYt+Uk9ZY1dX8V2v3AiNGmr1tzr20dkfQ85Hmq98Y9mqctMaqruZAmp+XGrLaePNlQ1bT+S9KDErmKRZvulrLd5UXtPidqsTAGjMsrmuyc0b/tj61LqpVkb4QmGuUWwOkNiFoU1bT+WHD3q7aXQRsWhGfJxIPkdLaXZSJrRAP+dok/X9bIom/OiR7Fyq8stqdr5Rb7ZbItmXvI0r8Fhdyo6nOVr0lffv6PjsPHb0GWNlXtjfxrI4ZxOSrcf0RhcuLjdivUsq6zEdtyVr2ajEq4VybsiW5TJO1cqjWF1YZfC7JR/0x6q17tZJvFlI2ZpTorPl5BfoESNN5lcENbQH6QEF8Vys6LaZsI65pXxivY6DG15J2S/JC0Zhh9O225r8lnCvpn1Ze0OY4qwzZkrG5q/mvOhcxYqTZ2+bcS2vXykdqPzLsVfms8GahIdvmHEgd1w1Zbbx5yJAd2FeUz1NK1qdtjhld5QUtfiuUGFh92+K6Jjs3J7tRXXUvNCvSFwJzjHJrMadNCMZSVtPZsnes2r0JeEZFfJ7RT6qKducBL6iQfWGF7BOIhz+dRezkJfZeTDw4a6eea3aiohNVtLtAKbfsLZFtzV4lfgsLudFU50HrHahvA9v0XbNPkn+UnsSayp5G3H1/CIPr5Lk834j9mha5Ph5l+xcoG9mrxWiInBumbEku02StxZzWF1ag87kkH12r1P0o+XxzCWVjRonOmp/X9H/fU75wQJ37uaEtQAfN+711r1Z0qsrdg2zENe0LVl7oagzU+LpuiO0OkhdWKWXWmLFKsechgzclubuEc1a7JXlQm+M8VMBJa2zuav6rtbvGiNEgfXCYc6/afu67bqHlqwJOPqjw5hJDttU5kOJnS1b9EXvAdjfQWYlByTxlmOvTYY4ZXeUFdb6gxMAaMx5G57ome2NOp410qXuhWZG+ELjXKLcWc+qEoEVZS2fN3q7anQ7cTLxF9LT0uTB9t8ho9wDgauItohenz+jjGFcCB1fE/XPE18iV2Lsd8Y1go7fDLU/tnkjcRdXaPU8pD0a7JbJt2fsWJX7TC7nRVOd1Rr0lffsI0q553zW7AecD+1aUbQPMQuf6B8hz+cAasW+L6+NR9lHDXi1G9xZyri3Zklymyf7B8LPWFx5E53NJPjpMqft48vnmyZSNGSU6a37+HfoESNP5VoMb2gL0wcL4arm7ZCOuaV+w8m9XY6DG1zsL222aF45Uyqwx4zHFnlkGb0rmvysLOGfFqCQPanOcuYZsydjc1fxXa3eWESPLXo3PJbyy2tXykearDxr2apx8SOHNkw3ZNudAmp8fMWS18WaZIavpvEKJQck8xeJNV2v5rvKCFr+rlRjUGTM0rquy/d/nPrUuqlWRvhD4llFuLea0CcHpLcpqOl9q2NtJu+nvacRd1Tenz4uJu4CaTrN6/r9zIuiBo+QnHYCbif2uJfYavLLa1cpnGn4ukW3FXi1+we5nbXHyp0a9JX37n4H9M344Dfhb4ElNfJXjcg1ePbstro9T2eMMe7UYWXlfa9fiVWNZLf5G7Hc1ZNUcavhjgcZnQy8rH5l9Rfvk+lENexvrbPhZWyQ+2dDZ4qRW998WxPdbOZ1qcMfaiGvaF6z828kYqPG1BudayQtWmeGrH+TsSeVtzX9nFXCu1jylyh+WTlU+GCC+jcfm9O+Yz3+1dmuUaXV/QONzIa+0dp+LkX+NvtKUkyXcaXMOpPn5TENWG292M2RNX2X4WjJPsXjT1Vq+k7xgxG90LtJkzNi16vthyG5wbd0LzYqUhYBVjjFB1cpbltV0tuztpF0jRrUWAlQ/uzgC/BL4R3oOphqGvemavYBXAlv1fb/IaPfaXHkNP5fItmXvdCM2Y87Jlvv2TOIgOTf9O5N0kBvxrWqfJf6K9mvizvm+A3K+iss7GLHPlpXGfpzKWvZqMSrhXGuyRvxHNHsN2e8aftb6gspng5NWfK26m+ab1nKo4ecdrNgq9bU2RrZZd1NZg3PjcgzU+FrYbkle2EErM3xl9b9W5r+FvCnpn2oeTNfkcs6vCjipjlVNfVHD3pGm7dbQS7O3zblXY18avlJzdw29smNVCZ8NWWsOpPm5hJON55pGDErmKSXr0zbHjE7zQpN+UCO+GteL+2cIYXivUBeRmcBrgH2Jt3NdAFwc1r9qN1suIi9KZa8k3vp2MXBhCOH6JJstb1lW09myt6t29yH/uuMbic/z5do9FOW1psCbiOSbnur/TWrjCmC/AnuPIf5isSDV86EQwtl12g0hrBGR3TPlK4m7tJXtpvobyRbGV7P3D8Tb/qviN5t4Gv+YcrLNvt0LEdk/xeFVxB32S9K1s0Vk+/T9a4iv351LvEXyLRlfLcB+/Xou9lcAT1XK9iuIfVe5zCrP+iKEsEaJ0Z+BLZPMoJwr4aslW5LLDlJkbwJ+ovhR1avHj1V8vpD4xpRGuUypew3xV7bZVOfXd9FwzEjX7N5E5xoxOiLV9/sQwoqe9qYT32iS0/nmpEM2Bul1qlV1f4j4y12TsVkbe2cDR6P3wZxO04H7crKl+beLMbAXfXzdh/jWltXEX0cHbbckLywi5rJGY8ZonqywZw7xQO/tmsTIsLcx52q0q/nKyoPaHEeVTddk/Yw+Nu+p+KPN+a/W7nziozWVMQohvFCxd0fgcFqaexl+3oN8Plqj+Mqaw2qctNYC71NkW5sDEc9n0fJKVjatUbTcfpPS7n6KvSX9s2Q93slavkaMWskL6Zpc/D4BHJOJgTVm7E3cwKnket3xxkRouDukfYD9gX8CLiO+AuzTwAvrlAPbA28DvkfcPT8d+Lse2d7yub3lA8qOKLJzK2Q1nS176+o8jHZHUE7jN3S6GeWU8b4Ybwq8AvgicfFwfoGfbwe2TuW7E3cwPzRou1q55ecBZEf6ZRvEV7P34Trx64qTNept3Lf7bPsr4i2Vp2XKDwSWKL5ST+qvqE/jc12ul+SjQfNCK7J1+lguRjW4UcKrQWX/UDf+FfbeX0e2hh9Vmyr4PMvQq1Y+qqh7MXBcLr9ivBmzTl5vqLM23txJPPzwl8R+/saeNuYMoHNVDL6k1V0Q39uIEz5Vp4w/fk/cuFJ1KulHLcRvKPMyrS/UiIE21xg0LwxtzND69gAxqmPv3cDnGZxzdWJUaz6YqbfWnM6y1/JzRdlyupn/au3WntMZfbDVuVdfu7clvX9Jdf69RvHVIHPYfr2WA2+3eFOaczTZGpyz4tAveyM1xpsa7fbbtAz4aMP+WXeNaflxmLms9hx2jPPCGUr8SsaMlcTNJDC4btmrfcwLSj/Yi7U6i7nsc5paeVuyms6WPWPQ7r193x86Sjz6EkpFu3f1fbc3PaeMG3HOPiNYw967+77bmvir9leAkabtauUWN0pkC+3tPxW/bvzGnJPD6tvEk+hfkL57LvBR4LXp/6O3M27dJzudglP+tbjX4HMJ18dVLqtZvpG9wPcM/zXm3JBk+/PgILnsxiayRgysvnBUU06y/oC/p9e0Z4P8avSjRvbW1Fkbb1ahLBKb6NwTg+Va3QXxXdIb37p+TNeqG3GGbNP83OUYeCrwV+n/WxDPxDiXeM7BNk05V8MXWl4Y2pgBvIw4jh1uyJTOfxf1lg/IOStGjeaDFMzpSjiZyvpz3VjNf7V21Te+DcKrAXhTyqv5wLPS37tj51+tHw3CyVv6+DzIWmBM50B1/JyuWUCD8aYG1/v7/ljMU1qRLY1fDV+V5IU/K/FT32Jm6HsjG44Ztblu2bvBdXUuqvtBWaxlrq9cKFAxQKIs9jRZ4rPS2clE3XqrdB7U3h65H5KZkDepu0+n69FP49cWzdap9/9GvD3wiL5rTqkTw4zuRxEPDN6v7/tNiLup6xTZC4iJpbZeve0aev3W4M0xWgwNP2v2Bi1+JdyoEQdNZ7XNujr18wL4DPFX7GtTHC8F/oX4q8B56L/ma1y3TvnXePOtJpxK5cdrvLG4YfHViNHA9Vp9gdjHzun7nEv8te4c4ByNc9j9pGkO3UjnvnYb5zJDdrVmT9M+CNxulF9g9KMHiHeCXAm8H9ix51o1vxr9qH9RXCuv19RZfdNG3/cbbUzV1bmCG9qm151WfHOcbaDT4/4wdBpJ3w2cn7HnP1oe/Jkhq/ZtI/Y3Apukv08Dvpau+Qzw74atlk3ajwYlb3fRfHV3z9/vSTKfAa4Cji3IC0cZ9s4fhHN916ljleErNQ+i55zH6vKmot6LlRicgt4HVxg6l4wZ1lykaYwuqPjO+oGl9rpKqaP/Nff9+bfkDXcan69QeJNdC4z2Fcte8nnlTVp8078Dz1WI8ycztyuymq/mKjEw5yl17anDGzYcX5vm7k9oOtN8rXcBA47NvZwy4rdSiYE1ZtxZwPWN8kLuM8wzeT5DfJ5uE+A/UjAvI05gLkr/30CEuJt2KfDyEMJ2qZ73EJ/J/AXxueZzkyNzz2muCCFspci+nXgA3qMiclqq62dEEr6J+Cxd7vnPOxWdn028rb/S3hDC5xVfPUbcHbwF+DFwVghhWU1f7kgkZpVOEJ/DvDWE8Pu+NndLZdsr9n4CWBb6npsXkW2Ik5XziAvydwNriaRdk2QfDSG8MF2/URxCCCdkfHE78JIkf3dF+VHEDrpRUdLnt8kflXqFEA5Q2p1RVZbq/j2wRYY3+6Z/V1ARwxrPFf83xd7PEm/hq4rfvxA52YgbIYQ3ZOxFRJYTb/+s0nkp8fbrXN/eRNFpjxDC01M9Vf3zyNTeZsQ+8bQQwoMisgXxF/cdQwgPp2dTfwZ8P4RwsojMBU4iz/VTgX/OcPmDxFeA5nhzH/DNTFmWU6n+R4AtFd5cjsINg69fUmTvSG0NVG8qvwt4XVURsY/dRXzM4dvETUghcv6twBeIE7demd58dDD5fqKOGUYOXUk8synX7v+meS7T8uDdRF7mcvc5/ar26HUw8Tb4jcwhjicvyZkL/C6E8MTURlU/mkn81emw9PcbgOuSjr8DHsjkm5cCzyDfj64NITxFaffiAp2vJe/nOcCbQwgjPd9vQrx9+kjiuJ7T+Uo2HDP6ubE18Tb3qrrfTuR7k7H5LuCrSu7eVxkjdwLeotj7EfJ9X8vPexJ/8cvlo0A+D64iHkbZZAycrc0HgHeGEJ6TyjfITyJyZ6o3N35uRn5ON5N4HkhurLqaPOe+CpzccMxYGULYMl1/DXGxtExEtkrX/5ENUWtsTnn/IcXe1wHH5DgXQnhPVb3pGmusOkXxlZUHdyU/x3mYGKOcbG6sEuJjmieTz91fIp8XbgbuUdo9TLHXGjO0ds8kzkVyeeFUxd6r2DDH9ueyKpm66yotd/8WeJGSj15N3lenoefBg8jz+UXEzZrKsSqEcFVGZ0RkTQhhM8VebR2pzvmAs8nn/XnJL1V+PC+1lxtvjgReoMguV3x1GPDBhv1TG8esOftBFbqOcm4P4IkZH1u5+1PENUhO55+Tz78Lki9zfvwY+f6ZzZMp/96MHr8DGo4Z84HDlHnZqiqdRm0KITw1U74hQs3dIOtD/EXhCcSD6x5kw926ecRJ2w+AQ4iT3UOIk6KDgcU99VxD+hUS2CrVO5/87VIrDdkFPeX9zz9at4RrOt9q2Jv7zCf+kjGN2Gm+QyT2hcA7iYfFar5cpeh0MPrJ55of56KffD7S9/9ZxAFo++SnuUocVim+WENcjJxM3OndvK+ddcTkcVnFZ5Whl9WuVvdjCm9Gkr9yMbzR8LNmbzZ+NfqZxQ2Lk9lbEpU2R+WzOhn9s5c3c/ts7b8Vsv/XJI3rWS7X4HP/7cb9XFf9aPBG64MWXy1ZjXOazgG9j00jLjL/g/TLA3HABD1HHozdT0pyqNZuSS7TZDV7nmT4Yzlx4vOMvs/uxLtw6uajqn5U9Wz/G4iTpbVk8o2Vc9Dz+vxCnTU/7wrslNHppYbOFie1uhcZ8dVy3V05nWr4coFhr9X3czqtNvKROn4aslpfuF6xdT7xoMvRuxPPAJ6f/n42ceKv5TJrTqflFI1zRWMG8WDl7Ykbo/05Q+PkLeh5X7N3qcG5krGqJA9qcxxLtlZOqYjBHIxcZrRbMmZo7VpzOtVehTcHG7yy1lXW3FrLR5qvLHs1Pq/M8WZAPjdeR2biq+X9YPhRG2+sGGi+ukeJgcX1kjm7tS5umrtXGjprfdCKgdY/NU6tMeJ3di4GNfKGxXWVG7n+tVE9dS80K9IXayPoC4Xr0QdI7XapVYasNpmwFpGazpa9d5Of0D/Sd33vhHxZjbordUp/zyT/umPrbIYXkX+t6QJgWp/8u4gLtduMGK5VfLGUuJt8CHAC8Ze2XwEfSjG6gfRscAXn7jD0Wme0q9W9kjxvrkFfVD1q+FmzNxu/mrzTuKFxcq2i80qjTU0nq39eTfw1kd44Em8Xfwj9MRON61ku1+DzWqXsNsOPq9B5o/VBq5+oedDgnBp7lD7W8/fTiPn066THi1ByZPpb3XwoyKFLjXZLcpkmq9mzTPMHceLysoyff4Sejx5B70dzq+RS+ZPI5JtUrvUja2wu0Vnzc3aRWENni5PaAtSKr5brluR0quFLa8Kn3jKu6HQ/ej7S+sIKQ1YdA43Yb5N8dAuRk2uJC4QrgJuNXKbN6VYYOUXjXMmY8WjS/4/p36f26D6CnhesPKfZews650rGqpI8qM1xLFktp1hjs5YXrHZLxgytXWtOZ81xtVxWsq6ycreWjzRfWfZqfL4mx5safF5r2Kvl0NVGfOf21tV33Sojftp4Y8Ve89UflBiUjGPWnF3jnLXGrJW7MzprffARw49a/7Tyrxa/kjHjNnSuq9yo+r7y2roXmhXpi7XeN1ZULRSWoA+Q2vO9wZDVJhOzlXrXGTqr9qJP6Jcrftyyji+rdKqoa382PPn8VuBIy970/fZseMr4POD4ijamE29H02J4r+KLH1V8twvx1rb/l+K20TXpuhnEk8YPy+j1gNYu8TT0PTPlRyi82Rd9UXV5HV5l7L2O9c8A98fv08SO34gbBif/rOgctDYNvq5ReDECbJbRZwfi7ag7Z8pfanD90+in/J+t8Ga5UrbY8ONZBm+0XPaYwVcrD2Y5Z+h8Jfl+MKPiu9cBX+j7Lsc5rZ9cY/BK3RTR2u27dqBcZsjeS/6NcFta/tA+6PnoL+j96Nl12kgylfkm04/uA/6ktNtYZ8PPZxAnT5UToDp9X+GktgDV+FprbFZ0WmrEsFKndI3V93M6jaDnI238vMWQ1Xx1W53YE88s2Jf4qOFONWxdhz6nm18nPhnOnY7+dhdtzFic8cOWxMcfsnkBe/NXs3dfg3NnK3WrY9Uw8mAm56wkc4ZG8peWU/69bgwq/HEX+bcbbtn3/5IxQ5uLVJUdq9g7I8ebvuuarKs0P78JJR8N0I+q7D10AN71j1ULyPP5YcNea+6lzfm0vH+rFj/08UaLwQzq9/2B+qdhjzpnNzhXkrsXVOnbo7M2Vt2l+dHon9cB78nI/kiLX41+UHvMYGOuX1jXJu1T66JaFemLtedVfL/RQiET2D0SmWot9vple/5fNZkYqN5enQe1t+8adUI+SN11/Nhj/3uIZ5rU9mNP+YEYp5vXiUMD+WmWbm1+qnhjxbAJXy17WX9y/beHzY0aOh+itdmkL5TyokbM3kzBW2Va5E0JNzTZGU3rHbLdG3DO6CeNc6jVrnFt4/gTb82tLTuIXg31aS2/av2opN06sv0xQtmYsnS2YtBX9w25utO1TXKdlY828keFvd9tmp97dNgoH9WM18BjYGHsa+XIKr1KcoqWF0pyRqa+gfPCIDG0ONe03h6ZgfJgn+yeuZzT1ifZ+ME6/hhm/I0cWjtGdXlTh1d1+mCFTK38q/mq395BeUfDtQAF68ie8mHOVWr7ss93g/hK7Z9N7Mnxhg3XxSW5e+DxpPTTsA/WnYuUzDOHtu4d2sHLjvEBEXki8UDUpSGES0TkCOJBWQuIRF5ryP81cRf/6cSd10XAD0MIDykyR4UQzijQeRvizuoM4gGUjxF/BT4bOCGEcH+Tdkv0KrXJqFuz98vEA9EaxW8qweI6kcMDcTnVm419m7wYj5jI9pbksiaybaIwl6n5lfjLeuMxo0TnhjGaBryceEv1sHWeBrwkKAd8KrJFY28bOpVgIvd9DRrnmvb7rnzVFud66m/qj0Zzuhr6qGMz8c21Yz7/Ndo9g3jHxsA6dcgrzc/TiC8JuIsKXxHvBGkUg7Z4U4I21xFabm9r/JyMaDsvKO1OI24SPYPBc+T7gd1owPVBOOmbPJMMIvJD4u1lWxKfx9+aeIvrK4nxfqciewzweuItbK8l3nJ2P3FX+P0hhMszcreHEHYr0Pki4m1+3w0h/Dl9tzPx2cVXhBBe1aTdEr1KbTLq1uz9ENH/A8dvqsHg+nOIj+sNxOVUbzb2bfJiPGKi2luSy4hvShlYtk0U5jI1v7L+DI2h5pwa+VmL0f8ibuTMoHpj6v821bnFBWjJ2DseFzcTsu9rMDh3CfH1v0MdM9pECedq1N0ohybZRnO6GjqpYzPx0eMxn/8a7f4N6dHkBjp1xas7iAvjGVTn33eQ99WfiI+8N7G3Fd6UoHQdQbzbvcmP2CXjZyfzlK7Qcl7Qxub7Uh1NcuQq4iPpA3N9EE76Js8kg4jMCyHsk17x9idglxDCOhER4hsv9lFk5xOfp1wnIlsCvwohHJJeM7eQDV/P/bgY8Ta7zQp0XhhC2DNTtpq4M1rZbtKrUtTSS0TmNZUtgWVvCGHzJvGbajC4PvqGlioun018s0BltcDexMc2qspa40VX6KoftImSXEbMNznZs0MI+7ekcytxMPLNQmBNwZjRWGcjRjcAnye/MbVzgc5tLUBLxt5OFjeTse9rqJEXmo4ZnfiqhHM16tZ8peZBK+fkykZtyhVhjM3Awi7mv0a7K0MIW+R0yulDy7yq4ed/Ip9/n4riK81eIwaNeVOCwnFMlSWe0ZnL7bOIZ980abdx/5yI6DAvaGPzLGDbpuuMEMK0TJsLiXfE5WRr54VN6lzkmFCYJvEW3q2Iu5bbEHfVNyOeVm5hE+ItZ5sRdzsJIdwuIpsSd+/v67tegN8W6nybiHyC2InuBhCRnYidSIx2dwJe3VCvEtkSaPY+Whi/qQSN64LO5R3Jx/4W2uP6eERX/aBtlOQyTbYttBUHLd/cAexckHNKdc75ebMQwom9F6YJ1gkSb79eW6Dz7kbdTVEy9ralk4XJ2vc15DhXMmZ05avS+Z6FpnnQyjkaNE5aY3NX8191LmLo9GTF3jZ5pfn5ZiMfPYLSjwpiUMKbErS5jtBy++com2t2MU/pCl3lBS1+x9F8zLjJ4PrzFNnaecE3eSYfvgPcRNxBnAWcJSK3Ai8GfmLIfhu4RkSuJt4qfyKAiOwI3EP8lWukX0hELi/UeSbxDQNXiMhT0nd3A+cQD7fS2l1VoNd5BbIl0Oz9N5rHb6pB4/ql5Lm8nHhKfi72S5Syy1uwo2t01Q/aREkuu1qRXd6izm3FQcs3fwe8k+Y5p0RnLUYrjQnQ+QU6t7WQKBl7u1rcTMa+r0Hj3J1KmTVmXD4WyleghHMWNF9ZedDKORo0Ti5Ryi4nPhbVxfxXa/cyQ6fdjLrbgubnZUY+Ope8r/5E8xiU8KYEJXnQkt1B8eXdBe2W9M+JiK7ygjY2L6H5mHEu8Y1cOa6fZNhUC/641iSEiOwCEEJYKiLbEl9FfXsIYXYN2b2J55ncEEK4qVVFHZUoid9Ug+Yr5/LURkn8pxp3uso5OT+LyHbEyf4bgf4J0IkhhOVNda5Td4E9404nx4bQ+vZE7Pdt9t2p5o/CMUObi0yoOV3N/Kv1owllb5toebyZcP2zK7Q1NhMfXRy3MfBNHse4hkzSN3zkMNXsdTgc3cHzjcPhGEt4znE0gfPGMVUwTK5XHvrjcIwjHNe1AmOMqWavw+HoDhMu30iLZ9S0WXdTjEedHI4CTLic41iPDvPRpOON5/aJjRbjNzSu+508js4hU+8NH1PKXofD0R0mW76RFl8r3GbdTTEedXI4NEy2nONYj5bz75Tijef2iY2S+I0V1/3gZcd4wFR7w8dUs9fhcHSHCZdvjAnQTuO17qYYjzo5HAWYcDnHsR4d5qNJxxvP7RMbLcZvTLjumzyO8YCp9oaPqWavw+HoDhMx37Q5ARqPC4nxqJPD0RQTMec41qOrfDQZeeO5fWKjrfiNCdd9k8fROUII/0MpO2IsdRkLTDV7HQ5Hd5ig+abNCdB4XEiMR50cjkaYoDnHsR6d5KNJyhvP7RMbrcRvrLjuZ/I4HA6Hw+FwOBwOh8PhcEwC+Nu1HA6Hw+FwOBwOh8PhcDgmAXyTx+FwOBwOh8PhcDgcDodjEsA3eRwOh8PhcDgcDofD4XA4JgF8k8fhcDgcjikMEVknIiMicqOIXC8iHxMRdX4gIruLiHlAoIjsIiI/S38fIiLnDajb5SLy/EFkSiAi/yoih7VY/0Bv5Gjisx7ZD4vIlk1kHQ6Hw+FwTFz4Jo/D4XA4HFMbq0II+4UQ9gYOB14DfMaQ2R0wN3lCCEtDCG8pV3FwiMjAbxANIXw6hHBJG/qk+g9qq+4KfBio3OQRkSeMoR4Oh8PhcDjGEL7J43A4HA6HA4AQwl+A9wIflIgniMhJInKNiMwTkX9Il54AvDzdAfSRdGfPlSIyJ30Ogsfv+Lmhvx0R2UpETheR2SIyV0TemL7fQkR+IiILROQXwBZVeorIEhH5oojMT3X8l/T9mSLyDRG5GviiiDxTRC4UkeuSfnuJyDYictvo3UpJlztEZNMk/5b0/SuTbvOTrpv1tL1D+vv5o69SFZGDkz9GktyTKvR+OP17SLpL6WcicpOI/FBEJJVNT9/NAd7UI/tZEfl4z/9vSP7dSkTOT3dh3SAiM0XkGGAX4DIRuWy0bRH5sohcD8wSkV/21HV48rfD4XA4HI4JjoF/5XI4HA6HwzF5EUK4Nd3p8RTgjcADIYQXpE2Oq0TkYuBY4OMhhNcDpMeCDg8hrBaRZwE/BrTHrGYBl4YQ3i0i2wKzReQS4B+AlSGE54jIPsAcpY4HQgjPE5F3AF8DXp++fxpwUAhhnYj8GvjHEMJiEXkRcEoI4RUiMgIcDFyW5C4KIaxN+yyIyObAmcArQwiLROR7wPtSOzl8HPhACOEqEdkaWK1cC7A/sDewFLgKeKmIXAt8C3gFcDPwU6MOgOnA0hDC65Lu24QQHhCRjwKHhhDuSddtBVwdQvhY2lBaICI7hhCWAUcBp9doy+FwOBwOxziH38njcDgcDocjh1cB70ibIlcD2wPPqrhuU+BbIjIfOAt4bo16j031Xg5sDuwG/A3wA4AQwjxgnlLHj3v+fUnP92elDZ6tgYOAs1I73wSemq75KTAz/f1WNt5M2RP4YwhhUfr/d5NuGq4CvpLuotk2hPCocf3sEMKdIYTHgBHiI3B7pXYXhxACyRcG5gOHi8iJIvLyEMIDmevWAT8HSHV/H/j7tMn2EuCCGm05HA6Hw+EY5/A7eRwOh8PhcDwOEflr4obAXwABjg4hXNR3zSF9Yh8B7gb2Jf6AZN3FIsCbQwgL++odRNWQ+XtF+ncacH8IYb8K2XOAL4jIk4EDgUsHaPdR1v9ItvnjCoRwgoicD7yWeMfTq0MINyn1rOn5ex32nKy33cfbTncaHZDa/ZyI/DqE8K8V8qtDCOt6/n8GcC4xVmfV2JRyOBwOh8MxAeB38jgcDofD4QBARHYEvgF8Pd3tcRHwPhHZNJU/W0S2Ah4Ces+c2Qa4K92V8nbAOtj3IuDonnNo9k/f/yfpQGcR+a/APkodM3v+/V1/YQjhQeCPIvLfU30iIvumsoeBa4CTgfP6Nj8AFgK7j571k2y6Iv29hLgxBPDmUQEReWYIYX4I4cRU916K7jnclNp9Zvr/23rKlgAHpLYOAPZIf+9CfMTtB8BJo9ewcYw2QAhhKfFRsU8RN3wcDofD4XBMAvidPA6Hw+FwTG1skR5n2pR4t8j3ga+ksm8THyOakzZklgEziI9RrUuH+J4JnAL8PJ2PcyHr76bJ4Xji+Tbz0gHIfySejXMqcIaILAAWANcpdWwnIvOId8S8LXPNkcCpIvKpZN9PgOtT2U+Jj5Yd0i+UzhY6ivio1ybETZtvpOLjgO+IyPHER81G8WERORR4DLiRBo8/pXbfC5wvIiuBK1m/UfNz4qNzNxIfnRt9lOx5wEki8hiwlnh2EMBpwIUisjSEcGimyR8CO4YQFgyqq8PhcDgcjvEJiT/UORwOh8PhcEwMiMgS4Pk9hwo7GkBEvg7MDSF8p2tdHA6Hw+FwDAd+J4/D4XA4HA7HFIOIXEe84+pjXevicDgcDodjePA7eRwOh8PhcDgcDofD4XA4JgH84GWHw+FwOBwOh8PhcDgcjkkA3+RxOBwOh8PhcDgcDofD4ZgE8E0eh8PhcDgcDofD4XA4HI5JAN/kcTgcDofD4XA4HA6Hw+GYBPBNHofD4XA4HA6Hw+FwOByOSYD/D2YAuzYiH0OW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66" name="AutoShape 2" descr="data:image/png;base64,iVBORw0KGgoAAAANSUhEUgAABAgAAAQiCAYAAAAmrs9KAAAAOXRFWHRTb2Z0d2FyZQBNYXRwbG90bGliIHZlcnNpb24zLjMuMiwgaHR0cHM6Ly9tYXRwbG90bGliLm9yZy8vihELAAAACXBIWXMAAAsTAAALEwEAmpwYAADAcUlEQVR4nOzdd5htZXn38e+PogiIGsWKCPIqigVEsIGxx4Il9oJdY41iF2Mvr11jSTRiIfYolliwYUFQjHjoIvpqEBU1isaC2Cj3+8ez9jn7DNOOnJn17PH7ua5zzew1xdthZu+17nWXVBWSJEmSJOmv2xZjByBJkiRJksZngkCSJEmSJJkgkCRJkiRJJggkSZIkSRImCCRJkiRJEiYIJEmSJEkSy0wQJHlyklOTfDPJ+5Nss9KBSZIkSZKk1bNkgiDJVYAnAvtU1XWBLYH7rXRgkiRJkiRp9Wy1CZ93iSTnAtsCP1nsky93ucvVLrvschFDkyRJkiRJm9Nxxx33i6racb6PLZkgqKofJ3k18EPgD8Dnqupzi33NLrvswrp16/6iYCVJkiRJ0spI8oOFPracFoPLAHcDdgWuDGyX5IHzfN6jkqxLsu6ss866KPFKkiRJkqRVtpwhhbcFvl9VZ1XVucBHgJvN/aSqOqSq9qmqfXbccd5qBUmSJEmS1KnlJAh+CNwkybZJAtwGOG1lw5IkSZIkSatpOTMIvp7kQ8DxwHnACcAhKx2YJEmSJEkXxbnnnsuZZ57JH//4x7FDWXXbbLMNO+20E1tvvfWyv2ZZWwyq6vnA8//SwCRJkiRJWm1nnnkml7zkJdlll11oBfF/HaqKX/7yl5x55pnsuuuuy/665bQYSJIkSZI0c/74xz9y2cte9q8qOQCQhMte9rKbXDlhgkCSJEmStGb9tSUHJv6S/98mCCRJkiRJ0vJmEEiSJEmSNOt2Ofjwzfr9znj5AZv1+43NCgJJkiRJklbIGWecwbWudS0e+tCHcs1rXpMDDzyQz3/+8+y3335c4xrX4Nhjj+Wcc87h4Q9/ODe60Y24wQ1uwMc+9rH1X3vzm9+cvffem7333ptjjjkGgCOPPJJb3vKW3Ote9+Ja17oWBx54IFV1kWO1gkCSJEmSpBX0ve99j8MOO4x3vOMd7Lvvvrzvfe/jK1/5Ch//+Md56Utfyh577MGtb31r3vGOd/DrX/+aG93oRtz2trfl8pe/PEcccQTbbLMN3/3ud7n//e/PunXrADjhhBM49dRTufKVr8x+++3HV7/6Vfbff/+LFKcJAkmSJEmSVtCuu+7K9a53PQCuc53rcJvb3IYkXO961+OMM87gzDPP5OMf/zivfvWrgbZ94Yc//CFXvvKV+cd//EdOPPFEttxyS/7f//t/67/njW50I3baaScA9tprL8444wwTBJIkSZIk9eziF7/4+ve32GKL9Y+32GILzjvvPLbccks+/OEPs/vuu2/0dS94wQu4whWuwEknncQFF1zANttsM+/33HLLLTnvvPMucpzOIJAkSZIkaUS3v/3teeMb37h+jsAJJ5wAwG9+8xuudKUrscUWW/Dud7+b888/f0XjMEEgSZIkSdKInvvc53Luuedy/etfn+tc5zo897nPBeBxj3sc73znO9lzzz359re/zXbbbbeicWRzTDqca5999qnJ4ARJkiRJksZw2mmnce1rX3vsMEYz3///JMdV1T7zfb4VBJIkSZIkyQSBJEmSJEkyQSBJkiRJkjBBIEmSJElaw1Zi7t4s+Ev+f5sgkCRJkiStSdtssw2//OUv/+qSBFXFL3/5S7bZZptN+rqtVigeSZIkSZJGtdNOO3HmmWdy1llnjR3Kqttmm23YaaedNulrTBBIkiRJktakrbfeml133XXsMGaGLQaSJEmSJGncCoJdDj58Rb7vGS8/YEW+ryRJkiRJa5UVBJIkSZIkyQSBJEmSJEkyQSBJkiRJkjBBIEmSJEmSMEEgSZIkSZIwQSBJkiRJkjBBIEmSJEmSMEEgSZIkSZIwQSBJkiRJkjBBIEmSJEmSMEEgSZIkSZIwQSBJkiRJkjBBIEmSJEmSMEEgSZIkSZIwQSBJkiRJkjBBIEmSJEmSMEEgSZIkSZIwQSBJkiRJkjBBIEmSJEmSMEEgSZIkSZIwQSBJkiRJkjBBIEmSJEmSMEEgSZIkSZIwQSBJkiRJkjBBIEmSJEmSMEEgSZIkSZIwQSBJkiRJkjBBIEmSJEmSMEEgSZIkSZIwQSBJkiRJkjBBIEmSJEmSMEEgSZIkSZIwQSBJkiRJkjBBIEmSJEmSMEEgSZIkSZIwQSBJkiRJkjBBIEmSJEmSMEEgSZIkSZIwQSBJkiRJklhGgiDJ7klOnPr32yRPWoXYJEmSJEnSKtlqqU+oqu8AewEk2RL4MfDRlQ1LkiRJkiStpk1tMbgN8N9V9YOVCEaSJEmSJI1jUxME9wPeP98Hkjwqybok684666yLHpkkSZIkSVo1y04QJLkYcFfgsPk+XlWHVNU+VbXPjjvuuLnikyRJkiRJq2BTKgjuCBxfVT9bqWAkSZIkSdI4NiVBcH8WaC+QJEmSJEmzbVkJgiTbAbcDPrKy4UiSJEmSpDEsueYQoKrOAS67wrFIkiRJkqSRbOoWA0mSJEmStAaZIJAkSZIkSSYIJEmSJEmSCQJJkiRJkoQJAkmSJEmShAkCSZIkSZKECQJJkiRJkoQJAkmSJEmShAkCSZIkSZKECQJJkiRJkoQJAkmSJEmShAkCSZIkSZIEbDV2ALNkl4MPX5Hve8bLD1iR7ytJkiRJ0nJZQSBJkiRJkkwQSJIkSZIkEwSSJEmSJAkTBJIkSZIkCRMEkiRJkiQJEwSSJEmSJAkTBJIkSZIkCRMEkiRJkiQJEwSSJEmSJAkTBJIkSZIkCRMEkiRJkiQJEwSSJEmSJAkTBJIkSZIkCRMEkiRJkiQJEwSSJEmSJAkTBJIkSZIkCRMEkiRJkiQJEwSSJEmSJAkTBJIkSZIkCRMEkiRJkiQJEwSSJEmSJAkTBJIkSZIkCRMEkiRJkiQJEwSSJEmSJAkTBJIkSZIkCRMEkiRJkiQJEwSSJEmSJAkTBJIkSZIkCRMEkiRJkiQJEwSSJEmSJAkTBJIkSZIkCRMEkiRJkiQJEwSSJEmSJAkTBJIkSZIkCRMEkiRJkiQJEwSSJEmSJAkTBJIkSZIkCRMEkiRJkiQJEwSSJEmSJAkTBJIkSZIkCRMEkiRJkiQJEwSSJEmSJAkTBJIkSZIkCRMEkiRJkiQJEwSSJEmSJAkTBJIkSZIkiWUmCJJcOsmHknw7yWlJbrrSgUmSJEmSpNWz1TI/7/XAZ6rqXkkuBmy7gjFJkiRJkqRVtmSCIMmlgL8FHgpQVX8G/ryyYUmSJEmSpNW0nBaDXYGzgEOTnJDkbUm2m/tJSR6VZF2SdWedddZmD1SSJEmSJK2c5SQItgL2Bt5cVTcAzgEOnvtJVXVIVe1TVfvsuOOOmzlMSZIkSZK0kpaTIDgTOLOqvj48/hAtYSBJkiRJktaIJRMEVfU/wI+S7D4cug3wrRWNSpIkSZIkrarlbjF4AvDeYYPB6cDDVi4kSZIkSZK02paVIKiqE4F9VjYUSZIkSZI0luXMIJAkSZIkSWucCQJJkiRJkmSCQJIkSZIkmS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mCCQJEmSJEmYIJAkSZIkScBWYweglbPLwYevyPc94+UHrMj3lSRJkiSNxwoCSZIkSZJkgkCSJEmSJJkgkCRJkiRJmCCQJEmSJEmYIJAkSZIkSZggkCRJkiRJmCCQJEmSJEmYIJAkSZIkSZggkCRJkiRJmCCQJEmSJEmYIJAkSZIkSZggkCRJkiRJmCCQJEmSJEmYIJAkSZIkSZggkCRJkiRJmCCQJEmSJEmYIJAkSZIkSZggkCRJkiRJmCCQJEmSJEnAVmMHIE3scvDhm/17nvHyAzb795QkSZKktcgKAkmSJEmSZIJAkiRJkiQts8UgyRnA2cD5wHlVtc9KBiVJkiRJklbXpswguFVV/WLFIpEkSZIkSaOxxUCSJEmSJC07QVDA55Icl+RRKxmQJEmSJElafcttMdi/qn6c5PLAEUm+XVVHTX/CkDh4FMDOO++8mcOUJEmSJEkraVkVBFX14+Htz4GPAjea53MOqap9qmqfHXfccfNGKUmSJEmSVtSSCYIk2yW55OR94O+Ab650YJIkSZIkafUsp8XgCsBHk0w+/31V9ZkVjUqSJEmSJK2qJRMEVXU6sOcqxCJJkiRJkkbimkNJkiRJkmSCQJIkSZIkmSCQJEmSJEmYIJAkSZIkSZggkCRJkiRJmCCQJEmSJEmYIJAkSZIkSZggkCRJkiRJmCCQJEmSJEmYIJAkSZIkSZggkCRJkiRJwFZjByDNol0OPnxFvu8ZLz9gRb6vJEmSJC3FCgJJkiRJkmSCQJIkSZIkmS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wFZjByBp5e1y8OEr8n3PePkBK/J9JUmSJK0+KwgkSZIkSZIJAkmSJEmStAkJgiRbJjkhySdXMiBJkiRJkrT6NqWC4CDgtJUKRJIkSZIkjWdZCYIkOwEHAG9b2XAkSZIkSdIYlltB8DrgGcAFKxeKJEmSJEkay5IJgiR3Bn5eVcct8XmPSrIuybqzzjprswUoSZIkSZJW3nIqCPYD7prkDOA/gFsnec/cT6qqQ6pqn6raZ8cdd9zMYUqSJEmSpJW0ZIKgqp5VVTtV1S7A/YAvVtUDVzwySZIkSZK0ajZli4EkSZIkSVqjttqUT66qI4EjVyQSSZIkSZI0GisIJEmSJEmSCQJJkiRJkmSCQJIkSZIkYYJAkiRJkiRhgkCSJEmSJGGCQJIkSZIkYYJAkiRJkiRhgkCSJEmSJGGCQJIkSZIkYYJAkiRJkiRhgkCSJEmSJGGCQJIkSZIkYYJAkiRJkiRhgkCSJEmSJGGCQJIkSZIkYYJAkiRJkiRhgkCSJEmSJGGCQJIkSZIkYYJAkiRJkiRhgkCSJEmSJGGCQJIkSZIkYYJAkiRJkiRhgkCSJEmSJAFbjR2AJM21y8GHb/bvecbLD9js31OSJElaS6wgkCRJkiRJVhBI0kWxEtUOYMWDJEmSVp8VBJIkSZIkyQSBJEmSJEkyQSBJkiRJkjBBIEmSJEmSMEEgSZIkSZIwQSBJkiRJknDNoST9VXEtoyRJkhZiBYEkSZIkSbKCQJLUr5WoeLDaQZIkaX5WEEiSJEmSJBMEkiRJkiTJBIEkSZIkScIEgSRJkiRJwgSBJEmSJEnCBIEkSZIkScIEgSRJkiRJwgSBJEmSJEnCBIEkSZIkScIEgSRJkiRJwgSBJEmSJEnCBIEkSZIkScIEgSRJkiRJwgSBJEmSJEnCBIEkSZIkScIEgSRJkiRJwgSBJEmSJEnCBIEkSZIkScIEgSRJkiRJwgSBJEmSJEnCBIEkSZIkSQK2GjsASZLWgl0OPnxFvu8ZLz9gRb6vJEnSXFYQSJIkSZIkKwgkSfprZMWDJEmaa8kEQZJtgKOAiw+f/6Gqev5KByZJkjSxEgkNkxmSJG1sORUEfwJuXVW/S7I18JUkn66q/1rh2CRJkmaO1RmSpFm1ZIKgqgr43fBw6+FfrWRQkiRJkiRpdS1rSGGSLZOcCPwcOKKqvj7P5zwqybok684666zNHKYkSZIkSVpJyxpSWFXnA3sluTTw0STXrapvzvmcQ4BDAPbZZx8rDCRJkmaALRGSpIlN2mJQVb9O8iXgDsA3l/p8SZIkaXNyYKUkrZwlWwyS7DhUDpDkEsDtgG+vcFySJEmSJGkVLaeC4ErAO5NsSUsofLCqPrmyYUmSJEmSpNW0nC0GJwM3WIVYJEmSJEnSSJa1xUCSJEmSJK1tJggkSZIkSZIJAkmSJEmSZIJAkiRJkiRhgkCSJEmSJGGCQJIkSZIkYYJAkiRJkiRhgkCSJEmSJGGCQJIkSZIkYYJAkiRJkiRhgkCSJEmSJGGCQJIkSZIkYYJAkiRJkiRhgkCSJEmSJGGCQJIkSZIkYYJAkiRJkiRhgkCSJEmSJAFbjR2AJEmStBbtcvDhK/J9z3j5ASvyfSXJCgJJkiRJkmSCQJIkSZIkmSCQJEmSJEmYIJAkSZIkSZggkCRJkiRJmCCQJEmSJEmYIJAkSZIkSZggkCRJkiRJmCCQJEmSJEmYIJAkSZIkSZggkCRJkiRJmCCQJEmSJEmYIJAkSZIkSZggkCRJkiRJmCCQJEmSJEmYIJAkSZIkSZggkCRJkiRJmCCQJEmSJEmYIJAkSZIkSZggkCRJkiRJmCCQJEmSJEmYIJAkSZIkSZggkCRJkiRJmCCQJEmSJEnAVmMHIEmSJGl8uxx8+Ip83zNefsCKfF9Jm58VBJIkSZIkyQSBJEmSJEkyQSBJkiRJkjBBIEmSJEmSMEEgSZIkSZIwQSBJkiRJkjBBIEmSJEmSMEEgSZIkSZIwQSBJkiRJkjBBIEmSJEmSMEEgSZIkSZIwQSBJkiRJkjBBIEmSJEmSgK3GDkCSJEmSNtUuBx++2b/nGS8/YLN/T2mWWEEgSZIkSZKWThAkuWqSLyX5VpJTkxy0GoFJkiRJkqTVs5wWg/OAp1bV8UkuCRyX5Iiq+tYKxyZJkiRJklbJkhUEVfXTqjp+eP9s4DTgKisdmCRJkiRJWj2bNIMgyS7ADYCvr0g0kiRJkiRpFMtOECTZHvgw8KSq+u08H39UknVJ1p111lmbM0ZJkiRJkrTClpUgSLI1LTnw3qr6yHyfU1WHVNU+VbXPjjvuuDljlCRJkiRJK2w5WwwCvB04rapeu/IhSZIkSZKk1bacLQb7AQ8CTkly4nDsn6rqUysWlSRJkiStEbscfPiKfN8zXn7Ainxf/fVaMkFQVV8BsgqxSJIkSZKkkWzSFgNJkiRJkrQ2mSCQJEmSJEkmCCRJkiRJkgkCSZIkSZKECQJJkiRJkoQJAkmSJEmShAkCSZIkSZKECQJJkiRJkoQJAkmSJEmShAkCSZIkSZKECQJJkiRJkoQJAkmSJEmShAkCSZIkSZKECQJJkiRJkoQJAkmSJEmShAkCSZIkSZKECQJJkiRJkoQJAkmSJEmShAkCSZIkSZKECQJJkiRJkoQJAkmSJEmShAkCSZIkSZKECQJJkiRJkoQJAkmSJEmShAkCSZIkSZIEbDV2AJIkSZKkfuxy8OEr8n3PePkBK/J9tflYQSBJkiRJkkwQSJIkSZIkEwSSJEmSJAkTBJIkSZIkCRMEkiRJkiQJEwSSJEmSJAkTBJIkSZIkCRMEkiRJkiQJEwSSJEmSJAkTBJIkSZIkCRMEkiRJkiQJEwSSJEmSJAkTBJIkSZIkCdhq7AAkSZIkSfpL7XLw4Zv9e57x8gM2+/ecBVYQSJIkSZIkEwSSJEmSJMkEgSRJkiRJwgSBJEmSJEnCBIEkSZIkScIEgSRJkiRJwgSBJEmSJEnCBIEkSZIkScIEgSRJkiRJwgSBJEmSJEnCBIEkSZIkScIEgSRJkiRJwgSBJEmSJEnCBIEkSZIkScIEgSRJkiRJwgSBJEmSJEnCBIEkSZIkScIEgSRJkiRJwgSBJEmSJEliGQmCJO9I8vMk31yNgCRJkiRJ0upbTgXBvwN3WOE4JEmSJEnSiJZMEFTVUcD/rkIskiRJkiRpJM4gkCRJkiRJmy9BkORRSdYlWXfWWWdtrm8rSZIkSZJWwWZLEFTVIVW1T1Xts+OOO26ubytJkiRJklaBLQaSJEmSJGlZaw7fD3wN2D3JmUkesfJhSZIkSZKk1bTVUp9QVfdfjUAkSZIkSdJ4bDGQJEmSJEkmCCRJkiRJkgkCSZIkSZKECQJJkiRJkoQJAkmSJEmShAkCSZIkSZKECQJJkiRJkoQJAkmSJEmShAkCSZIkSZKECQJJkiRJkoQJAkmSJEmShAkCSZIkSZKECQJJkiRJkoQJAkmSJEmSBGw1dgCSJEmSJP012OXgw1fk+57x8gM2y/exgkCSJEmSJJkgkCRJkiRJJggkSZIkSRImCCRJkiRJEiYIJEmSJEkSJggkSZIkSRImCCRJkiRJEiYIJEmSJEkSJggkSZIkSRImCCRJkiRJEiYIJEmSJEkSJggkSZIkSRImCCRJkiRJEiYIJEmSJEkSJggkSZIkSRImCCRJkiRJEiYIJEmSJEkSJggkSZIkSRImCCRJkiRJEiYIJEmSJEkSJggkSZIkSRImCCRJkiRJEiYIJEmSJEkSJggkSZIkSRImCCRJkiRJEiYIJEmSJEkSJggkSZIkSRImCCRJkiRJEiYIJEmSJEkSJggkSZIkSRImCCRJkiRJEiYIJEmSJEkSJggkSZIkSRImCCRJkiRJEiYIJEmSJEkSJggkSZIkSRImCCRJkiRJEiYIJEmSJEkSJggkSZIkSRImCCRJkiRJEiYIJEmSJEkSJggkSZIkSRImCCRJkiRJEiYIJEmSJEkSy0wQJLlDku8k+V6Sg1c6KEmSJEmStLqWTBAk2RL4V+COwB7A/ZPssdKBSZIkSZKk1bOcCoIbAd+rqtOr6s/AfwB3W9mwJEmSJEnSakpVLf4Jyb2AO1TVI4fHDwJuXFX/OOfzHgU8ani4O/CdzRzr5YBfbObvuZKMd+XMUqxgvCtplmIF411JsxQrGO9KmqVYwXhX0izFCsa7kmYpVjDelTRLscLKxXu1qtpxvg9stbn+F6rqEOCQzfX95kqyrqr2Wanvv7kZ78qZpVjBeFfSLMUKxruSZilWMN6VNEuxgvGupFmKFYx3Jc1SrGC8K2mWYoVx4l1Oi8GPgatOPd5pOCZJkiRJktaI5SQIvgFcI8muSS4G3A/4+MqGJUmSJEmSVtOSLQZVdV6SfwQ+C2wJvKOqTl3xyC5sxdoXVojxrpxZihWMdyXNUqxgvCtplmIF411JsxQrGO9KmqVYwXhX0izFCsa7kmYpVhgh3iWHFEqSJEmSpLVvOS0GkiRJkiRpjTNBIEmSJEmSZiNBkGSLJDuMHYckSZIkafZ4Tbk83SYIkrwvyQ5JtgO+CXwrydPHjms5klwmyfXHjmMxSfYbfrYkeWCS1ya52thxzSfJFZK8Pcmnh8d7JHnE2HGtFUkOGv7WMvycj0/yd2PHNS3JUxb7N3Z8C0my9zz/dkuy5IDYsSS5SpKbJfnbyb+xY1oLktw7ySWH95+T5CNJ9h47rsUkuUSS3ceOY1Mk2XbsGJYjydWS3HZ4/xKT340eJdkuyRbD+9dMctckW48d13xm4fVsriT7J3nY8P6OSXYdOyZpLZm1a8rhefatST6X5IuTf6saQ69DCpOcWFV7JTkQ2Bs4GDiuqrq88E5yJHBX2maI44CfA1+tqi4vXpKcDOwJXB/4d+BtwH2q6hZjxjWfITFwKPDsqtpzuLg6oaquN3JoF5LkHot9vKo+slqxLFeSk4af6+2BRwPPBd5dVd1cvCR5/vDu7sC+bFi1ehfg2Kp64CiBLSHJf9Gev04GAlwXOBW4FPDYqvrciOFdSJJXAPcFvgWcPxyuqrrreFEtLsnNgF2Y2spTVe8aLaAFJDm5qq6fZH/gJcCrgOdV1Y1HDm1eSe4CvBq4WFXtmmQv4EW9/i4MvwdvA7avqp2T7Ak8uqoeN3JoF5LkH4BHAX9TVbsluQbwb1V1m5FDm1eS44CbA5cBvkpbf/3nqjpw1MDmMQuvZ9OG17Z9gN2r6ppJrgwcVlX7jRzagpIEOBC4elW9KMnOwBWr6tiRQ5PmNYPXlCcB/0a7npyci1FVx61WDN3exQK2HjLUfw/8S1Wdm6TPbEZzqar6bZJHAu+qqucPF+G9Oq+qKsndaD/ft3d8V/5yVfXBJM+C9as3z1/qi0Zyl0U+VkB3CQLahSvAnWgnUqcOJwDdqKoXAiQ5Cti7qs4eHr8AOHzE0JbyE+ARk9WwSfYAXgQ8g/a70FWCgPZ8u3tV/WnsQJYjybuB3YATmUpoAN0lCNgQ3wHAIVV1eJKXjBnQEl4A3Ag4EqCqTuz8zuY/A7dnSB5W1UkdV788nvaz/TpAVX03yeXHDWlRqarfD+cIb6qqVyY5ceygFtD969kcdwduABwPUFU/6bmaZPAm4ALg1rTXs7OBD9OS911JcjbtNWHab4B1wFOr6vTVj2phSfajPfdejXaNFlqS/upjxrUGzNo15XlV9eYxA+g5QfAW4AzgJOCotPL3344a0eK2SnIl4D7As8cOZhnOHi64HwTcfCgf7LJkEDgnyWUZnuST3IT2BN+dqnrY2DH8BY5L8jlgV+BZw8nJBSPHtJArAH+eevzn4VivrjlJDgBU1beSXKuqTu/0nPV02vPATCQIaHfe9qheS+E29uMkbwFuB7wiycXpuM0POLeqfjPn97Trn3NV/WhOvL0mkv9UVX+exDpUxfX8s02Sm9LuGk9uJGw5YjyLmaXXM2iVGDW5WBlKoHt346raO8kJAFX1qyQXGzuoBbwOOBN4H+1i+360pPLxwDuAW44V2ALeDjyZOXeOezQkM06sqnOSPJB2Z/71VfWDkUObz6xdU34iyeOAjzJ1PlZV/7taAXSbIKiqNwBvmDr0gyS3GiueZXgh8FngK1X1jSRXB747ckyLuS/wAODhVfU/Q4nYq0aOaSFPod0V2i3JV4EdgXuNG9L8kjywqt6TBfriq+q1qx3TMjwC2As4fbhLdFmg10THu4Bjk3x0ePz3wDvHC2dJpyZ5M/Afw+P70nrfLg6cO15YC/o9cGKSL7Dxi9ITxwtpUd8Ergj8dOxAluE+wB2AV1fVr4eEcrc9kLTf3QcAWw4l8E8Ejhk5psX8aGgzqOFO0UHAaSPHtJAvJ/kn4BJJbgc8DvjEyDEt5knAs4CPDnfkrw58adyQFjRLr2cAHxwSh5ceWk8eTmuV6dm5SbZkw02bHek3CXPXqtpz6vEhQ7n5M4e/wd78pqo+PXYQy/RmYM+hneuptN/bdwHdtSrP4DXlQ4a30+cIBaxaJUnPMwjmu8D6Da1n5MRVDmdJSfarqq8udawnQwbtGlX1+bTBTltOSrd7MbwIPRF4I63/PMB3qqrHiyuSPLqq3jLVM7+RSal8T2atnzBtsNvNh4dHVdUJY8azmCSXoJ387z8c+iqtPPOPwLZV9buxYptPkofMd7yqukzCJPkS7WLgWDZOaPTaJ78lreJlel7CD8eLaGHDa8Kzgb+jPe9+FnhxVf1x1MAWkORywOuB29Li/RxwUFX9ctTA5jFU7D2CjX+2b+u9EibJtlX1+7HjWMysvZ4BDEmi9b8LVXXEyCEtaujjvi/tjvE7aTdsnlNVh40a2DySfI3WfvSh4dC9gKdU1U0mfemjBTePJC+nVed8hI1f044fLagFJDl+qCR5HvDjoVX5+B7nfSS5AvBS4MpVdceh3fOmVfX2kUPrVs8JgvfRykcnWfU70wZ97UIb4PLKkUKb13x/FL3+ocBsDUlKcmxV3WjsONaq4Q73BcCtq+raSS4DfK6quusnhDbxmZbYOnS4c7F9VX1/7LjWiqFU9JrDw26TcQBJ5r1TUVVfXu1YlpLkCcDzgZ+x4W5b9TokSZoY2gvezmwMgJy117NXVNUzlzrWmyTXAm5DS2p8oaq6rNYZql1eD9yUdgf2v2gl/D8GblhVXxkxvAsZkt5zVVXdetWDWUKSLwOfoVW93Jw2nP2k6nOA+MwMOwcYquAeC0zm6BwJvGU1z8d6ThAcBdxpcoctyfa0YWR3oFUR7DFmfBPDC+fNaCV4/zz1oR2Au88pbepG2oChGwFfr6obDMdO6fGPJck/0/qiPwCcMzneY0Z1Isk2tDtE1wG2mRyvqoePFtQCprLAJ0z9LpzU4+9uZmzicy48cAiAXgcOJbkl7Y7QGbQTv6sCD6mqo8aLam1I8j1a7253d7SnJfkEi/TD91adkeSNLB5vd+0xSU5h4cFpL+ntdyTJ12l3Xj8+9Rrxzaq67riRXdgsvZ7BgjeXTu45cZg2B+rU2jAseAfg2lX19XEj02pKckVaq/I3qurooVrnltXnFqFvVNW+c54XuqsgmUjyNtp1z6R680HA+VX1yNWKodsZBMDl2XhQ1rnAFarqD0l6GqB1MWB72s9yevLsb+m0T34wS0OS9hrevmjqWNEm6Pbq3cC3aVO1X0Qreewyw85s9RPO2sTnmRk4NHgN8HdV9R1ou3iB9wM3HDWqBQwnqm8Erk17Lt4SOKeqdhg1sPn9iE6Hq87x6uHtPWjzHd4zPL4/rfqhN+vGDuAv8Gna88H7hsf3A7YF/oe2dnixbTijqNkZADkTr2dJHktrP7t6Nt54dUlaK1rP3kxrL5j43TzHujD89/8HLrwKt7ubNQBJLkWrNJvcOf4ybb1sd68dw/yyDwPXGA79gjZUr0czM+x8sO+cpOYX01YfrpqeEwTvBb6e5GPD47sA70ub8Pqt8cLa2FDK+uUk/159Tu5cyJczI0OSqqrnQSIL+T9Vde8kd6uqdw4tM0ePHdQC3kB7Ur98kv/L0E84bkgLmrWJz7M0cAhg60lyAKCq/t9Q6tarf6FdXB1Gqyx5MBvaI3pzOnBkksPZuLe0q8Glk/aMJK+pqn2mPvSJJN1djPc6H2MJt51z1/iUqTvfDxwtqoXN0gDIWXk9ex8tUfQy2k72ibNrFSeV/4UyPS+jqi4YbjL16GO0c6/P029Sa9o7aMN37zM8fhCtNP4eo0W0gOlWZdpmiKsA/0ZrPenNzAw7H5yfZLeq+m9Y3yqzqr+/vf5BU1UvTvIZWvk+wGOqanJycuBIYS3mbUnuXVW/Bhj63v6jqm4/blgLOphWAn8K8GjgU3Q6OXcYgHIhVfWi+Y53YtIn9Osk16XdGepyz3VVvTfJcWzoJ/z7XvsJmX/i81tHjmkxX0ryKmZg4NBg3VDaNrlrfCCd36Gtqu8l2bKqzgcOTVu99ayx45rHD4d/Fxv+9W67JFevYU94kl2BbhNyw53CZwJ7sHFbV4+VZlsmudFkcF6SfdmwNvC88cJa0GNofdxXofVufw54/KgRLWBWXs+GO8K/oVXmkOTytN/b7ZNsX50OLx2cnuSJtKoBaDeYTh8xnsVs2/s8hzl2q6p7Tj1+4dAS3KPHM7QqA1TVd4ff4+5U1fHDzKLuh50Pnk47fzydFu/VWOVtLN0mCAbH016MtgJIsnPHT5qXmyQHYP1e2C7/UAaXAN5RVW+F9dO1L0Fbc9abc6be34Y2sLK7F/w5DhmSRM+hZS23B547bkgbS7JDVf02yd/Qhsu8f+pjf9PjXYyqevVQ8fJb2hP986rvic83Ht5O34ntuT3msbQX/Unf9tG0rQu9+n3aUMUTk7yStu5wi5FjmlcNG0yGeTpUZxss5vFkWsXD9AnKo8cNaVHvpc2pOYB2QfsQ4KxRI1rYI4F3DL8LoT2fPXKoiHrZqJHNo6p+QZ83Zi5kqj/+X4fHOyS5ca/98UnuArwWuDLtdfhqtPOb64wZ1xIeQ6vUeA7t9ewLtDvJPfpkkjtV1afGDmSZ/pBk/8nwxGGO0R9Gjmkh3bcqJ7l1VX0xydwKjGsmoao+MkpgS6iqL6QNj999OPSdqlrV9vqehxROT3w+n/YiWr0Obhky1nefJDDSVgh+dO7wmV4k+S9ameP0EMjPVdXNFv/K8aXtkP9sVd1y7FgWkmTXmjNZf75jY0ryyaq6c5Lvs/GT+uRvrbtBesPzwnuq6ldjx6LxDc+zP6PdkX8ycCngTVX1vVEDm8dQSfRuWjkmtH7NB1fVqeNFtbjhufZaw8Nvr/YJyqZIclxV3XB6wNtkMNXYsS1k6Dee3E3uTpJnVNUrs8AgyE4HQJ4A7D0pgU9bKbmu43Oxk2gJ489X1Q3SdrM/sKoeMXJoa0KSs2mVT3+iVXZOzm96nFNDkr1og+kuRYv1f4GHVtWq9p8vx5CU/zWtte8JtEqSb1XVs8eMa1qSF1bV85McOs+Hq7dZFIskNABWNaHRcwXBQbRJ5V1N813Es4GvpK39CG3lR68ZVYBtpu9gVdXv0vZez4JtgZ3GDmIJH+bCA3s+REfD3qrqzsPbXceOZRNcAfhGkuNpvXqfne6F7EWSB1bVe5I8Zb6P99Z3nuSDVXWfzD9dnV4Ts1X1gySXAK40uUPfsUNo+7e/BOs3RryVDW10PZrcwdgG2HO449LdhOrBpFz0p0kOAH7ChmRMd4YYrwNsM7kD12Hb3KRSr+s2ozlmqT8e4Nyq+mWSLZJsUVVfSvK6sYNaTGZo8F9V9TzE+EKq6kTac+0Ow+PfjhvRorpvVa6q5w/vvmi+m3YjhLSUWwBfZP5BtUVrV10VPT9pzsrEZwCq6jNJ9gZuMhx60lCW16tzkuw96YVOckM6LWOac9GyJW24yIvHi2hhabuBrwNcak4GcAem+mJ7kuQLVXWbpY71oKqek+S5wN/R+rH+JckHgbdPhrl0YtKrPSsnJwcNb+88ahSbaCjPfTWtgmDX4e7Li6qzVXyD7SbJAYCqOjIdD9lMWyl6S1pP/6eAOwJfAXpNELxkuCP/VNpmix1oVSXdSfJvtET3rWgn1PcCjh01qHlU1SeG9sPrVdXTxo5nmWapPx7anKLtgaOA9yb5ORu3Vfao+8F/Sa5VVd8ezssvpLc5QAvdVJhKHnZ1UwFa8o2W5O55DtRE9zftoK+ERs8JgpmY+DyRZLKSZJLt22O429Lr/vAnAYcl+Qmt4uGKwH1HjWhh0xct5wE/q6oeBzlBu9t2Z+DSbJwBPJuWce9Gkm1oJ6mXG+YlTHZY7UAbRtWlqqok/0Mb/HgecBngQ0mOqKpnjBtdU1VvGU6sf1tV/zx2PEupqp8O7z5u7kCnJK+gDX/r0QtoQ5KOhHb3pdO7AtAuXJ5LazMAeCB9X7jcC9gTOKGqHpbkCmwYXtmdqvrk8O5vaBfePbtZVV1/aId4YZLX0Cbad6eqzh/6oGfFLPXHA9yNdnPmybQ5D5cCeq+GmoXBf0+h/Xd/zTwf63EO0GI3FbqqkpylisNZvGk3GD2h0XOCYNYmPj996v1taCetx9HfkxAAVfWN4Q9negBGrxM9X1JVD5o+kOTdc4/1oKo+BnwsyU2r6mtjx7OER9MSRVemDQSd+C1tfVx3khxE63f7Be3O29Or6tyhz/S7QBcJAlh/Yn1/oPsEwZTbceFkwB3nOdaLc6vqN9l4P3tXJ1NTHk478Z+UCB49HOvVH4by7POGctefA1cdO6iFDP2wL6FdbH0GuD7w5KrqManxx+Ht75NcGfglcKUR41nKiUk+Tlsnuv7udo8Dvqrq57TVp7PiecPF9gW03vPek7IwA4P/qupRw9vek4VAu6kwvPv5qvrq9Mc6TNDNUsXhzNy0g74SGt0mCGagn3QjVbVRv0iSqwKvGyeahc3oRM+NpvkO/YRdlQXN45dJvgBcoaqum+T6wF2r6iVjBzZRVa8HXp/kCVX1xrHjWaa/Ae5RVT+YPjhcyPT4YvXVJP9Cm64+fWLdW3njY2mluFdPcvLUhy4JfHX+r+rCqUkeQFsbdw3a9oVjRo5pXsNgze6Gui1iXZJL08pHjwN+B/Sc9Py7qnpGkrsDZ9D2hh9Fn1UPnxh+tq+iJWeLvst0t6ElMaZveKxqP+xSZnGg4mDWkrLQLhD/KUn3g/+SPB54b228gvz+VdXrdp43cuE7x/MdG80sVRzO2E076Cih0d0WgySvq6onJfkE8z/J99hbeiFpt7ROrao9xo5l2ixN9EzyLOCf2Hj9YoA/A4dUVY+7zgEYhlU+HXhLVd1gOPbNqrruuJFt0NO01E2RZE/aEFCAo3uc7juR5EvzHK7qbDf70Lt9GdqKtYOnPnR2dbjucmIYrPps2kwKgM8CL66Opu3P4mva8Pq1U1X9aHi8C7BDVZ286BeOaPL8muRtwIeGuUAnVdWeY8c2bah2uklVHTM8vjhtaHC3M5eS7DffXc25x8aU5C7DzISHzPfxqnrnase0mKmk7G7A9NaVSwJfraoHjhLYGpPkxKraa86xEybnZb1IclPawNonsXHV4Q60DWldPY8BJDm+5mwHydQWmR7MauKwh4RGjxUEk/7MV48axSaa88u3BbAXG5dtd2FqAMYjq6rL4TITVfUy4GVJXtZzMmAB21bVsXNKn3ubm9DNtNTlGoZPPYoNsb0nySG9VkDMUHnjb2i92/cHSHJ52l3D7ZNsX8P61g7tMfzbavh3N+CutPLyXszca9ow5+NTwPWGx2eMG9GyfDLJt2ktBo9Nm7T+xyW+ZtUN1U7/CtxgePwnpuYsdWoW7mp+Ynj3lN4qtBbwPtrciZlKyk4Md+KvwVTZc6czt7ZMsn6zxTAbqMe25YsB29Nex6bnEPyWNg+mGzNWcTiLm1gAThiqX67Dxn9jq3YTt7sKglk1J2t9HnBGT9n1uZL8kNan+QHgi9XxL8JQMvrFyR2WoTTzllX1n2PGtZgknwb+ETisqvZOci/gEVV1x5FDu5AkW/aeLJoYXoxuWlXnDI+3A77WU8Z6WpLnzXe8+ltnBqzfCvBa2lyKnwNXA06rquss+oUjSfId4GnAN2k9vEBbfzhaUAtIctDQ1rPosV4keSfwL1X1jbFjWa4kfwP8Zpj/sR1wyar6n7HjmivJq2ntGh/p/LV3Fu9qfok2dPlDwAeq6psjh7SoJLsBZ1bVn9JWn14feNekJL5HSR5JazPYCTiRtr3ra71VxgEkeRXtdWzS4/9o4EdV9dTxolpYkqv1+Po1bRYrDjO1tW0WJDkM+DbwAOBFtAGmp1XVQYt+4eaMobfXpiwwFXOi1wuBWTOU5t6ZNsxnb+CTwH9U1VdGDWwes1IiNi3J1Wl7z28G/Ar4PnBgj0/8M5YsOgXYt6r+ODzeBvhGVV1v3Mjml2T6JGQb2t/caT218kxLchKtz/jzVXWDJLcCHlhVjxg5tHkl+UpV7T92HMuxQDlmt89jw934/wP8gDY/Y9Jn3OVr8PCa9hRg56p61DCTYvfasN2gG0nOpk0tP59W8dBlD3eSW9BWXT4G+LepD50NfKKqvjtGXEtJckXgPrTNTDvQEgXdzP+ZluREYB9gF9o60Y8B16mqO40Y1qImr8PAf1XVXmmD1V5aVfO2K45paOl5NDBZ23wE8LZeb4oMlU/P4MJ3jrtJviTZoap+OyRkL6THJMEMJg5PGM7BTq628WZrWkvtTVYtht6uBZJcbXj38cPb6ZVQVVUHX/irxrMWEhpDqdjraRewW44dz1zz9TQlOaXXi8Jpw12sLWgzFO5XVe8dOaQLmbFk0VOAhwAfHQ79PfDvVfW6sWLaFEO/8Wer6pZjxzKfJOuqap8hUXCDoRy6uz7uiSS3obVFfIGN1+F20x6TtsniAcD+tM0FE5cELqiq28z7hSObei3eSI9JToAkH6ANU3xwtVkE2wLHzE0ua9NN39UcLri2r6rfLvFlo0tyPdrF1n2rqsey8vWJwyTPoG0OeWPPiUOAJN+oqn2H5MaNh+qHU3utNJslST5Hu1nzNFpi7iHAWdXRWskkn6yqOyf5Pu36Z7qXtqrq6iOFtqgZSxweW1U3SnIUrZ3jf4BjV/Nn290MgqkXodvNeYJ8ZpLj2bicpQeTyenzJjRWP5zlG+4O3Be4A60/5z7jRrSgdUleC/zr8PjxtBPB7qStA3s8cBXanYDPD4+fCpwMdJcgqKrfAx8EPjiVLPoy0F2yqKpem+RI2sUWwMOq6oQRQ9pU29LKMnv16yTb0y5k35vk50xtX+jQw4BrAVuzocWgt/kZxwA/BS7Hxju5z6Y9J/Rq3vWyQHfrZQe7VdV9h4QMVfX7zBkC05MkdwX+dnh4ZI+VDlNeluQxtIqHbwA7JHl9Vb1q5LguJMm1aec196RtXvgA7fW3V+cOv7MPZsM8oK1HjGc5zhxaPf8TOCLJr2iVRt1JWxH4AlqbwVZsqNbp8iIWuGxVvX1oP/sy8OUkXbV5VdWdh7e7jh3Lphjazd4wVBM8A3gebTVujw4ZzsefA3ycNp/iuasZQHcJginJ1JTcJDej3YntygwmNABIcgZwAu3C8OmTnu5OPYH2h/GB4fERbEjI9ObdtJaCr9FWkjyb9oJ096o6ccS4FtV7smhOKdsZw7/1H+uxpA0uVGG0JbAj8OLxIlrS3Wglz0+i9bxditb/1qt9q2r3sYNYzPAa8QPgpmPHsonmrpfdkr7Xy/45ySUY/t6G3u4uh/8leTmtRHuSMD5oON/pdRjvHkNJ8YG0wXoH05L03SUIgHcA/wHcvqp+MnYwy/Aw2p3i/1tV30+yKxtuNHWpqu4+vPuC4WLrUrQ2xR69HXgy7fe1y7aCOc4d3v40yQHAT2jrnbuT5OPA+4GPDTeaujVLicOhSuu31VYjHwWMkszqrsVgIskNaU/0l6JdYP0KeHivQyaGUqvHz0lovKnH8sbhRO/Z1emgtFk23fow/Jx/SuuJ7W6a9sScZNHHe0wWLVDKNtHt3YA5ZdrnAT+rqt62WWxkiPkaVfX5oUx7y6o6e+y45pO2rvVVVfWtsWNZSpKb0Ca/X5s2sXpL4JwO+85ncr1sktvR7rbsAXwO2A94aFUdOWZc80kbtrpXVV0wPN4SOKHXlsQkp9I2M72PNrjyyz22Hg0/x3dX1QPGjmVTDImtnavqO2PHspThZ3xqVV1r7FiWI8nXq+rGY8exXEnuTKvguyrt9WIH4IVV9fFRA5vH1I2lA2iVRf8BfLLH890kX6MlBT44C4nDSbvnqDH0miCYSJuWOVnD1a0ZTGgcW1U3GjuO5Rgy1PPtL+1maMtE5gwim/u4R5OBM2PHsRYlefd8Zdpzj/UiyT/Q1kj+TVXtljbo7d867pM/jbZH/Pu0u8XdDtJLso425+Mw2lCyBwPX7PiCe+bWyya5LG2iemgD1H4xckjzGhIEt5xUPg0VUkf2+HsLkLZe9pnASbSLgZ2B91TVzUcNbB5JjgZuU1V/HjuW5UjbHPNq4GJVtWuSvYAXVdVdx41sYUk+Bjyh+l1/u95QrbMlre1sek5Nl+fms2hIGt2aVjV7h96S3rNo+L39BS2psf6m3WpWy3aXIBiGkC2oql67WrH8JWYoofHPtD63ub983T1pDsmXiW1oJULnVdUzRgppQUnOZ8PPM2y4C9fdlOokz6iqVyZ5I/MnYJ44QlhLSnIP2gyCok11/c9xI1rYPAmjrYCTq2qPEcNa0FAJdSPg65OWqXQ8EDQzNEgvGwZArh+62vswslmQZNEEbKevafcHXg58ifba8LfAs6rqP0YNbBMk2arHaqgk76JV6Xycjc9tujx3THIc7eLqyKnn3G9W1XXHjWxhw+C0GwDHsvHPuLukxnCDaa7q8QYTQNp62YNqWHM59KG/pvrdfHQJ2uyM+zIMua6qJ4wb1QZJPlhV98mFB8p3ezMB1lfNzrWq1bI9ziC45NgB/CWGxMDzGYYOJfkyLQvca6Jgr+HtdJtB0V6oulJVcwcSfjXJsaMEs4TqcAvEIk4b3q4bNYpNkORNtNVr7x8OPWaY/9HVTIrpMu0kk+qM9WXaowW2tD9V1Z8ns92GhEZfWeQpPSYCFvH7JBcDTkzySlr7UXdzdWbQaxb5WK+vae9PG7a673DomcMArS4led4CH+qxTfG/h39bMBvnk+dW1W+y8TzNCxb65E6s6rC0i6KqbjV2DJvo+pPkAEBV/SpJl0nkJB+k3VD4DPAvwJcnbVMdOWh4e+dFP6s/157bqpG21nvVdFdBMKuSfBj4JvDO4dCDgD2rw72ws2bOgLotaIOy3tD7cLJZkeTeVXXYUsd6kLab/do1PHENw1xOraprjxvZ/GatTHu4cP01rfz9CbT1Ot+qqmePGddaMFQ7/Iw2f+DJtHa0N1XV90YNTKsuyRfmtu3Md6wXSaaHeW1DO9k+rde7mgBJtu19cBpAkrfT1rQeTKuOfCKwdVU9ZtTA1pBh2N91aL+7APQ6gyttxfAthwF1k/PfL/dYxZfk9sDnq6r74Y9JXlFzVkXOd6wX87Unr3bLcncVBLNa9kxbsXTPqccvHMp1u5TkCsBLgStX1R2T7AHctKrePnJo8zmODQPqzqP1Gz9i1IjWlmfR+qKXOtaD79H6Xyd3jq86HOvVsUkuNakkSlsNdcuO2yKeCTwSOAV4NPAp4G2jRrR2/AL483BX4IVD3+bFR45pQTM4P2Nr4LFMrQ4E3lJV5y74RatsuAO0LXC5oXR4ctt4B9pq3C5V1UZVGkleDXx2pHAWleSmtMn12wM7J9kTeHRVPW7cyBb0BNq2oz/RhkB+ln5XrwGQ5Gw2nJ9fjNau2t3AVYAk/0b7m7sV7bXsXrTWiF69BvhaksNozw/3Av7vuCFtLMmtq+qLwHbA3eZUv1BVPa0Znrgd7fxm2h3nOTaqJFekvRZcYqgcmX6N2HY1Y+kuQcAMlj0P/pBk/6r6CkDa7tU/jBzTYv4dOJT2wgTw/2jzCLpKEAx3iB9Yw3YIbT5J7gjcCbhKkjdMfWgHWiKmR5cETptqMdkXWJe2bqfHHsjnV9VHJw+q6tdJnk/bH92VbDyd+q1jx7MGfQG4LfC74fElaNP2bzZaRIubtTWHb6ZdqLxpePyg4dgjR4vowh5NWyF6ZVrie3Ly91taie6s2BbYaewgFvA64Pa0GQRU1UlJ/nbRrxjRUOXwbDaci3Wvqta3bqRdHd6NNhy0RzerqusPs19emOQ1tFWdXaqqdw0DbSetUfeo/rb03AL4Im32wFxFGwjZhSSPpVVC7jYMh524JHDMOFEt6vbAQ2nPr69hw2vE2bS21VXTXYKgqj4xvH3nUp/bmccA75oMKaRtMXjIiPEs5XJV9cGhV5qqOm8YsNeVqrogyb/QBuJo8/oJLRF3V9rJ6sTZtBLoHi3UC9ur+XrMu3veBaiq85N8J8nOszCdegZtU1WT5ABV9bu0NZJdmeH5GfvWxmv3vjiU63ajql4PvD7JE6rqjWPHs1xzBnxtCexIn/MHAKiqH825q9nduc1aMbT7/eeQ+D547HjmMblR9/skVwZ+CVxpxHgWlWRnWhL549PHenpNrqrnD+++qKo2GqaXZNcRQlrM+2gJoZex8e/n2au5EWC5hmvfdya5Z1V9eMxYujxRhZlbbbcl8KCq2jPJDgDV/9q4c9JWQk16uW8C9DpQ8QtJ7gl8ZNJ7rouuqk4CTkryUVp54Pmw/ve5y9LnqvoytNWMTD1/9fhEP1iX5LXAvw6PH8/GyZjeXAY4dajQ6Ho69Qw6J8nek6n6adtZuqsyq6qXJXkF8Laee8zncX6S3arqvwGSXJ1+Lwz/J8klq+rsJM+hTf9+SY8bFwbTA77OA37W4waDwY+S3Ayooe3kIDZUpmozSNskNLEFbW3rHxf49LF9cmjtexVwPO2ct+e2ucPZcO1zCWBX4DvMqejqxIdpz13TPkRHlWZDe+dvkrwe+N+qOhvaOWSSG1fV18eNcEE7Dee5Z9MqOvcGDq6qz61WAN0OKcwMrbYDSPJfVdVridWFpK2GeiNwXdpwxR2Be1XVyYt+4QiGfrftaCcmf6TDlYGzLMl/Abed3N1Msj3wuarqrvQ5yaNod67+SJv0PPldWLXVL5siyXa0ic+3HQ4dQbsQOGfhrxpPklvMd3ySmNFfLsm+wH/QKncCXBG47zxbWrqQjtdbzifJbWhtc6fTfr5XAx5WVfOtORvVUO58/ST70/rNXwU8r6puPHJoG8nGA4IvpMfEbJLLAa+nPeeG1sZzUFX9ctTA1pAkh049PA84A3hrVf18nIiWJ8nFaZVcvd4Mu5DhXP1xVdVNq1SSa9ESFq8Enj71oR2Ap1dVd8mMJCcAe88ZcL1uNYf+bYokJw03nW9Pq1B/DvDuv+ohhRPznDR1u9pucMLQB30YG99566YXZ1pVHT9cDOxOexH9Tk/DnKZN97tpRcxE6fPg6cB1q+oXYweyHEMioMeyy4X8EPjpMEhvsuP4CuOGtDZU1TeGE6vJ9pVun3MHxyfZt6q+MXYgy1FVX0hyDTb++f5pzJgWMalsOAA4pKoOT9LjYLrpAcE701onA1ya9lzRWzkxw2vDgWPHsZSFBnFPdDyQm6p62NgxbIqhomQXhmueJFTVu0YNapmGc/WuEoe059g7054HpucQnA38wxgBLUOmK5CH9uVur4HZMHvgTsC7qurUzJ0GucK6/eFk/tV2l1rg03uwDa23aboFoqthHdOS3Bv4zPBL9xxg7yRdljhmxlZCzaCZKH0e/DfQ/eqqiSQ7As/gwiuWumuVGhzGxkPzzh+O7Tv/p2spk4nPc8pyAa45nKh2+RoB3Bg4MMkPaEnvSbXO9ccNa1E3ZMOFwF4dXwj8OMlbaJO1XzHc2ZxvXsmoqmpXgCRvBT5aVZ8aHt8R+PsRQ1tQ2qrWl9Bewz4DXB94clW9Z9TALmzWBnGvN0M/Y5K8G9gNOJENibkCenxeIMlTph5uQSst/8lI4cyrqj4GfCzJTavqa2PHs0ynJ3kibXAttMGFp48Yz1KOS/I5WhL2WUkuSauaXTXdJgiYsdV2s5ZRBZ5bVYcNJY63AV5N+8PpJlOZGV0JNYOeBByWZKPS51EjWtizgGOSfJ22Fgro+m7Le2nbQe5MKxN7CHDWqBEtbquq+vPkQVX9OcnFxgxoDZiZic9z3H7sADbFjF0I3Ae4A/DqYbPJldi4VLc3N6mq9XcGq+rTw0Vij/6uqp6R5O600vd7AEcBXV28zuAg7mkz8TMe7APsMUPzq6YrZs+jzSQYdVjdIh6T5LSq+jXAcJ7+mk5n1zwGeAOtVL9oW4UeNWpEi3sEsBdwelX9fpgZt6rXmd0mCCaZ61kxDER6PW3VSwFfA540d8JnR6ZLHN/aaYnjWlkJ1bUZK31+C+1i6xRWOZv6F7psVb09yUFDH/+Xk/Rcsn1WkrtW1ccBktwNmIl2jl5NJj7PWhK5qn6QtkP+5sOho4fBpr2amQuBaqvtPjL1+KfAT8eLaEk/GSoNJxeAB9LZXc0pk/PaA4DDquo3q1yZu0mGKrNnAnswG1VmMFs/42/Sbnr0/Pe1XlW9cOwYNsH1J8kBgKr6VZIuN44N8zHuN3YcS0lyrar6Ni05AHD1sf62uk0QDHePHwfsT7vgPhr4t0lvbIfeR5tUfvfh8f1oA6m6uSM/R/cljjWjK6Fm1O5sOEHZu+PS3K2r6ilLf1o3JomWnyY5gHZSvejgr5E9Bnhvkn+lPe+eCTx43JDWhuE59p5M9cICVFWX6+KSHETrJ51cyL4nySEdPxfP1IXAjLk/8Hzgo8Pjo4ZjPfpkkm/Tyt8fO1yA93reCBuqzA5gNqrMYLZ+xpcDvjXMMJuuOuxqM0+ST7D4TIqu4h1skeQyVfUrWN8a3uV15XBN+Qgu3O7ZW7XDU2iVDa+Z52PFxm3sK6rnLQYfpA28mGSsHwBcuqruPV5UC5tMJZ5z7KTaeC9zN4YhdHcATqmq7w4ljterVVyhsVxT8xJmZSXUTEnbX3xLWoLgU8Adga9U1b3GjGs+SV5KK2n8BBu/2Hc3TRsgyZ1pyc2r0raG7AC8cHKHvlfDJgumh1fqoknyGdoq2eOYWr9XVfOdCIwuycnATScbN4aNHF/rbQbB1In1JWl3Xbq+ENDKGy5UflNV5w+/t5esqv8ZO675JDmuqm44fQ6Z5BtV1fXclzk/422BHXr8GWdGNvNMxXkPWqJzcu1zf9pa0SePEtgikjwY+CfanKIA9wL+b1W9e9TA5pHkMODbtGvJF9GqoE6rqoNGDaxjPScIvlVVeyx1rBdpe6N/RasaKFoP92Vo64u6vYCZBZmRlVCzKskpwJ7ACdXWqlwBeE9V3W7k0C4kyXwtO1WdrTlM8oqqemaSe1fVYWPHs1zDf/uXAleuqjsm2YN2kfj2kUObeUm+WVXXHTuO5RqeF/atDRsttgG+UZ2tPkzyZGBr2o7zC7VG9XYhMIuSXBN4Gheufum5DH4mZFiRneSztB7pnwAfqqrdRg5tUZmzGQDotepwpiRZV1X7LHWsF0muA9xqePjFqvrWmPEsJMkJVXWDqeuJrWltc92upx/7b6zLUpDB8UluUlX/BZC25qPnqa/3Gd4+es7x+9ESBl1dwMyYWVkJNav+UG3ly3lJdgB+Trvj3Z0Zmk1ypyQH04YqzkyCAPh32i75Zw+P/x+t/NUEwUV3TJLrVdUpYweyTIcCX0/yUdrdobvR5+/BVWibN54FnAx8FTgGOKa3xHySs1m8jHiHVQxnUxwG/BvwNqaqX7RZvCTJpYCnsqHKrLu7xdNmYSBokq9U1f7z/M1NtrH0+re2XZKrV9XpAEl2BbYbOaYFVduEdhZD2X6SnavqhyOHNZ9J8vjXSa4L/A9w+RHjWVQPf2PdJQiGuxZFuyNwTJIfDo+vRisP6dIMXbjMou7nJcy4dUkuDbyVVv78O9qQze4MpYxPAXauqkdl2HteVZ8cObS5PkOrKNo+yW+njvd+cnK5qvpgkmcBVNV5Sbwg2Dz2Bx46VMH8ic7XBlbVa5McyYY5QA+rqhPGjerCquppAGnbNvahJQseBhyS5Nc9VR1W1SUBkryYNivh3bTfgwOBK40Y2lLOq6o3L/1p2lRTr12/YcOd2N7NwkDQA2HD39wMeTJwZJLTac8NV+PCNx67kOSutF75K9NuLF0NOI3W59+bQ9K2LDwH+DiwPfDccUNa1Oh/Y921GCS52mIfr6ofrFYs6sMszUuYdUl2ofUSnjx2LPNJ8gFaEuPBVXXd4XfjmKraa9zI5pfkY1V1t7HjWK7hgvCewBFVtXeSmwCvqKp5+zi1fAu9tvX8mpZkb9oWgwuAr/Y892W4C3tTYL/h7aVprxndbY+Ybz5R5zOLXkC7APgonc9+SbIfcGJVnZPkgbSZRa/v9e9saN94M3CF4TXt+sBdq6rbKsmhn/uJ1bZvdCnJ8VW19/D+h6vqnmPHtFzDTbBrDQ+/XVV/Wuzzx5LkJNrQvM8P5fu3Ah5YVd2upJ8VPfyNdVdB0OuT+FoxayWOSbYEjq+qyZPlLKyEmllVdcbYMSxht6q6b5L7Q1sXlvS7X2mWkgODp9Cy67sl+SqwI23wkC66vrLxS0jyPODetB3cAQ5NclhvFy5JDqHdsTob+DqtveC1NUzW7tQ5SQ5kw8yi+wPnjBvSoh4yvH361LFeWyffDOyZtqLzqbS2iHcBvSY530r7ub4FoKpOTvI+2rylXs3CZoDp84Ief083kuQZVfXK4eFdp2cXJXlpVf3TSKEt5tyq+mWSLZJsUVVfSvK6sYNaI0b/G+suQaCVNWsljsOE3O903Nek1fXnJJdguNhKshtTT569mUrIhdY2tTVwTm+JOFifjLvF8G93WszfqaoLDX7TX+RwNvwubAPsCnyHPssxob0m7Dk1pPDltH7I3i5cdgYuDnwX+DFtNeevxwxoGR4AvH74V7S5CQ8YNaJFzFgL5XlVVUnuBvxLVb09Sc93NLetqmPn5LnPGyuYZXrB2AEsQy3wfq/uB0wSBHNnF92Bti2gN79O23h0FG098s/pO9E5S14wdgAmCC6ioQRzQR2XZN51Tjnjm4dyoeeNFdAiLgOcOmTS1j/5dJat1up4Pq2//6pJ3ksrJ37oqBEtYrr/cah0uBvQ5dTcIRl3/6r6Z+DUseNZa+ZO/x9eOx43UjjL8RNaImOy3/zitAvwrlTVHYa/revQ5g88Fbhukv+lrWV8/qgBzmOo1Oq+uijJravqi0nuMd/Hq+ojqx3TMpw9zFB5IPC3SbagJWZ79Ysh0T1Jet+LziskZ2QzyJ7D/J8Al5iaBdTrHKAs8P58j3txN+APtLkJBwKXoq0Q1EXUw99YdzMIYP2drM9XVfcDW5J8aXh3G9pQiZNof8zXB9ZV1U3Him0xSY4B/pWNSxwfX1U3GzWweWRG9tjOouFv7dTpFo7eJbks7SI7wH9V1S9GDmmTTNbtjB3HfJL8M+1k+gNsnIzrNdE505KcMjdx0Isk/wnsCxxBe424HXAs7Q49VfXE0YJbQJKdaEnDmwF3Bi5bVZceNah5JNkR+AcuvMLq4WPFNJ8kL6yq5yc5dJ4PV2/xAiS5Iq0a4xtVdXSSnYFbruZ6sE2R5OrAIbTf2V8B3wcO7LHddpEW1V4vumfGnJkJ69+f77E23TCv6qm0Adf/0OuA6562b3SZIABI8gXgHlX1m7FjWY4kHwGeX8MKq2GNxguqqsv+3WEY3etpJ1MAXwGe1GsP+jDg6xpV9fnhD33Lqjp77LjWgiQfA54wKy0cSa5Cm5Y7fWJ91HgRLWzOnbctaEnEW3ScOPzSPIer3Hd+kSV5ytTDLWjD0y5bVbcfKaRFJXnIYh+vqneuViyLSfJE2sXVzWirrI6Z+ndKVV0wYnjzGhL0R9MGrq7fElJVHx4tqDUiyXbAH4eKqGvShr19uvdWqSHuLYDfA/erqveOHJJWUdq2oHMYKh5ovwcMj7epqp6rYLo3awOue9Bzi8HvgFOSHMHGd7K6u2sx2L2m9ltX1TeTXHvMgBYzKyWOAEn+AXgU8De0vaBXoe1kvs2Yca0hM9PCkeQVwH1pJfCTE/+i9cD16C5T758HnEHHf3ezULU1w6bXbZ1Hm0nQ8wXhp6vq59MHkuxeVd8ZK6AF7ELr131yz1PV59i2qp45dhBr1FHAzdNWmn0O+AbtNePAUaOaI8kOwONp5zMfAz4/PH4qcDJgguCvSFVtOXYMa9xMDbgGGJ7DrsrGN8NWrZqz5wTBR4Z/s+LkJG8D3jM8PpD2JN+loRTzjWyoIDgaOKiqzhwvqgU9HrgRbUI11VYdXn7ckNaUnnfBzvX3tGRct4MJp1WHK9Y0jqp64dgxbKKjkzy3qj4IkOSpwCOAPcYNa2NV9ZSlP6s7n0xyp6r61NiBrEEZTv4fAbypql45zFfqzbtpLQVfo7WbPJt2t/juVXXiiHFJy5LkhlV13Jxjd+6tbH8wawOuX0ybr3U6G98MW7Vqzm4TBFX1ziQXA645HOp9mvbDgMcCBw2Pj6Kt2+nVocD7aGusoA30OZTWZ9qbP1XVnyfJviRbMRtTaWdCVX15vhaOseNawOm0Hvlun9inzUqvsVZekn1oFwFz22OuP1pQi7slcEiSewNXAE6jJWp10R0E/FOSP9HaIrrt4R6G/N2kqo4ZO5ZlSpKb0m7STLYXbDFiPAu5+mT+yHBz6ae0/ug/Lv5lUjfemuTBVfVNgOHu/JOAHhMEMzXgGrgPrerhz2MF0G2CIMktgXfSSnJD+4/6kF57javqj0n+DfhUhyWY89mxqqYHD/17kieNFcwSvpzkn2iTaG9Hm/z9iZFjWjNmrIXj98CJw4yS6d2wvbYefYxWnfN5pnqN9VfpvbR956ew4Y5At6rqp0k+Q1u5dQFwcFX9buSw1oTp7Sa9q6oLkvwr0OVg1Xk8ifY7+9GqOnUYAjjfbJWxrb/hNcxLONPkgGbMvYAPJXkAcHPgwcDfjRvS/KrqiCTHs2HA9UGdD7j+JnBp4OdLfN6K6XlI4XHAAyYX28OwmfdX1Q3HjWx+Se4KvAq4WFXtmmQv4EU99nHD+iGQhwLvHw7dH3hYVXV3UTjcwXgE7YknwGeBt1Wvv7wzJsmJDC0ck+n6vU5XX2hwWi8D0+ZKcuIsDMFZaI3ZRPW5zmymTKYTjx3HciX5PG3V4RNpfZBvB46qqqeNGtgaMfSXXoO2AQnoetjqq2ml8B+ZldfdJNtW1e+X/sxxTA2lg40H03VbTSLNNVyb/SfwQ1p7zB/GjWh+Se4OfHEy+D7JpWnbTf5zzLgWMlQcfoyWKJi+GbZq15Q9JwhOnlt6Od+xXgwJjVsDR/Z+kQXrtwK8EZhMU/8q8MReJ9kP7SbXorUWfGfMspu1JsnXq+rGk/V7QwvH8b3+rc2SJC+hTcrtutd4ao3Z5WnT4L84PL4VLf47jxLYGpLkNrRE7Nzqly6TL0n+fvrkKW0l6j9V1YvHi2ptSPJIWpvBTsCJtLtaX+t1W8iwcms7WhXUH+j4InZoL3g7sH1V7ZxkT+DRVfW4kUOT1oQkp7Bxm+/lgd8wvK71eO44382a9L1y+lTgLcypOKxVXO/ebYsBsG6eoX/rRoxnKedW1W/mDMXsM/sCVNux22V1w1xJDqCVvP837cRk1ySPrqpPjxvZmjEzLRxJvs88f1dVdfURwlmOmeg1ngxTTPI5YI/JNPgkVwL+fcTQ1pKH0ZKcW7Px0KEuEwRV9Z9J9qfNJjmUtu3kPUt8mZbnIGBf4L+q6lZJrgW8dOSYFjRLLRHA64DbAx8HqKqTkvztqBFJa8ss3jCYbw5Jz9fAv6+qN4wZQM8/nMfSptdPeouPBt40XjhLOnXow9kyyTVocXc71GfGthi8BrhVVX0P1k8fPRwwQbB5HExr4TgFeDTwKeBto0a0sH2m3t+GNmTzb0aKZUkzdmINcNU5q+J+Buw8VjBrzL5VtfvYQSxXkufT/t52p7WjXYyWINhvsa/TsvxxmFtEkotX1beTdPu7MawDOxDYtapenOSqwJWq6tiRQ5tXVf1ozs0a579Im0lV/WCoKDu1qq41djzLtC7Ja4F/HR4/Hjhukc8f29FJXkZLdE5XHP71rjlM8oWhD/5F1fYEv3bsmJbpCbQJ1X+ibQf4LNBzKeYsbTE4e5IcGJwOnD1WMGtNVV0AvHX417Wq+uWcQ68b2nueN0Y8yzFLvcbAF5J8lg2zSe5LG7Coi+6YJHtU1bfGDmSZ7k4bTHc8QFX9JMmsJbx6debQA/ufwBFJfgX8YNSIFvcmWtXLrWnnNb+jnWjvO2ZQC/hRkpsBlWRrWrXGaSPHJK0pw2DN7yTZudfW5DmeQFvp/YHh8RG0JEGvJq0PN5k6tqprDrubQZDkW8AjaT1kD6CV5K63mtmTTZHk3lV12FLHerFAP06XA9WSvJm2GuyDtD+Qe9MGonwe+u3h7V2SD1bVfebpJwO67SPbe+rhFrQ7nI+tqj1HCmlRs9ZrDOsHFt58eHhUVX10zHjWiiSn0baEfJ+WSJ60m3T3dwaQ5NiqulGS46tq7yTb0X53u4x3ViW5BXAp4DO9ztaZ+h1Y37Ob5KQen3eTXA54PXBb2t/Y52jVkXOTy5IugiRH0S5kj2XDwM1VHaSnldNjguBetHLn/bnwzIHq9cR68gK61LFezNgWg0MX+XCVO+X/IkmuVG2V2dXm+/gwp6IrSabXVZ1Hu9h6TXW6WnRIvkx6jfea9BpX1aJbA7T2zNLfGUCSp9EqX24HvAx4OPC+qnrjqIFp1SX5Om146TeGRMGOwOd6HfAlaeUNyc0LWc1BektJ8rqqelKSTzD/jbCukhlJnrLYx6tq1arqu0sQTCR57ixMS05yR+BOwH3YULoCsANt2NeNRglsCXO2GBRtXkK3Wwy0MoY+ss9X1a3GjmUtSvKNqtp3WCV546r6U5JTq+o6Y8c2n6F64BW0qcSh06GKs2poN7kqU+19vVbFAQxDS9evl62qI0YOSSNIciCt3Whv4J20/efP6bFCckhe/AOwCxv/nXkjQdrMklyBDa1Gx1bVz8eMZ64kN6yq42YhmQHrZ/9Am/2zL8OwVeAutJ/vA1ctll4TBLNiWKGzF/AiNu6DPhv4UlX9aoy4FpLkFVX1zJ7bH+YaKgjmy/z5gr8ZDNUk96hhP6w2nyQfpU2vfxKtd+xXwNZVdacx41pIku8Bd6kqe3Y3syQvBh5K28YyeT7rtipOmjZUP92Gliz6Qq/PEUmOoQ1dPo6p4YRV9eHRgpLWoCT3AV4FHEl7Xrg58PSq+tCYcc1nuPlxeFX9aclP7sDQvnFAVZ09PL4kLf5V28higmAzSbJ1VZ07dhxLGUqerw8c12v7w1xJ7jn1cBva8KyfVNUTF/gSbYIkH6P1kR3Bxn1k/nw3oxnpNf5qVTmlfgUk+Q5wvV7/20uLGarNrsDGd+W7qzjsdZaStNYkOQm43aRqYKje+Xyns0kOpd2kOYpW7f2Zqjpv3KgWNpwvXH+S0EhyceDk1dyE1N0Wgxm2y7CSYg82nlbe2372z9DuYm6f5LcMJcSTtz2WEs/N/Cd5P/CVkcJZiz5Cp7vY14KpsvKzh3/XZZgM36F1ST5Am64+vVrH34+L7pvApYGuSjC1+matlSfJE4Dn09aens+G84YeB1Z+MsmdqupTYwcirXFbzGkp+CVteHR3quphw1aTO9Jmrv1rkiOq6pEjh7aQdwHHDlWoAH9Pa+9aNV1XECTZH7hGVR06ZKa2r6rvjx3XfJJ8hfYC+s+0XpGH0f54uly/luRjVXW3seP4Swz7og+vqv8zdixaXUm2BZ4K7FxV/5DkGsDuVfXJkUOb11RZ+em0NWHQcVn5AgNBHQS6GSTZB/gYLVEwnXzpakiSVt6stfIM8d54FjYBJDkb2I72N3YunSdfpFmV5FW0JOH0WuSTq62o79KQJLgD7Rrtb6vqciOHtKAkN6QN7Ie2UeqEVf3f7zVBMAxq2Id28n/NJFcGDuu1/DXJcVV1wySnVNX1po+NHdusG17wp39R/wd4lj2Fm0eS7zP/jIfeql8Y7m4fBzy4qq47JAyO6bWk1LJyTSQ5FXgLcAobkkU9Dkmad+3phGsOL7pZa+UZtsfcrueSXEmrb6iGmlzEHl2drkUeBsrfF7glbWbCB2mbWLp+TktyeTauSl+1tq6eWwzuTuuLPh6gqn4yDGno1Z+SbAF8N8k/Aj8Gth85pjWhqnr+774W7DP1/jbAvYG/GSmWpexWVfdNcn+Aqvp9kowd1CJmqqw8yTa0NbPXYeMXJSsILrrfV9Ubxg5iGe48vH388Pbdw9sDR4hlrZqJVp6plVunA0cmOZyN4121lVtLSXKtqvp2knlnK/W8LUSaRUkeQbuz3dXz1gIeREsKPHoWBhUmuSvwGuDKtPPHnYFv087NVkXPCYI/V1UlKYAk240d0BIOArYFngi8mDYM4yGjRrRGJNkPOLGqzknyQNqqpdf3uj981sxTNvq6JMex8VaOXvw5ySUY7nAm2Y2pE9YOvQw4IcmslJW/m/YidHvaZpYDgZkog54BRw9zaj7Oxr8LXV24TJ5Xk9xuzp77g5McDxw8TmRryg7A72krJCeK/mbBTJLzPxz+XWz4B4tUmYzkKcCjaCfVcxXtnEzS5rMz8JYku9AqO4+iVRGcOGZQcw0DVq9UVf85diyb4MXATWhDH2+Q5FbAqq04hL5bDJ4GXAO4He0k++HA+6rqjaMGplWX5GRgT1qv078DbwPuU1Xz7jXVpplzx2ULWkXBYzudRHs74Dm0YaCfA/YDHlpVR44Z10Jmpax8IskJw4vRyVV1/aFf7+iqusnYsc26oUx7rp7nUZwIPL6qvjo8vhnwpl7bebRy5luLPEurkiWtnOGmzT8ATwOuUlVbjhzShczaOu8k66pqn2FTxA2q6oIkJ63meXm3FQRV9erhYuC3wO7A86rqiJHDupAkn2Dxfs1e7xTOkvOGapK7Af9SVW8fSpu0eUzfcTkPOAO4zzihLGxo4bkMcA9aZjXAQVX1i1EDW9yslJVPTFa1/jrJdWnzPi4/YjxrRlXdauwYNtEjgHckuRTtb+1XtES9LqIkOwFvpCU4AY6mPZedOV5Ui3oWMDcZMN+x0SW5N22F2dlJnkOrOHzxag/4kta64e9rP1o79Qm0BMHRowa1sN8BpySZlXXev06yPa0q471Jfs5U3Kuh5wqCXYGfVtUfh8eXAK5QVWeMGtgcw27zBfV6p3CWJPkybT3jw4C/pfXjnDQZBqm/HpOs6thxLFeS19LKybsuK59I8kjgw8D1aNU62wPPraq3jBnXWjBcaD+f9hwG8GXgRb3f0Rjipvc4Z8lwkvo+Nsx3eCBwYFXdbryoLmwY7HUnWsL4A1Mf2gHYo6puNEpgi5iqftofeAnwKtoNphuPHJq0pgwtZ+cBh9Nez77Wa39/knlbvqtqVVcHLtfQVv8HWlXvgcClgPeu5iaZnhME64CbTaZ/J7kY8NWq2nfcyBY2JDF2rqrvjB3LWpLkisADgG9U1dFJdgZuWVXvGjm0NWGWLlySvBz4Be1kdToL/L+jBbWIWSsr18pJ8mHa0MrJCcmDgD2r6h7jRbWwJBcH7gnswlS1YVW9aKyY1ookJ85t1Zjv2NiS7EkbFv1CNp5Jczbwpar61SiBLWKqTeplwClV9b7JsbFjk9aaJDvQqgj2pw24/nlV7b/4V43Da7RN03OCYL4X0FXtv9gUSe4CvBq4WFXtmmQv2kVWVy0GtkRorlm6cBlWMs5VPa5klKbNykXhRJLPAL+hDZ86f3K8quYbAqdNMPTDHsqG/eH3Bx5WVbcZL6qFDaWuuwwPvzep7OxRkk/StkjdjtZe8Afg2F7PHaVZNbQh3hy4BW121Y9oM4u6G3A9K9doPel2BgFwVpK7VtXHAYb+8557jV8A3Ii2X5OqOnFok+jNq4e39wCuCLxneHx/4GejRKSx7VZV95x6/MJhQFl3qqrHvylpOf6QZP+q+gqs387yh5FjWsxOVXWHsYNYox5Om0Hwz7SE/TG0FrquJNkKeCktth/SZlFcNcmhwLOr6tzFvn4k9wHuALy6qn6d5ErA00eOSVqLXk7rkX8DrcK3x+eDiRdw4Ws0bywtoucEwWNogxn+hfai9CPgweOGtKhzq+o3c1ayd1eeMZmJkOQ1c3q5PzG0deivz8xcuCTZlrbOaueqelSSawC7V9UnRw5tTUhy8bk9hPMd01/kscA7Jz39tKF/Dx0vnCUdk+R6VXXK2IGsNcMqyVm4c/Uq2qrDq1fV2bC+pPjVw7+DRoxtIZcD1gEM7YjQVrdK2oyq6s5jx7AJ5rtGu2ChTx7bZAZBVV0wPN4C2Kaqfr9aMXSbIKiq/wZuMpS2UVW/GzmkpZya5AHAlsNFyxNpdwV6tV2Sq1fV6bB+KOR2I8ekcczShcuhtJLnmw2Pf0ybpN1dgmB4Qr9JVfX8PDDX12hluUsd0yYadkPvOVxgUVW/HTeiJe0PPHRo6/kTLVFfVXX9ccOaXUmeUVWvTPJG5rmB0OFE7TsD16ypXtSq+m2Sx9IuuntMEBxO+9kG2AbYFfgOcJ0xg5I0qlm7RvsCcFva9gWAbWmrvW+24FdsZt0mCOYOSJpkfToekPQE4Nm0E6n3AZ+lTdDt1ZOBI5OcTnshvRrw6HFD2liSU1h8XoInqpvBjF247FZV901yf4Cq+n3mpIR7Meyt/VfakK+uDYNArwJcIskNaM8J0KaVbztaYGtIkpcCr6yqXw+PLwM8taqeM2pgC7vj2AGsQacNb2elWq+mkwNTB89P0l2FJMDc7UZJ9gYeN1I4kvowfY32fto12otHjWhx20zfGK+q3w0VtKum2wQB8DE2DEjqurw1yZbA4cOe62ePHc9yVNVnhizatYZD3+6wjHhSvvT44e1kJdSBI8SyZs3Yhcufh0m0BZBkN/p+fvhCknsCH5nvRLsjt6dVjewEvHbq+NnAP40R0Bp0x6pa/7Osql8luRPQ49/ZpAyeJJen3YnVRVRVnxje/X1VHTb9sST3HiGkpXwryYPnbgxK8kBmpGy/qo5P4opD6a/YUJr/bODZwzXbdj0PWwXOSbL3ZCV2khuyyq2/PW8x+GZVXXfsOJZrmEp8jx5Xwy0kyc248Aqr7lYHzreiKMnxVWXZ82YwSz/fJH9He5Lfg1ZutR/w0Ko6csy4FpLkbFrrzvm0J/dJmfYOowa2gCT3rKoPjx3HWpTkZGDfSSJ2SHStq6ouS5+T3BV4DXBl4Oe0KrPTeo13lsz3/Nrjc26SqwAfoT13HTcc3ge4BHD3qvrxWLEtJMlTph5uQWuPumxV3X6kkKQ1ZRa3oSV5H2223fnAN2jVka+vqleNGtgCkuwL/AfwE9p54xWB+1bVcYt+4WbUcwXBrA1I+h1wSpIj2Hg/e289hQAkeTewG3AiG1ZYFdBdggBIkv2q6qvDg5vRXvi1eWw5PYhuuHC5+MgxzauqPpfkOOAmtCfNg6qq2+0mVXXJsWPYRJ8c+vR2YePEYa+tXbPkvbSKkkOHxw9jw2rRHr2Y9nf2+Wp75W8FPHDkmGZakjsCdwKukuQNUx/aAThvnKgWNiQAbpzk1mzo4f9UVX1hxLCWMv2cex5tJoFJT2nzefXSn9KdPYb5KQcCnwYOpiU9u0wQVNU3klwL2H049J3V3hLRc4Jg1gYkfWT4Nyv2of3B9FlCsrFHAO8YhuiFNkTv4eOGtKbMzIVLkvcAX6bt2u2+xHWYj3AgsGtVvTjJVYErVdWxI4e2kJlp7Zo1VfWKJCfRBg8BvLiqPjtmTEs4t6p+mWSLJFtU1ZeSvG7soGbcT2jzB+7Khjvy0Fp5njxKRMtQVV8Evjh2HMtRVS+E9dsWarJ9QdLmMdmGNmO2TrI18PfAv1TVuT3OUUly66r6YpJ7zPnQNZNQVat2ndlzi8HV5js+6YvURZPkMOCJVfXTsWNZrsmU/Vlq45gVSe7AhguXI3q9cBnuYt58+LcbcAJwVFW9ftTAFpDkzbRVOreuqmsP8x0+V1X7jhzavGattUsrJ8nnaSdTL6Otjvs5rUVi1aYor1VJtl7tu0F/LZLsQ9t2M6kk+A3wiKqalcGQ0kwY5pi9jNbyuX5OTVVdfbSgFpDkicAzgZOAA4CdgfdU1c1HDWyOJC+squdP3bCbVlW1ajdHu00QTMwdkFRVPxwxnDUjyZeAvYBjmbpT2Gnv0EYbLSbHLXv+6zQMmNkXuBWtp+wPVXWtxb9qHJO+4uk5D0lOqqo9x45tPkkOAd44Q61dWiGTPcy0dq4DgUsB762qX44a2BowSyfWs2aY9fH4qjp6eLw/8KaOq0+lmZTkK8DzgX8G7kKrPt2iqp43amDLMFR3bllV3bV29aLbFoOFBiThLtvN5QVjB7AJLHsWsH4Y6HbA14CjaXc0fz5uVIs6d0hoTLYu7EirKOjVrLV2aYVU1WSWzgV02nI0ww5lw4n1rRhOrEeNaO04f5IcAKiqryTxIkDa/C5RVV9IkqG6+wXDjKjuEwRDe3V3zwtzhqxeSFW9drGPb07dJghwQNKKmrEeop2q6g5jB6EunAzcELguLWn06yRfq6pVXf+yCd4AfBS4fJL/C9yLTtfaDe44dgDSX4GZPbHuVZLJBogvJ3kLbdd5AfcFjhwrLmkN+1OSLYDvJvlH4MfA9iPHNOu6GWzdbYtBknVVtc8w1OkGVXVBj6W5s7juAyDJTYA3AtcGLgZsCZzT4/o1y541V5JLAg8FngZcsaq63LoAMEyivQ3tbvwXquq0kUNa1FCSe42qOnSoeNi+qr4/dlyzKskpLP4aYXXGX5kkx9CqdT5EG/73Y+DlVbX7ol+oBQ1tkwupqrr1qgUj/RUYVvGdBlyadlP3UsArq+q/xoxrriGJcZOqOmbsWGZJzwmCmRiQlOQWw7v3oO2pfM/w+P7Az6qqy8nESdYB9wMOo200eDBwzap61qiBzSPJt4D/A1j2vBnN4oXLkKW+Oa2K4Axam8HRw5TtLg0tBldg4/kZXc5SSfJ82vPB7lV1zSRXBg6rqv1GDm1mTQ3cffzw9t3D2wMBqurgVQ9qGZIcNHf453zHtOnmObHegXZi/fUx45KktWh6DtQsSHJ14PW0SvqitdU+uapOX7UYOk4QbAf8kXYx2P2ApEnFw1LHejFVoXHy5EKw1z8gN1qsjFm8cEnyNFpS4LhZGC6T5Am0XuOfAefTeXIryYnADYDjp4YqntxrvLNkvufXyRDLsWJazHyx9foaMWuS3LuqDlvqmCT1JsnrqupJC1VQ91g5neTVtIvsj1SvF75TkvwX8K+0ViloN3SfUFU3Xq0Yup1BMDUgCWZjQNJ2Sa4+ye4k2ZU2TK1Xv09yMeDEJK8EfkqnQ5ImiYC5Gy100Uz9XG8356T/4CTHA90lCKrq1WPHsIkOot2N7zKxOY8/V1VN9gMPiVptHkmyX1V9dXhwMzp8zk1yf+ABwNWTfHzqQ5cE/necqNacZ9Gq95Y6Jkm9mdxMmqXzsUcDTwHOT/IHNtys6a6terBtVb176vF7kjx9NQPoNkGQ5B7AK4DL0/5D9v4f88nAkUlOp8V6NdovZK8eRDs5/Uda7FelrRLsjhstVtxMXLjMqB/RhinOig8OA74uneQfgIcDbx05prXiEcA7klyK9hrxK9rPtzfH0BLGl6M9706cTRsSqr9QkjsCdwKukuQNUx/agQ4nakvSXFV13PDuOtqa6QtgfTtll/Ogqqqb4X+LSfI3w7ufTnIw8B9sGLb6qVWNpddKiyTfA+7S+0CvaUkuDkz2sX+7qlzJtxkMgypvzZyNFlX1iJFDWxOS3BB4B62NZ/2FS1UdP2pgM2xqVc11gN2Bw5la0bmaq2o2VZLbAX9H+134bFUdMXJIa8qQIKCquk0cDSd6n6+qW40dy1qSZE9gL+BFbLyx4GzgS1X1qzHiWguGm0oLqqqPrFYs0l+DoQz+tlX1u+Hx9sDnepsVB+0uGK19dteqenGSqwJXqqpjRw5tI8OK6aKdf81VVXX11Yql2woC2oC/mUkODG4I7EL7ue6ZhKp617ghrQnnVtUvk2yRZIuq+lKS140d1FoxZIP3nIULF4AkVwD2HR4eW1U/HzOeBUyy1T8c/l1s+AeLDIbsQVUdkeTrDK8PSf6mqiwtv4iGBPI9GV4j2vkKVNWLRgxrXlV1fpILklyq9+eDWVJVJyX5JnD7qpqF1slZcpfh7eWBm9G2QwDcilYVY4JA2ry2mSQHAKrqd0m2HTOgRbwJuIB2s/HFwO9oPf77LvZFq62qdh07homeEwTrknwA+E82vvPW5ZN8kncDuwEn0oaRQbsQMEFw0f16yEweBbw3yc+Bc5b4Gi3TLF24JLkP8CraXusAb0zy9Kr60KiBzVFVL4SFh5GNE9XSkjwaeCFtQOwFDK1dwKplrdewj9HaTY5j6jWtY78DTklyBFPPt1X1xPFCmn1D8uWqSS5WVX8eO561oqoeBpDkc8AeVfXT4fGVgH8fMTRprTonyd6TatOhGvUPI8e0kBtX1d5JTgCoql8Nc9i6lOTB8x1fzZvOPScIdgB+Tyt1nSj6zQLvQ3tR6vru4Iy6G+1J58ls2GjR3cXrDJulC5dn09ad/hwgyY7A52n7xHs0a8PIngZct6p+MXYga9BOVXWHsYPYBB+h39fbWfd94KvDEMjp5Eu3rUcz5KqT5MDgZ8DOYwUjrWFPAg5L8hPazYQr0nrle3Tu0Do3GcC8I+0mSK+mKxu2AW4DHM8q3nTuNkEwyQbPkG/S/jh+utQn9iDJNYGn0wb+Te9nv/VoQS1gaqPFBczGRotZM0sXLlvMaSn4JR0OVJzhYWT/TUvMavM7Jsn1quqUsQNZjqp653CH5ZrDoe9U1bljxrSG/Pfwbws2tCNp8/hCks+yYT3YfWlJZEmbUVV9I8m1aHOWoO/XiDcAHwUun+T/AvcCnjNuSAurqidMP05yadrAwlXT85DCawJvBq5QVddNcn3grlX1kpFDm1eSL9GGDx3Lxi0R3e0DhfWD//6Ndtd40hIxPZ1UfyWSHAK8cRYuXJK8Crg+G5/8nVxVzxwvqgsbhpHdgFauPzPDyJLcADgU+DobP49ZVn4RJfkW8H9od4//xIbNPNcfNbAFJLklLSF7Bi3WqwIPqaqjxotqbRla55ju49VFNwwsvPnw8Kiq+uiY8UhrUZKtgccCfzscOhJ4S69JgiGZcRva69kXZmnO3fCz/mZV7b7kJ2+u/82OEwRfpt3hfstkR3uSb1bVdceNbH5JbjHf8ar68mrHshxJjquqG44dh8Y3gxcu9wT2Gx4e3fPJ33ABsMvw8HtV9ccRw1lSkmOBrwCnMFV+50C1iy7J1eY7XlU/WO1YliPJccADquo7w+NrAu/3deOiS3Jd2i7xyUqrXwAPrqpTx4tKkpYvyduArdlQ2fsg4PyqeuR4US1saDG4AhtXTf9wvIgWluQTbBhovQWwB/DBqjp41WLoOEHwjaraN8kJUwmCE6tqr5FDWxOSvAD4Oa3kZvpOodPK/8rM2oXLLEiyFfBS4GG0LQaTO7CHAs/uOMO+/vlWKyPJ5Wk9hUDXJygnz00SzndMmy7JMbTngS8Nj28JvLTH9WCzZqgeeAVtm0HYkPDeYdTApDUmyUlVtedSx3qQ5AnA82kzSc6n/xth0zedzwN+UFVnrmYM3c4gAH6RZDc2DJS4Fx339ye5CfBG4Nq0dWZbAud0/KL0kOHt06eOdTmtPMl+wAvYMC9h8ofdXayzaJIImHvh0qMZOvl7Fa23+OpVdTZAkh2AVw//DhoxtsV8OsmjgE9g4nCzSnJX4DXAlWnJ2asBpwHXGTOuRawb7hC9Z3h8ILBuxHjWku0myQGAqjoyyXZjBrSGvBK4yyyVD0sz6vwku1XVfwMkuTpTLcudOQjYvap+OXYgi0myDfAYWlXvKcDbq2qUuVU9VxBcHTiEts/2V7Ty5wN7vauZZB1wP9p08n2ABwPXrKpnjRrYGpDk27QNBnPnJXT9hz4rFrpwqaruLlySfI8ZOPlL8l3a33/NOb4l8O2qusY4kS0uyffnOWwybjMY5r7cGvh8Vd0gya2AB1bVI0YObV7D+tPHA/sPh44G3lRVvW866V6Sj9ImUr97OPRA4IZVdffxolobkny1qvZb+jMlXRRJbkOrijyddrPmasDDppOfvRjmxN1urIvt5UryAeBc2uvtHWmVA6PcUOq5gqCq6rZDVn2Lqjo7ya5jB7WYqvpeki2r6nzg0GHfZpcJghkbLvKbqvr02EGsYS8GbsKcC5eRY1rIz3pPDgxqvpWn1Xag95mVBaqq6+fYGXduVf0yyRZJtqiqLyV53dhBLaSq/pTkX4Av0OZRfKeq/jxyWGvFw2kDTCdrJI8ejumiWzecZP8nG1dBubJT2oyq6gtJrsHGWwy6SiAnecrw7unAkUkOZ+Pnhd5Wy+5RVdcDSPJ22uD7UfScIPgwsPfUijtou857HZD0+2El1IlJXklrh+hu/dqUN9OGi7xpePyg4ViPw0W+NEyv/wgb/2EfP15Ia0r3Fy5DawHMzsnft5I8uKo22lmb5IHAt0eKaVmS3Iw2WHF6kM+q7d5dw349DK08Cnhvkp8D5yzxNaNJcgBt081/0+4O7Zrk0SZrL7phi8kTk1wKuGDShqTNYgfaqta/mzpWbEjGSNoMktwb+ExVnZzkOcDeSV7S2bn5ZI3sD4d/Fxv+wYYhgD1Zf5O2qs5LMlog3bUYDGsorkPrI5vuj98BeHqPZc+wftDbz2i/eE8GLkUrx/zeqIEtYMaGi8xXrlRVdetVD2YNSvJ54O+BlwGXo7UZ7NvTwKwkhy7y4aqqru6+JbkK7YT0D7TWGGitR5cA7l5VPx4rtsUkeTewG3AiG9p5qlxzeJEN1XB/oCWOD6S9Rry311apobXrzpPXsGEm0OFVda1xI5t9SfYF3sGGk9ffAA8v1wxLmhGTobVJ9qdVor4aeF5V3Xjk0C4kyb2r6rCljo0tyflsuHEQ2jnj7xlh3laPCYK70S5W7gp8fOpDZwP/UVXHjBHXWpPkeODec4aLfKiq9h43Mq22WbpwSbJN76sCpyW5NRuG0H2rqr4wZjxLSXIarcStrxcGrbrJJqGpxwGOnT6mv0ySk4HHV9XRw+P9aTcUupyoPUuGIV+PoD3vTm8L6SqJLM26ydajJC8DTqmq9/W6CSnJ8XOvb+Y7pg26azGoqo8BH0ty06r62tjxrGFPp5XubzRcZNyQ5jeUYT6fDfMSvgy8qKp+M15Ua8dUG88FbNhn26tvJvkZrWf3aOArPf8eVNUXgS+OHccm+CZwRTreGKNVsy7Jp4AP0kox7w18Y9Lu02Fbzyw5f5IcAKiqryTpenjWDHk3rY3r9sCLaEnvWZhbI82aHyd5C3A74BXDYNuuWquT3BG4E3CVJG+Y+tAOtPWBWkB3FQQTSXYE/oEL98KaBd5Mhj/mboeLTCT5MO3CZXLx+iBgz6q6x8JfpbUqyc7AzYH9aE/8v66qvUYNao0Y2nn2og3GmZ7xcNexYtI4Zq2tZ5YMM14uAbyflny5L/BHhpWSnfXwzpSpu5qT8uetgaOr6iZjxyatJUm2Be5Aqx74bpIrAderqs+NHNp6SfYEbkAbCvu8qQ+dDXxpmAejefScIDiGdodw7mq7D48W1AKG1WWvqKqnjR3LUpLcuqq+ODX0bSM93hVKcuLcC8D5jmntS7ITLTlwC2BP4H9pVQQvGzWwNSLJLeY7XlVfXu1YpLVqgbk6E87XuQiSHFtVN0pyFPA44H9orTGuapX+Sg0DgncZHn5vllpVx9Jdi8GUbavqmWMHsRzD6rL9l/7MLtyCVvJ8l3k+1uuk3z8k2b+qvgKQZD9az7z++vwQ+Abw0qp6zNjBrDUmAlbO8Lz1Alo711ZsGDrU5YXLsFb4CVy4is9qkouoqm41dgxr2CFJLgM8hzbHanvgueOGJGkMSbYCXkprof4h7XX3qkOF3LM7Xe3ehZ4rCF4CHFNVnxo7luVI8mbgKsBhTK2u6vGOPLSTv6r6/lLHepBkL1p7waVof9z/Czy0qk4aM65Zl+QU5l/zMrlw6W5g1lAutj9tHsXOwHeBL1fV20cNbMYl+UpV7Z/kbDb+nVj1yblr1bAV4MlcuCquu2Gg0LbaAG8HTqHNJwFMIm0OSQ4CDqWVub4V2Bs4uKfSXEmadUn+mbYt5smTdbJJdqBtXPhDVR00Znw96zlBcDawHa0P9lw6P1FdoF+z2z7NBSZ6HldVNxwrpqUMf9RU1W/HjmUtGFZzLqjq/7d339GWluX9/9+fGUDqgCh2pQUkICCI0owKavLFQqKiRMEeE6NfRU1RkhhsiUa/IT9FY0VC0VhiCcEGGETEQhmQpgQDYiL2AkNxYOD6/fE8xzkznikwe+Z+9jPv11p7nfPce85aH1in7H09931dde26ynJn9FvFHkl31OBIgKpa6X+L1FqSbwxx/NOKTFveaTIzUjjJ7wEvprvbfbIdtSVpcpJcBey8/GSm/mj4t6tqpzbJhm+wRwyqaotV/6vhqKpBTgBYXpJd6Mb/bLlcH4IFzBoJNARJjqyqU5K8arl1AKrq2CbBRmKoBYCVSXIBcDdgpkfJo6bxv2PoktyLZUeEfa9hnLE4K8nb6I5xzW4AOdSGdG9PcgxwOtORd5qk//gE4KSqujwzf9gkacDm2Gm4jIHdyK25xjb3R8OHeYd8IAZXIEiyS1V9O8mclfShvjhJsjPwbuDeVfWQJHsAh1bVmxpHW96DgScBW7FsH4JFdFMjhmSz/uNcxSJ/sCckyX7AccBvAxsB84GbBvZLfsYhVfWT1iHGKsmhwD8C9wN+THde/lt0RUWtmZm78fvMWitgqA3pdqebGHMwS48YDDnvNLkwyenA9sDRSbZg1jEOSRqqmRu4Sd5INxL5ZLqi5xHAfRtGm8sVSZ5TVSfNXkxyJN04VK3A4I4YJHlfVf3xCrr8Dra7b5Kzgb8A3ltVe/Vrl1XVQ9omm1uS/avqa61zrI4kB1bVuata013T35X/Q7r+GfsAz6HbknV002Ba5/pz5wcDZ/ajwg4CjqyqFzaOpnUsyXeAXavq1tZZxibJPLpxoldX1S+T3AO4f1Vd0jbZ9FrRZKYZQ+0HJU2rmaNSq1prKcn96Xbt3ULX/we617mbAE+pqu+3yjZ0g9tBUFV/3H+cti6/m1bVecvtElzSKsxquCjJS+nuDM7eSjzEngnH0TVxWtWa7qKq+k6S+VV1O3BCkosACwTrn9uq6mdJ5iWZV1Vn9TPbtYaSbAkcQ9dgE+Bs4A1VdX27VCt1Gd1Osx83zjE6VXVHkh8Bu/ZdtrXm5prMNGOoE5qkaXZTkiOAj9D9jD2TWU3ah6AvAOyb5GCW7oT8bFV9sWGsqTDoP0xJHgLsyrJvYE9a8Vc09dMkO9JvfU9yGN3Wm6E6mW57ze8Bb6DbGvStpomWk2R/4ABgm+X6ECyg2wavybg5yUbAxUneSvd9O69xJrXxy74J5JeBDyX5MQP7gz/FPkj3pvsZ/fWz6TrZr/TOZ0NbAd9Ocj7L9iBwzOEaSvIPwOHAFSydaFF0P3e6C6alD5Q0Is8C3t4/Cji3XxucqvpPuhHvWk2DO2Iwo2+O9Bi6AsFngUOAr1TVYS1zrUiSHYD30b2h/QVwDd3W3O+2zLUiSS7qtxBfUlV7JNkQOKeq9mudbUaSR9N9D7wYeM+spxYB/1FVV7XINTb9NIMf0fUfeCXdOMl3VdV/Nw02hySbAn8GPKiqXpRkJ+DBVXVa42ijkGQzuq148+iKhlsCp1TVz5sGG4EkF1fVQ1e1NhT979/f4JjDNZfkSmCPqlq8yn+sOy3JE/nN3ZFvaJdIkqbLkHcQHAbsCVxUVc9Pcm/glMaZVqiqrgYe17/Anjczb3PAbus//rLfqfFD4F4N8/yG/oXo2Un+xU71a9UfVNXbgV8Br4dfz+l+e9NUczuB7hzZ/v319+l6J1ggmIy/rapX0zVMOxF+fbfz1U1TjcMtSR5ZVV+Bro8KXTFmkCwErFVXAxsya2eGJiPJe4BNgYOAD9C9ljyvaShphJJsQ9fcfDtmvZ8c6FFl3UlDLhDc0p/TW5JkAd05yAe2DrUiSe4GPI3+B2XWKL6hVq3fl+TuwGuBU4HNgb9tG2mFbu7Hgy1/R2CQDSun0HP5zWLA8+ZYG4Idq+rwJM8EqKqbHQ82UY/nN4sBh8yxpjvvT4ET+14EAX5O93M2KCsZYRW6RsFDnG4ybW6mO9L1RZY9vvHydpFG44B+V+QlVfX6JP8IfK51KGmE/p1u3PSZLD0qpZEYcoHggiRbAe+nu2N4IzDkrvv/DlxPl3XwdwWq6gP9p2cDO7TMsho+BHyUbjzji+ne0Drqbg31b7KfBWyf5NRZTy2ge/MyRLcm2YSlvT52ZAp+3oYuyZ8CLwF2TDK7k/oWdOcKtYaq6mJgz77gTVXd0DbR3GZGWGmtOrV/aPJmduXcnOR+wM8Y3ug1aQw27XccaoQG24NgtiTbAQuGPAJoyCMNZ1uu2d9vqKpj11WW1ZXkwqp62Ey/hH7t/Kp6eOts06zvPbA98GbgNbOeWgRcUlWDm8KR5PHA39D1JjkdOBB4XlV9qWWuadff1b47c3wv2H9gzSQ5sqpOWdHv3iH+zpWmVZLX0k05eizwLrpi8geq6rVNg0kjk+RNwFer6rOts2jyhryDgCR7MOtsS5LfGvAs268m2b2qLm0dZBVm7g49GHg4S+9iPJnhntOb6Zfwg7750HXA1g3zjELf1+HaJI9j6ZGenYFdgEF+H1fVGUkWAvvRbXk+qqp+2jjW1Kuq65PcCOxlv4+J26z/ONed+eFX6DVxfXPVN/ObU5qGvptv8Krqjf2nn0hyGrDxgEeJStPsKOCvkiyme53uMbQRGewOgiQfBPYALqdrmAXdN96gml8kuZTuRd4GwE50zYcWs/QHZY+G8VYoyZeBJ840U0yyBfCZqnrUyr9y3UvyJLpzTg+kuzOwAHh9VblFcwKSXAj8Dt0d5HOB84Fbq+qIpsHmkOQpwH/OvODrjyE9pqo+3TLXWCT5d+BlVfW91lnGJsmBVXXuqtY0fkm+AhwD/BNdcf75dM2Nh9oHaKokOYDfbJw21BHZkjQ4Qy4QXFFVu7bOsSr9Nu0VGurduOXHLPVNFi+pqge3TaZ1LcnCqto7ycuATarqrUMdv7aCUXEXVdVejSKNSl843ItuN9FNM+tVdWizUCMx83O2qjWN36xjc5dW1e6z11pnm3ZJTgZ2BC5maeO0sgGkNHl9s/OdWHYn1JfbJdKkDPmIwdeS7FpVV7QOsjIzBYAkJ1fVs2c/1/+hevacX9jeScB5ST5Ft9vh94F/aZpoOUmOYyVbcP2DPzFJsj/d3PsX9mvzG+ZZmXlzrA3599i08ZzuhPU/WwcA2yzXh2ABw/0509q1OMk84Kok/5duXOvmjTONxT7ArjXUu1/SSCT5I7pjBg+gK8jtR9dM3gljIzDXi+2hOImuSHBlkkuSXLpcd+2h2W32RZL5wGDvBlTV39Fta/wFXZff51fVm9um+g0X0E2F2BjYG7iqfzwU2KhdrNF5BXA08KmqujzJDsBZbSOt0AVJjk2yY/84lu57RBNQVWcD3wU27D8/H1jYNNT024juzd8GdH0IZh430M1o1/rnKGBT4OV0rxOOpJvOozV3GXCf1iGk9cBRdL3Mrq2qg+h2H/6yaSJNzJCPGHwHeBVds7SZHgSD27Kf5Gjgr4BN6GYbQ3dH/lbgfVV1dKtsq5JkT+BRdHfpz6mqbzaONKckXwceOdNVP8mGdHn3a5tsXJJsDlBVN7bOsiJJNqO7y/04uu/bM4C/q6qbVvqFWi1JXgT8MbB1Ve3YN1N7T1U9tnG0qZdk26H9/dK61988+Ieq+vPWWcYoyVl0NxHOY9YIXI9JSZM1M00sycXAvlW1OMnlVbXbqr5Wwzfkrbk/mYYmdP1d9zcnefOQiwHLS3IU8CLgE3QFjVOSvK+qjmubbE53p9uOOzNubfN+TROQZHe6HTtbd5f5CfCcqrq8bbJl9S+sT+sr1Vo7Xgo8AvgGQFVdleRebSONxs1J3ka322z2eU23Y64nkmxQVUuSPLJ1lhF7XesA0nrif/tG0Z8GzkjyC8Ai+EgMuUBwUZIPA//BslXgQY45rKqjp6xZxwvpKn43AST5B7qzQ0MsELyF7vvhLLpixqPwRcAkvRd4VVWdBZDkMcD76c5ND0ZV3Z7kjiRbOrZqrVlcVbcmAbo3NDiKb1I+BHwUeBLwYrot5T9pmkjr2nl0x+UuSnIq8HGWbQY6yNc306Sqzk5yb7qtzwDnVdWPW2aSxqiqntJ/+rr+9fmWwOcbRtIEDblAsAldYeB3Z60VMMg/oFPYrCMs7fBL/3kaZVmpqjohyeeAffulV1fVD1tmGpnNZooDAFX1pX4r/xDdCFya5AyWfWFtw8rJODvJXwGbJHk88BK6Iq3W3D2q6vgkR/X9Hc5Ocn7rUGpiY7rePwfTva4JA359M02SPAN4G/Aluv+vxyX5i6r6t6bBpBHr/6ZpRAZbIKiq57fOcCfNNOv4elUdlGQX4O8bZ1qZE4Bv9FMMAP4AOL5dnFWaT3e3bQNg5yQ7D3h3xrS5OslrgZP76yOBqxvmWZlP4ovotek1dLuLLgX+BPhsVb2/baTRuK3/+IMkTwSuozvWo/XHvfpJFpextDAww506k/HXwMNndg0k2QY4E7BAIEmrabAFgin0q6r6VRKS3K2qvp3kwa1DrUhVHZvkS8DMWcjnV9VFDSOtUH/84XDgcpY2rCzAAsFkvAB4Pd0b7wLO6dcGp6pOTLIRsHO/dGVV3bayr9Gd8rKqejvdEROg61fSr2nNvCnJlsCf0R3lWgC8sm0krWPz6XrozLVbzwLBZMxb7kjBzxj2xC5JGpzBTjGYNv2d+OfTjYw7mG584IZV9YSWuVam75nwQGYViqpqcCPNklwJ7FFVi1f5j7XakmxMdxb6t+juGH9w6G+2+/4IJ9KN4gvd9+9z3U0yGUkWVtXey61dVFV7tcokjcVcP1+arL4R6B7Av/ZLhwOXVNWr26WSpOligWAtSPJo+mYdVXVr6zxzSfJG4HnAf7P0zkUNsaN233/g6UMevzeNknyUbtvzOcAhwHer6hVNQ61CkguBZ1XVlf31zsC/VtXD2iabbkmeCTyLbkfRObOe2gK4wzGHay7J9sDLgO1Ytijr+LX1hMW2dSPJ04AD+8tzqupTK/v3ku68JE8F/gG4F90Nm9C9j1jQNJgmYnAFgv583gpV1bHrKsud1Y8u2qlvqrcNsHlVXdM611z6u/K7D7WAMVuSTwB7Al9k2YkWNqZbA0kurard+883oOv2POi7W0kuqao9VrWmOyfJtsD2wJvp+hDMWER3921Jk2AjkuSbdH1eLmXpUSmbO61HkmxdVT9f9b+UpGFL8h3gyVX1rdZZNHlD7EGwRf/xwXRN/07tr59MNyJokJIcA+xDl/sEYEPgFJZWsYfmMmArYBrG/5zK0u8DTc6vjxP0s7lbZlldFyT5AN3PFsARwAUN84xCVV1LN794/9ZZRuxXVfWO1iHUjsWBtSfJV6rqkUkWsWw/B+9qSmvHjywOjNfgdhDMSPJl4IlVtai/3gL4TFU9qm2yuSW5GNgLWDizhXDIdzaT7AP8O12hYPZdebe7rieS3M7SUYGhGy16MwN+QZXkbsBLWdpc8xzgn+1PMRluGVx7kjwL2Ak4nWV/5w6u74skSXPpXycAPBq4D/Bplv2b5qSpERjiDoIZ9wZmb3+/tV8bqlurqpIUwIDnyM84ke6NwDLbXYcoyTXM0eG5qnZoEGc0qmp+6wyrK8kX+3Pwb+ibTQ32qNGUeytuGVxbdgeeTdfEdvY0lsH1fZGmVZIdgf+tqsV9U9s9gJOq6pctc0kj8uRZn98M/O6s68JR1KMw5ALBScB5/XQAgD+ge1M7VB9L8l5gqyQvohsTN+T54TdP0XbXfWZ9vjHwdJwfvr65b5IDgEOTfITlxoR5F3Zi3DK49jwd2GEa+r5IU+wTwD5Jfgt4H91OyQ8Dg50oJU2Tqno+QJIDq+rc2c8lGeqxat1Jgz1iAJDkYSzdSvzlqrqoZZ5VSfJ4ukpagC9U1RmNI61QkmPptgSdyhRud01yoZ3r1x9JDgNeSPf7YPmeA4OcvjGNkrwdtwyuFUk+DfzxcjPaJU3QzCjJJH9B1/fjOKdHSJO3grHIjnIdiSHvIAC4GPgBfc4kD6qq7zVNtBJ9QWCwRYHlzPyx3G/W2iC3uyaZ/ctmHt2OgqF/72qCqurfgH9L8tqqemPrPCO2ALcMri1bAd9Ocj72fZHWltv6sa3PZelW6A0b5pFGJcn+wAHANstNnlsATM3RVa3cYN9kJXkZcAzwI+B2+mZZdOfJBmOOjrm/fooBN/eqqoNaZ7gT/nHW50uA7wLPaBNFLVkcWLtmtg5qrTimdQBpPfB84MXA31XVNUm2B05unEkak42AzeneQ24xa/0G4LAmiTRxgz1i0M/X3LeqftY6yxgl2Qp4DrAdswpFVfXyRpEkNZZkZ+DdwL2r6iFJ9gAOrao3NY421ZLMBy6vql1aZ5HWF0nuDjywqi5pnUUamyTb9iOSNUKD3UEA/A9wfesQI/ZZ4OtMxxSDLenuvs2MuDybrpu93x/SZL0f+AvgvQBVdUmSDwMWCNZAVd2e5MqhH5OTpl2SLwGH0r2+vRD4cZJzq+pVK/1CSaslyX/Q75xO8hvPe2xuHIZcILga+FKSz7DseU3Hm03GxlP0B/ODwGUsPVbwbOAE4Kkr/AqNjndh14lNq+q85f7oL2kVZmTuDlye5DzgpplFX0xJE7VlVd2Q5I/oxhsek8QdBNLk/L/WAbT2DblA8L3+sVH/0GSd3I9jPI1lCzA/bxdphXasqqfNun59kotbhVEb3oVdJ37azxGfuTtwGF2jWK2517YOIK0HNkhyX7obCn/dOow0NlV1dusMWvsGWyCoqte3zjBytwJvo/sDOtOIooAdmiVasVuSPLKqvgK/nrN6S+NMasO7sGvXS+lmh++S5PvANcARbSONQ1WdneTewMP7pfMceShN3BuALwDnVtX5SXYArmqcSRqdJDsBbwZ2BTaeWa+qIb6P0J005CaF2wB/CezGst94gxvDN5ckZwK3Ae+qqtNa51lekquBR1TVT1tnWZUkewInAVv2S78AnmvjofVPkkfPtW5Fe7KSbAbMq6pFrbOMRZJn0BVlv0Q35eZ3gL/oR3hKkjQ1knyFrj/YP9GNFH0+3euGv20aTBMx5ALB6cBHgT+nG1nzXOAnVfXqpsFWU5L7AfcF9quqd7XOs7z+/+8fVNXNrbOsyPJbyZMsAKiqG9qlkqQ7L8k3gcfP7Broi+BnVtWebZNJ4+EkFmndSHJhVT0syaVVtfvstdbZtOYGe8QAuEdVHZ/kqP7u4NlJzm8danVV1XXAdXRddIfoJuDiJGexbA+CIY05/DSwN0CSTyzXh0DroSSLWHokZiNgQ+CmqlrQLpW0WuYtd6TgZ8C8VmGkkXISi7RuLE4yD7gqyf8Fvg9s3jiTJmTIBYLb+o8/SPJEujfbWzfMM6ckl7L0DcsyTwFVVXus40ir69P9Y8hmt1L3TJOoqi1mPk/Xav/3gf3aJZJW2+eTfAH41/76cLpxs5Imx0ks0rpxFLAp8HLgjcBBdLu9NQJDLhC8KcmWwJ8BxwELgFe2jTSnJ7UOcFdU1YlJNgJ27peurKrbVvY1DdQKPpeo7nzUp5McA7ymdZ4xSrIPcF2/I0p3QZK7VdXiqvqLJE8FHtk/9b6q+lTLbNIIOYlFWgeq6nyAJHdU1fNb59FkDbYHwTRKsi2wU1WdmWQTYIOhNvlK8hjgROC7dHfqH0jX+O/L7VItK8ntdEchAmwCzPRLmNmd4bby9Uz/BmvGPGAf4NFVtX+jSKOW5ERgD+C/qurw1nmmUZKFVbV3kpOr6tmt80hj1k8teB9wAF1D42uAI6rq2qbBpJFJsj9wPLB5VT2obyj+J1X1ksbRNAFD3kEwVZK8CPhjumMQOwIPAN4DPLZlrpX4R+B3q+pK+HVjn38FBtNcpKrmt86gwXnyrM+X0BW4fr9NlPGrqucCJNliVf9WK7RRkmcBByxX4AKgqj7ZIJM0Kn2/qrcD962qxzmJRVrr/j/g94BTAarqm0ke1TSRJsYCweS8FHgE8A2Aqroqyb3aRlqpDWeKAwBV9V9JNmwZSFoVt7GtXUkOBC6uqpuSHEnXJPTt3n1bIy8GjgC2YtkCF3TboC0QSGvu+cDb6Y6k7l1VNzXOI41eVf3Pcv0+bm+VRZM1yAJB3xXzsKr6WOssd8Liqrp15gclyQYM+9z8BUk+AJzSXx8BXNAwj7RKSR5A9wLwwH7pHOCoqvrfdqlG5d3Anv1WwT8DPgCcBDy6aaopVlVfAb6S5IKqOr51HmmkvpXkKuB+SS6ZtT70htHStPqfJAcA1d9gPAr4VuNMmpDB9iDoX0zt0zrH6kryVuCXwHOAlwEvAa6oqr9umWtFktyNbtfDTMOsc4B/rqrFK/4qqa0kZwAfBk7ul46kO1/6+HapxmPWefm/Bb7fj5pdWFV7t842Bv2Lqe2YVZyvqpOaBZJGJMl9gC8Ahy7/nLugpMlKck+6XTuPoyvEnU53w+ZnTYNpIoZcIHgL8FPgo3SN6gCoqp83C7US/ci1PwJ+l+4H5QvAB2qg/4P783m/qqrb++v5wN2q6uaVf6XUTpKLq+qhq1rTXZPkbODzdNt1HwX8GPhmVe3eNNgIJDmZrj/NxSzdhllV9fJmoaQRmoIJTZI0aEMuEFwzx3JV1Q7rPMwq9G+uL6+qXVpnWV1Jvg48rqpu7K83B06vqgPaJpNWLMkXgRNYOkv+mcDzq2qozUCnSn8H7lnA+VV1TpIHAY/xLveaS/ItYNehFo2lMUjyaLpjUd9loBOapDFIsg3wIn5zV9wLWmXS5AyyBwFAVW3fOsPqqqrbk1yZ5EFV9b3WeVbTxjPFAYCqujHJpi0DSavhBXQ9CP6pvz6X7m63JuOVVfXqmYuq+l6S3VoGGpHLgPvgTHZpbTqWgU9okkbi3+mOJ5+JzQlHZ3AFgiQHV9V/zjUOCgY9EuruwOVJzmPZIxG/cRZuIG5KsndVLQRI8jDglsaZpJXqz5EO9WdqDB4PvHq5tUPmWNOdd0/giv5vxK97vQz4b4Q0jZzQJK0bm86+oaBxGVyBgK5b9n/ym+OgYNgjoV7bOsCd9Arg40muo9uGdx/g8KaJpFVIsgNdU5z96H4ffI3urvfVTYNNuSR/StdYdcflOoBvQbdLQ2vuda0DSOuBC53QJK0TpyV5QlV9tnUQTd5gexBo7eur6g/uL23ko8Hre2e8i6U9CP4QeFlV7dsu1fRLsiXdLqg3A6+Z9dSioTaGlaTlOaFJWruSLKK7QRNgM7odcbexdKTogobxNCGDLhAkeSKwG7DxzFpVvaFdohVLsh/d2ejfBjYC5gM3DfUHJclLgQ9V1S/767sDz6yqf24aTFqJJJcsP886yTeras9WmcZiGputToNZL6Z+4yl8MSVNjL/DJGky5rUOsCJJ3kO35f1ldC+kng5s2zTUyr2TrqP6VcAmdCMP39U00cq9aKY4AFBVv6DrRioNTpKtk2wNfC7Ja5Jsl2TbJH8JuL1tAvqRp1f2kws0IVW1RVUtmOOxhcUBaXL8HSZJkzHYHQQzdwpnfdwc+FxV/U7rbHNJckFV7TP7DmeSi6pqr9bZ5pLkUmCPmZFbfeX9kqqyY7kGpx97OrOlbXmDHH86jZJ8GdgLmJZmq5L0a/4Ok6Q1N8QmhTNmOurfnOR+wM+A+zbMsyo3J9kIuDjJW+lGWQ12hwbweeCjSd7bX/9JvyYNzjSNPZ1y09ZsVZJm83eYJK2hIRcITkuyFfA2YCHd3cP3N020cs+mKwj8X+CVwAOBpzVNtHKvBv4Y+NP++gyG/f9XAiDJQ4BdWbY3yUntEo1HVZ09+zrJI+mOTp0991dIUntJNgZeDPwWcClwfFUtaZtKGrd+9/G9mfV+sqq+1y6RJmWwRwxm67vSblxV17fOsjL9DoJd6IoZV1bVrY0jrbYkvwP8YVW9tHUWaUWSHAM8hq5A8FngEOArVXVYy1xjkmQv4Fl0fV+uAT5RVe9sm0qSVizJR+k6qZ9D93fh2qo6qm0qabySvAw4BvgRcEe/XMs3ktZ0GuwOgr4a/BK6UTUFfCXJu6vqV22Tza2fuPAe4L/pzklvn+RPqupzbZOtWP9G4JnAM+jeCHyybSJplQ4D9gQuqqrnJ7k3S+dd6y5KsjPd74JnAj8FPkpXQD6oaTBJWj27VtXuAEmOp+tBIGntOQp4cFX9rHUQTd5gCwTAScAiutGB0N3ROpnurtYQ/SNwUFV9ByDJjsBngEEVCHwjoCl3S1XdkWRJkgXAj+mO82jNfJvuztuTZv0Oe2XbSJK02m6b+aSqliRz9bOVNEH/Awx6Z7fuuiEXCB5SVbvOuj4ryRXN0qzaopkX1r2r6QocQ+MbAU2zC/reJO8HLgRuBL7WNNE4PBX4Q7rfs58HPsLcEyMkaYj2THJD/3mATfrr0G17dqSoNFlXA19K8hlg8cxiVR3bLpImZcgFgoVJ9quqrwMk2Re4oHGmlbkgyWeBj9EdiXg6cH6SpwJU1VC27/tGQFOrql7Sf/qe/vt3QVVd0jLTGFTVp4FPJ9kM+H3gFcC9krwb+FRVnd4wniStVFXNb51BWs98r39s1D80IoNtUpjkW8CD6b75AB4EXAksYYBNMJKcsJKnq6pesM7CrIZZbwSeCRxMd6TDNwIapCR7r+z5qlq4rrKsL5Lcna7QeXhVPbZ1HkmSJK19Qy4QbLuy56vq2nWVZex8I6ChS3LWSp6uqjp4nYWRJElajyXZBvhLYDeWHTvt67ERGGyBAH49g3unqjohyT2BLarqmta55pJkB+DtwH50Rwy+Bryyqq5uGkySJEmSJiTJ6XSNzv8ceDHwXOAnVfXqpsE0EfNaB1iRft75q4Gj+6WNGPY4sw/T9R+4L3A/4OPAvzZNJEmSJEmTdY+qOh64rarO7o9Su3tgJAZbIACeAhwK3ARQVdcBWzRNtHKbVtXJVbWkf5zCrC03kiRJkjQCM6NFf5DkiUn2ArZuGUiTM+QpBrdWVSUp+HVTvSH7XJLX0E0FKOBw4LNJtgaoqp+3DCdJkiRJE/CmJFsCfwYcBywAHJs+EoPtQZDkz4GdgMcDbwZeAHy4qo5rGmwFkqysN0JV1Q7rLIw0UkkCHAHsUFVvSPIg4D5VdV7jaJIkSdLUG2SBoH8T8ABgF+B3gQBfqKozmgaT1FSSdwN3AAdX1W/3EzhOr6qHN44mSZK0XkiyPfAyYDtm7UivqkNbZdLkDPKIQX+04LNVtTswNUWBJA8BdmXZcR8ntUskjc6+VbV3kosAquoXSTZqHUqSJGk98mngeOA/6G7caEQGWSDoLUzy8Ko6v3WQ1dFPXXgMXYHgs8AhwFcACwTS5NyWZD5dn4+ZObz+YZIkSVp3flVV72gdQmvHII8YACT5NvBbwLV0kwxCt7lgj6bBViDJpcCewEVVtWeSewOnVNXjG0eTRiPJEXQNQPcGTgQOA/6mqj7eNJgkSdJ6Ismz6HrFnQ4snlmvqoXNQmlihryD4PdaB7iTbqmqO5IsSbIA+DHwwNahpDGpqg8luRB4LF3R8A+q6luNY0mSJK1PdgeeDRzM0p2c1V9ryg22QFBV17bOcCddkGQr4P3AhcCNwNeaJpLG6SrgBvrfX0keVFXfaxtJkiRpvfF0uolSt7YOoskb7BGDaZZkO2BBVV3SOos0JkleBhwD/Ai4nYEfPZIkSRqbJJ8G/riqftw6iybPAoGkqZHkO3STDH7WOoskSdL6KMmXgD2A81m2B4FjDkdgsEcMJGkO/wNc3zqEJEnSeuyY1gG09kzNDoIkZwK3Ae+qqtNa55G07iR5Vf/pbsCDgc+wbMX62Ba5JEmSpDGZph0EzwHuC+zXOshckmw9x/KiqrptnYeRxmeL/uP3+sdG/QO6rrmSJElaB5IsYunrr42ADYGbqmpBu1SalKnZQTB0Sb5LN9bwF3SN07YCfkjXTO1FVXVhs3DSSCR5elV9fFVrkiRJWvuSBPh9YL+qek3rPFpz81oHWJEkByY5I8l/Jbk6yTVJrm6dayXOAJ5QVfesqnsAhwCnAS8B/rlpMmk8jl7NNUmSJK1l1fk08Huts2gyhnzE4HjglcCFdOPMhm6/qnrRzEVVnZ7k/1XVnyS5W8tg0rRLcgjwBOD+Sd4x66kFwJI2qSRJktY/SZ4663IesA/wq0ZxNGFDLhBcX1Wfax3iTvhBklcDH+mvDwd+lGQ+cEe7WNIoXAdcABxKVzScsYiukChJkqR148mzPl8CfJfumIFGYLA9CJK8BZgPfJJlu5UvbBZqJZLck27kxyP7pXOB19ONZHtQVX2nVTZpLJJsaONPSZIkae0YcoHgrDmWq6oOXudhJEmSJGk9luQ4VjI9qqpevg7jaC0Z7BGDqjqodYY7I8nOwJ8D2zHr/6sFDUmSJEkjcMGsz19Pt3taIzPkHQRb0n3TPapfOht4Q1Vd3y7ViiX5JvAelmuq6HhDafKSbA5QVTe2ziJJkrS+SXJRVe3VOocmb7A7CIAPApcBz+ivnw2cADx1hV/R1pKqenfrENKYJdkdOAnYurvMT4DnVtVlbZNJkiStV4Z5l1lrbMg7CC6uqoeuam0okrwO+DHwKZZtqvjzVpmksUnyVeCvq+qs/voxwN9X1QEtc0mSJK1Pkiysqr1b59DkDXkHwS1JHllVXwFIciBwS+NMK/Pc/uNfzForYIcGWaSx2mymOABQVV9KslnLQJIkSeuDJItYunNg0yQ3zDxF10x+QZtkmqQhFwj+FDix70UQ4OfA85omWomq2r51Bmk9cHWS1wIn99dHAlc3zCNJkrReqKotWmfQ2jfYIwYzkiwAqKobVvVvW0hycFX9Z5I5eyNU1SfXdSZprJLcna5r7iPpKtjnAK+rql+2zCVJkiSNweB2ECQ5sqpOSfKq5dYBqKpjmwRbsUcD/wk8eY7nCrBAIE3O45afsZvk6cDHG+WRJEmSRmNwBQJg5jzxXFtYBrfdoaqOSTIP+FxVfax1HmnkjuY3iwFzrUmSJEm6kwZ7xCDJgVV17qrWhiLJBVW1T+sc0hglOQR4At3Y04/OemoBsGtVPaJJMEmSJGlE5rUOsBLHrebaUJyZ5M+TPDDJ1jOP1qGkkbgOuAD4FXDhrMepwO81zCVJkiSNxuB2ECTZHzgAeAXwT7OeWgA8par2bJFrVZJcM8dyVZVjDqUJSbJhVd3WOockSZI0RkPsQbARsDldttl9CG4ADmuSaDU45lBaJx6R5HXAtnS/I2bm7lqIkyRJktbQ4HYQzEiybVVd2zrHnZHkIcCuwMYza1V1UrtE0rgk+TbwSrrjBbfPrFfVz5qFkiRJkkZiiDsIZtyc5G3Abiz7hvvgdpFWLMkxwGPoCgSfBQ4BvgJYIJAm5/qq+lzrEJIkSdIYDblJ4YeAbwPbA68Hvguc3zLQKhwGPBb4YVU9H9gT2LJtJGl0zkrytiT7J9l75tE6lCRJkjQGQ95BcI+qOj7JUVV1NnB2kiEXCG6pqjuSLEmyAPgx8MDWoaSR2bf/OHukaAGD3FkkSZIkTZMhFwhmOpX/IMkT6cacDXls4AVJtgLeT3c++kbga00TSSNTVQe1ziBJkiSN1ZCbFD4JOIfuLvxxdGMOX19VpzYNthqSbAcsqKpLWmeRxiDJkVV1SpJXzfV8VR27rjNJkiRJYzPIHQRJ5gM7VdVpwPXA4O8aJglwBLBDVb0hyYOSPKKqzmudTRqBzfqPW6z0X0mSJEm6y4a8g+C8qnpE6xyrK8m7gTuAg6vqt5PcHTi9qh7eOJokSZIkSas0yB0EvXOTvBP4KHDTzGJVLWwXaaX2raq9k1wEUFW/SLJR61CSJEmSJK2OIRcIHtp/fMOstSF3K7+tPxpRAEm2odtRIEmSJEnS4A22QDCF3crfAXwKuFeSvwMOA/6mbSRJkiRJklbPkHsQbAkcAzyqXzobeENVXd8u1col2QV4LBDgi1X1rcaRpFFJchRwArAI+ACwF/Caqjq9aTBJkiRpBOa1DrASH6R7E/CM/nED3RuDQUryRrqRjP9SVe+0OCCtFS+oqhuA3wXuDjwbeEvbSJIkSdI4DPaIAbBjVT1t1vXrk1zcKsxquBp4JvCOJIuAc4AvV9W/t40ljUr6j08ATq6qy/sRo5IkSZLW0JB3ENyS5JEzF0kOBG5pmGelquqEqnoBcBBwCvD0/qOkybkwyel0BYIvJNkCm4FKkiRJEzHkHgQPBU4EtuyXfgE8r6q+2SzUSiT5ALAr8CO63QNfARZW1ZKmwaQRSTKPbsLJ1VX1yyT3AO5fVZe0TSZJkiRNv8EeMaiqi4E9kyzor29om2iV7gHMB34J/Bz4qcUBaeLOqKrHzlxU1c+SfIyuOagkSZKkNTDYIwZJ/j7JVlV1Q1XdkOTuSd7UOteKVNVTqmpf4K3AVsBZSf63bSppHJJsnGRr4J7974Kt+8d2wP0bx5MkSZJGYchHDC6qqr2WW1tYVXu3yrQySZ4E/A7dWMatgK8D51TVB1vmksagH2/4CuB+wPdZ2qzwBuD9VfXORtEkSZKk0RhygeAS4OFVtbi/3gS4oKp2a5tsbkneSdd74Jyquq51HmmMkrysqo5rnUOSJEkaoyEXCF4NPBk4oV96PnBqVb21XSpJrSU5ANiOWT1UquqkZoEkSZKkkRhsgQAgyf8BHtdfnlFVX2iZR1JbSU4GdgQuBm7vl6uqXt4slCRJkjQSg51i0PsWsKSqzkyyaZItqmpR61CSmtkH2LWGXNmUJEmSptSQpxi8CPg34L390v2BTzcLJGkILgPu0zqEJEmSNEZD3kHwUuARwDcAquqqJPdqG2n1JTkRuBl4V1Vd1jqPNBL3BK5Ich6weGaxqg5tF0mSJEkahyEXCBZX1a1JN80syQbANG0rfifwIODZwKsbZ5HG4nWtA0iSJEljNdgmhUneCvwSeA7wMuAlwBVV9dctc62OJPOAzavqhtZZJEmSJElaHYPtQQC8BvgJcCnwJ8Bngb9pmmglknw4yYIkm9Gdk74iyV+0ziWNSZL9kpyf5MYktya5PYmFOEmSJGkCBruDACDJNgBV9ZPWWVYlycVV9dAkRwB70xU4LqyqPRpHk0YjyQXAHwIfp5to8Bxg56o6umkwSZIkaQQGt4Mgndcl+SlwJXBlkp8k+dvW2VZhwyQbAn8AnFpVtzFdPROkqVBV3wHmV9XtVXUC8H9aZ5IkSZLGYHAFAuCVwIHAw6tq66raGtgXODDJK9tGW6n3At8FNgO+nGRbwK3P0mTdnGQj4OIkb+1/Jwzx95gkSZI0dQZ3xCDJRcDjq+qny61vA5xeVXu1SXbnJdmgqpa0ziGNRV94+xGwEV0xcUvgn/tdBZIkSZLWwBALBJdV1UPu7HOtJbk38PfA/arqkCS7AvtX1fGNo0mjkGQ+cFJVHdE6iyRJkjRGQ9yae+tdfK61fwG+ANyvv/4v4BWtwkhjU1W3A9v2RwwkSZIkTdgGrQPMYc8VjC0LsPG6DnMn3LOqPpbkaICqWpLk9tahpJG5Gjg3yanATTOLVXVsu0iSJEnSOAyuQFBV81tnuItuSnIP+skFSfYDrm8bSRqd/+4f84At+rVhnZOSJEmSptTgCgRT7FXAqcCOSc4FtgEOaxtJGp0rqurjsxeSPL1VGEmSJGlMBtekcJol2QB4MN1xiCur6rbGkaRRSbKwqvZe1ZokSZKkO88dBGsoyVNX8NTOSaiqT67TQNIIJTkEeAJw/yTvmPXUAsBRopIkSdIEWCBYc09eyXMFWCCQ1tx1wAXAocCFs9YXAa9skkiSJEkaGY8YSJoaSTb06I4kSZK0driDYA0lObKqTknyqrmed/yaNFGPSPI6YFu6318Bqqp2aJpKkiRJGgELBGtus/7jFnM85/YMabKOpztScCFwe+MskiRJ0qh4xGBCkhxYVeeuak3SXZfkG1W1b+sckiRJ0hhZIJgQx69Ja1+StwDz6Zp/Lp5Zr6qFzUJJkiRJI+ERgzWUZH/gAGCb5foQLKB7IyNpcmZ2D+wza62AgxtkkSRJkkbFAsGa2wjYnO7/5ew+BDcAhzVJJI1UVR3UOoMkSZI0Vh4xmJAku1TVt5dbu2dV/bRVJmlsktwb+HvgflV1SJJdgf2r6vjG0SRJkqSpN691gBH5WJL9Zi6SPA34asM80hj9C/AF4H799X8Br2gVRpIkSRoTjxhMzhHAB5N8ie7Nyz3wXLQ0afesqo8lORqgqpYkcdyhJEmSNAEWCCakqi5N8nfAycAi4FFV9b+NY0ljc1OSe9A1JqTftXN920iSJEnSOFggmJAkxwM7AnsAOwOnJTmuqt7VNpk0Kq8CTgV2THIusA02A5UkSZImwgLB5FwK/FF1XR+vSbIvcGzjTNKoVNXCJI8GHgwEuLKqbmscS5IkSRoFpxhMUJJtgZ2q6swkmwAbVNWi1rmksUiyKd0ugm2r6kVJdgIeXFWnNY4mSZIkTT2nGExIkhcB/wa8t196APDpZoGkcToBuBXYv7/+PvCmdnEkSZKk8bBAMDkvBQ4EbgCoqquAezVNJI3PjlX1VuA2gKq6me6ogSRJkqQ1ZIFgchZX1a0zF0k2oO+0Lmlibu2P78xMMdgRWNw2kiRJkjQONimcnLOT/BWwSZLHAy8B/qNxJmlsjgE+DzwwyYfodu08r2kiSZIkaSRsUjghSeYBLwR+l27L8xeq6v1tU0nj0f+MHQZ8EdiP7ufs61X106bBJEmSpJGwQDAhSY6qqrevak3SXZfkgqrap3UOSZIkaYzsQTA5z51j7XnrOoQ0cmcm+fMkD0yy9cyjdShJkiRpDNxBsIaSPBN4FvBI4JxZT20B3FFVj20STBqhJNfMsVxVtcM6DyNJkiSNjE0K19xXgR8A9wT+cdb6IuCSJomkkaqq7VtnkCRJksbKHQSSJEmSJMkeBJIkSZIkyQKBJEmSJEnCHgRrLMkXq+qxSf6hql7dOo80Rkn2XtnzVbVwXWWRJEmSxsoCwZq7b5IDgEOTfATI7Cd94yJNxEwD0I2BfYBv0v2s7QFcAOzfKJckSZI0GhYI1tzfAq8FHgAcu9xzBRy8zhNJI1NVBwEk+SSwd1Vd2l8/BHhdw2iSJEnSaDjFYEKSvLaq3tg6hzRmSS6vqt1WtSZJkiTpzrNAMEFJDgUe1V9+qapOa5lHGpsk/wrcBJzSLx0BbF5Vz2yXSpIkSRoHCwQTkuTNwCOAD/VLzwTOr6q/apdKGpckGwN/ytJC3JeBd1fVr9qlkiRJksbBAsGEJLkEeGhV3dFfzwcuqqo92iaTJEmSJGnVbFI4WVsBP+8/37JhDmmUkhxI15RwW2b9/qqqHVplkiRJksbCAsHkvBm4KMlZdOPXHgW8pm0kaXSOB14JXAjc3jiLJEmSNCoeMZigJPcFHt5fnldVP2yZRxqbJN+oqn1b55AkSZLGyAKBpKmR5C3AfOCTwOKZ9apa2CyUJEmSNBIWCCRNjf4Iz/Kqqg5e52EkSZKkkbFAIEmSJEmSbFI4SUkeCexUVSck2QbYvKquaZ1LGpMkTwR2AzaeWauqN7RLJEmSJI3DvNYBxiLJMcCrgaP7pQ2BU9olksYnyXuAw4GX0U0LeTrdyENJkiRJa8gCweQ8BTgUuAmgqq4DtmiaSBqfA6rqOcAvqur1wP7Azo0zSZIkSaNggWBybq2uoUMBJNmscR5pjG7pP96c5H7AbcB9G+aRJEmSRsMCweR8LMl7ga2SvAg4E3h/40zS2JyWZCvgbcBC4LvAh1sGkiRJksbCKQYTkCTAA4BdgN+lOxv9hao6o2kwacSS3A3YuKqub51FkiRJGgMLBBOS5NKq2r11DkmSJEmS7gqPGEzOwiQPbx1CkiRJkqS7wh0EE5Lk28BvAdfSTTIIUFW1R9NgkiRJkiStBgsEE5JkzlnsVXXtus4ijVWSA4GLq+qmJEcCewNv9+dMkiRJWnMeMZicWsFD0uS8m27E4Z7AnwH/DZzUNpIkSZI0Dhu0DjAin6ErCATYGNgeuBLYrWUoaWSWVFUl+X3gnVV1fJIXtg4lSZIkjYEFgglZfoJBkr2BlzSKI43VoiRHA0cCj0oyD9iwcSZJkiRpFDxisJZU1UJg39Y5pJE5HFgMvLCqfgg8AHhb20iSJEnSONikcEKSvGrW5Ty65mn3qKrfaxRJGpUk84Ezq+qg1lkkSZKkMfKIweRsMevzJXQ9CT7RKIs0OlV1e5I7kmxZVde3ziNJkiSNjQWCybmiqj4+eyHJ04GPr+DfS7rzbgQuTXIGcNPMYlW9vF0kSZIkaRw8YjAhSRZW1d6rWpN01yV57lzrVXXius4iSZIkjY07CNZQkkOAJwD3T/KOWU8toDtqIGlCqurEJJsAD6qqK1vnkSRJksbEKQZr7jrgAuBXwIWzHqcCNiiUJijJk4GLgc/31w9NcmrTUJIkSdJIeMRgQpIsAG6qqtv76/nA3arq5rbJpPFIciFwMPClqtqrX7usqh7SNpkkSZI0/dxBMDmnA5vMut4EOLNRFmmsbptjgsEdTZJIkiRJI2OBYHI2rqobZy76zzdtmEcao8uTPAuYn2SnJMcBX20dSpIkSRoDCwSTc1OSX08sSPIw4JaGeaQxehmwG7AY+DBwA3BU00SSJEnSSNiDYEKSPBz4CF3TwgD3AQ6vqgubBpNGJMkLq+r45dbeUlWvaZVJkiRJGgvHHE5IVZ2fZBfgwf3SlVV1W8tM0gg9LcmvqupDAEneybK9PyRJkiTdRe4gmKAkDwF2BTaeWauqk9olksYlySZ0I0Q/CPwf4JdV5REDSZIkaQIsEExIkmOAx9AVCD4LHAJ8paoOa5lLGoMkW8+63AL4NHAu8LcAVfXzBrEkSZKkUbFAMCFJLgX2BC6qqj2T3Bs4paoe3ziaNPWSXAMUXX+PmY8zqqp2aBJMkiRJGhF7EEzOLVV1R5IlSRYAPwYe2DqUNAZVtX3rDJIkSdLYOeZwci5IshXwfuBCYCHwtaaJpJFJsmmSv0nyvv56pyRPap1LkiRJGgOPGKyhJAdW1blJ7lZVi/u17YAFVXVJ23TSuCT5KF0B7jlV9ZAkmwJfraqHtk0mSZIkTT93EKy5d/Qff71boKq+a3FAWit2rKq3ArcBVNXNLNuPQJIkSdJdZA+CNXdbv935AUnesfyTVfXyBpmksbq1H3VYAEl2BBa3jSRJkiSNgwWCNfck4HHA79FtfZa09hwDfB54YJIPAQcCz2uaSJIkSRoJexBMSJI9q+qbrXNIY5fkHsB+dEcLvl5VP20cSZIkSRoFCwQTkuQE+m3Ps1XVCxrEkUYpSYAjgB2q6g1JHgTcp6rOaxxNkiRJmnoeMZic02Z9vjHwFOC6Rlmksfpn4A7gYOANwCLgE8DDW4aSJEmSxsACwYRU1SdmXyf5V+ArjeJIY7VvVe2d5CKAqvpFko1ah5IkSZLGwDGHa89OwL1ah5BG5rYk81k6xWAbuh0FkiRJktaQOwgmJMkiujct6T/+EHh101DS+LwD+BRwryR/BxwG/E3bSJIkSdI42KRQ0lRJsgvwWLpi3Ber6luNI0mSJEmjYIFggpLcH9iWWTszqurL7RJJ45JkR+B/q2pxkscAewAnVdUvW+aSJEmSxsACwYQk+QfgcOAK4PZ+uarq0HappHFJcjGwD7Ad8BngVGC3qnpCw1iSJEnSKNiDYHL+AHhwVS1uHUQasTuqakmSpwLvrKrjZiYaSJIkSVozTjGYnKuBDVuHkEbutiTPBJ4DnNav+XMnSZIkTYA7CCbnZuDiJF8Efr2LoKpe3i6SNDrPB14M/F1VXZNke+DkxpkkSZKkUbAHwYQkee5c61V14rrOIo1Zko2AXejGiV5ZVbc2jiRJkiSNggUCSVMjyROB9wD/TTfmcHvgT6rqc02DSZIkSSNggWBCkuwEvBnYFdh4Zr2qdmgWShqZJN8GnlRV3+mvdwQ+U1W7tE0mSZIkTT+bFE7OCcC7gSXAQcBJwClNE0njs2imONC7GljUKowkSZI0Ju4gmJAkF1bVw5JcWlW7z15rnU2adv1YQ4DHA9sCH6PrQfB04HtV9ZJW2SRJkqSxcIrB5CxOMg+4Ksn/Bb4PbN44kzQWT571+Y+AR/ef/4RZR3okSZIk3XXuIJiQJA8HvgVsBbwR2BJ4a1V9vWUuSZIkSZJWhwUCSVMjyQOA44AD+6VzgKOq6n/bpZIkSZLGwQLBGkpy6sqer6pD11UWaeySnAF8GDi5XzoSOKKqHt8ulSRJkjQOFgjWUJKfAP8D/CvwDbrZ7L9WVWe3yCWNUZKLq+qhq1qTJEmSdOc55nDN3Qf4K+AhwNvpuqz/tKrOtjggTdzPkhyZZH7/OBL4WetQkiRJ0hi4g2CCktwNeCbwNuD1VfXOxpGkUUmyLV0Pgv3pxhx+FXh5VX2vaTBJkiRpBCwQTEBfGHgiXXFgO+BU4INV9f2WuSRJkiRJWl0WCNZQkpPojhd8FvhIVV3WOJI0Okn+sqremuQ4up0DsxXwc+CUqvrvdZ9OkiRJGgcLBGsoyR3ATf3l7P+ZAaqqFqz7VNK4JHlyVf1Hkueu4J/cA3huVe25LnNJkiRJY7JB6wDTrqps9CitZVX1H/3HE1f0b5LctKLnJEmSJK2aOwgkSZIkSZJjDiVJkiRJkgUCSZIkSZKEBQJJUyTJzkm+mOSy/nqPJH/TOpckSZI0BhYIJE2T9wNHA7cBVNUlwB82TSRJkiSNhAUCSdNk06o6b7m1JU2SSJIkSSNjgUDSNPlpkh2BAkhyGPCDtpEkSZKkcXDMoaSpkWQH4H3AAcAvgGuAI6vquy1zSZIkSWNggUDS1EmyGTCvqha1ziJJkiSNhQUCSVMjyVbAc4DtgA1m1qvq5Y0iSZIkSaOxwar/iSQNxmeBrwOXAnc0ziJJkiSNijsIJE2NJAurau/WOSRJkqQxskAgaWokeSVwI3AasHhmvap+3iyUJEmSNBIeMZA0TW4F3gb8Nf2ow/7jDs0SSZIkSSPhDgJJUyPJ1cAjquqnrbNIkiRJYzOvdQBJuhO+A9zcOoQkSZI0Rh4xkDRNbgIuTnIWy/YgcMyhJEmStIYsEEiaJp/uH5IkSZImzB4EkiRJkiTJHQSShi/Jx6rqGUkuZen0gl+rqj0axJIkSZJGxR0EkgYvyX2r6gdJtp3r+aq6dl1nkiRJksbGKQaSBq+qftB/+pKqunb2A3hJy2ySJEnSWFggkDRNHj/H2iHrPIUkSZI0QvYgkDR4Sf6UbqfAjkkumfXUFsBX26SSJEmSxsUeBJIGL8mWwN2BNwOvmfXUoqr6eZtUkiRJ0ri4g0DS4FXV9cD1SZYs35AwyclV9exG0SRJkqTRsAeBpGmy2+yLJBsAD2uURZIkSRoVCwSSBi/J0UkWAXskuaF/LAJ+BPx743iSJEnSKNiDQNLUSPLmqjq6dQ5JkiRpjNxBIGmanJZkM4AkRyY5Nsm2rUNJkiRJY2CBQNI0eTdwc5I9gT8D/hs4qW0kSZIkaRwsEEiaJkuqOxf1+8A7q+pdwBaNM0mSJEmj4JhDSdNkUZKjgSOBRyWZB2zYOJMkSZI0Cu4gkDRNDgcWAy+sqh8CDwDe1jaSJEmSNA5OMZA0FZLMB86sqoNaZ5EkSZLGyB0EkqZCVd0O3JFky9ZZJEmSpDGyB4GkaXIjcGmSM4CbZhar6uXtIkmSJEnjYIFA0jT5ZP+QJEmSNGH2IJAkSZIkSe4gkDR8ST5WVc9IcinwG1XNqtqjQSxJkiRpVNxBIGnwktyvqq5Lsu1cz1fVtes6kyRJkjQ2FggkDV6ShVW1d5KTq+rZrfNIkiRJY+QRA0nTYKMkzwIOSPLU5Z+sKhsXSpIkSWvIAoGkafBi4AhgK+DJyz1XONlAkiRJWmMeMZA0NZK8sKqOb51DkiRJGiMLBJIkSZIkiXmtA0iSJEmSpPYsEEiSJEmSJJsUSpoeSfaeY/l64NqqWrKu80iSJEljYg8CSVMjydeBvYFLgAAPAS4HtgT+tKpObxhPkiRJmmoeMZA0Ta4D9qqqfarqYcBewNXA44G3Nk0mSZIkTTkLBJKmyc5VdfnMRVVdAexSVVc3zCRJkiSNgj0IJE2Ty5O8G/hIf304cEWSuwG3tYslSZIkTT97EEiaGkk2AV4CPLJfOhf4Z+BXwKZVdWOrbJIkSdK0s0AgSZIkSZI8YiBpeiQ5EHgdsC2zfn9V1Q6tMkmSJElj4Q4CSVMjybeBVwIXArfPrFfVz5qFkiRJkkbCHQSSpsn1VfW51iEkSZKkMXIHgaSpkeQtwHzgk8DimfWqWtgslCRJkjQSFggkTY0kZ82xXFV18DoPI0mSJI2MBQJJkiRJkmQPAknDl+TIqjolyavmer6qjl3XmSRJkqSxsUAgaRps1n/comkKSZIkacQ8YiBJkiRJktxBIGn4krxjZc9X1cvXVRZJkiRprOa1DiBJq+HC/rExsDdwVf94KLBRu1iSJEnSeHjEQNLUSPJ14JFVtaS/3hA4p6r2a5tMkiRJmn7uIJA0Te4OLJh1vXm/JkmSJGkN2YNA0jR5C3BRkrOAAI8CXtc0kSRJkjQSHjGQNFWS3AfYt7/8RlX9sGUeSZIkaSwsEEiaGkkeNdd6VX15XWeRJEmSxsYCgaSpkeQ/Zl1uDDwCuLCqDm4USZIkSRoNexBImhpV9eTZ10keCPx/bdJIkiRJ4+IUA0nT7H+B324dQpIkSRoDdxBImhpJjgNmzkXNAx4KLGwWSJIkSRoRexBImhpJnjvrcgnw3ao6t1UeSZIkaUwsEEiSJEmSJI8YSBq+JJey9GjBMk8BVVV7rONIkiRJ0ui4g0DS4CXZdmXPV9W16yqLJEmSNFbuIJA0eDMFgCTbAz+oql/115sA926ZTZIkSRoLxxxKmiYfB+6YdX17vyZJkiRpDVkgkDRNNqiqW2cu+s83aphHkiRJGg0LBJKmyU+SHDpzkeT3gZ82zCNJkiSNhk0KJU2NJDsCHwLuRzfB4H+A51TVd5oGkyRJkkbAAoGkqZNkc4CqurF1FkmSJGksLBBImhpJ7gY8DdiOWVNYquoNrTJJkiRJY+GYQ0nT5N+B64ELgcWNs0iSJEmj4g4CSVMjyWVV9ZDWOSRJkqQxcoqBpGny1SS7tw4hSZIkjZE7CCRNjSRXAL8FXEN3xCBAVdUeTYNJkiRJI2CBQNLUSLLtXOtVde26ziJJkiSNjU0KJQ1ekq37Txc1DSJJkiSNmDsIJA1ekmuAojtSsLyqqh3WcSRJkiRpdCwQSJIkSZIkpxhIkiRJkiQLBJIkSZIkCQsEkiRJkiQJCwSSJEmSJAkLBJIkSZIkCQsEkiRJkiQJCwSSJEmSJAkLBJIkSZIkCQsEkiRJkiQJCwSSJEmSJAnYoHUASVqVJJcCNddTQFXVHus4kiRJkjQ6qZrrNbckDUeSbVf2fFVdu66ySJIkSWNlgUCSJEmSJHnEQNLwJVnEyo8YLFjHkSRJkqTRcQeBJEmSJElyB4Gk6ZPkXsDGM9dV9b2GcSRJkqRRcMyhpKmR5NAkVwHXAGcD3wU+1zSUJEmSNBIWCCRNkzcC+wH/VVXbA48Fvt42kiRJkjQOFggkTZPbqupnwLwk86rqLGCf1qEkSZKkMbAHgaRp8sskmwNfBj6U5MfATY0zSZIkSaPgFANJUyPJZsAtdLufjgC2BD7U7yqQJEmStAYsEEiaCknmA2dW1UGts0iSJEljZA8CSVOhqm4H7kiyZesskiRJ0hjZg0DSNLkRuDTJGczqPVBVL28XSZIkSRoHCwSSpskn+4ckSZKkCbMHgaSpkmQT4EFVdWXrLJIkSdKY2INA0tRI8mTgYuDz/fVDk5zaNJQkSZI0EhYIJE2T1wGPAH4JUFUXAzu0iyNJkiSNhwUCSdPktqq6frm1O5okkSRJkkbGJoWSpsnlSZ4FzE+yE/By4KuNM0mSJEmj4A4CSdPkZcBuwGLgw8D1wCtaBpIkSZLGwikGkqZGkr2ramHrHJIkSdIYWSCQNDWSnAXcB/g34KNVdVnjSJIkSdJoWCCQNFWS3Ad4BnA4sICuUPCmtqkkSZKk6WeBQNJUSrI78JfA4VW1Ues8kiRJ0rSzSaGkqZHkt5O8LsllwHF0Ewwe0DiWJEmSNAruIJA0NZJ8DfgI8PGquq51HkmSJGlMLBBImhpJNgF27C+/U1W/aplHkiRJGhOPGEgavCQbJHkr8D3gROAk4H+SvDXJhm3TSZIkSeNggUDSNHgbsDWwQ1U9rKr2pttJsBXw/1oGkyRJksbCIwaSBi/JVcDOtdwvrCTzgW9X1U5tkkmSJEnj4Q4CSdOgli8O9Iu3A1Y5JUmSpAmwQCBpGlyR5DnLLyY5Evh2gzySJEnS6HjEQNLgJbk/8EngFuDCfnkfYBPgKVX1/VbZJEmSpLGwQCBpaiQ5GNitv7yiqr7YMo8kSZI0JhYIJEmSJEmSPQgkSZIkSZIFAkmSJEmShAUCSZIkSZKEBQJJkiRJkoQFAkmSJEmSBPz/xlOPvXisOd8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7315200" y="3505200"/>
            <a:ext cx="2292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Lato Heavy Bold"/>
              </a:rPr>
              <a:t>*Group of Industries</a:t>
            </a:r>
          </a:p>
          <a:p>
            <a:pPr algn="ctr"/>
            <a:r>
              <a:rPr lang="en-US" dirty="0" smtClean="0">
                <a:latin typeface="Lato Heavy Bold"/>
              </a:rPr>
              <a:t>(all years)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180975" y="228601"/>
            <a:ext cx="9572625" cy="1908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Lato Heavy Bold"/>
              </a:rPr>
              <a:t>GROUP </a:t>
            </a:r>
            <a:r>
              <a:rPr lang="en-US" sz="4800" dirty="0" err="1" smtClean="0">
                <a:solidFill>
                  <a:schemeClr val="bg1"/>
                </a:solidFill>
                <a:latin typeface="Lato Heavy Bold"/>
              </a:rPr>
              <a:t>vs</a:t>
            </a:r>
            <a:r>
              <a:rPr lang="en-US" sz="4800" dirty="0" smtClean="0">
                <a:solidFill>
                  <a:schemeClr val="bg1"/>
                </a:solidFill>
                <a:latin typeface="Lato Heavy Bold"/>
              </a:rPr>
              <a:t> SPECIFIC INDUSTRIES: 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Lato Heavy Bold"/>
              </a:rPr>
              <a:t>Among the </a:t>
            </a:r>
            <a:r>
              <a:rPr lang="en-US" sz="2400" u="sng" dirty="0" smtClean="0">
                <a:solidFill>
                  <a:schemeClr val="bg1"/>
                </a:solidFill>
                <a:latin typeface="Lato Heavy Bold"/>
              </a:rPr>
              <a:t>group of industries</a:t>
            </a:r>
            <a:r>
              <a:rPr lang="en-US" sz="2400" dirty="0" smtClean="0">
                <a:solidFill>
                  <a:schemeClr val="bg1"/>
                </a:solidFill>
                <a:latin typeface="Lato Heavy Bold"/>
              </a:rPr>
              <a:t>, what has the highest unemployment rate during the protests and pandemic events? </a:t>
            </a:r>
          </a:p>
          <a:p>
            <a:endParaRPr lang="en-US" sz="2800" dirty="0">
              <a:solidFill>
                <a:schemeClr val="bg1"/>
              </a:solidFill>
              <a:latin typeface="Lato Heavy Bold"/>
            </a:endParaRPr>
          </a:p>
        </p:txBody>
      </p:sp>
      <p:sp>
        <p:nvSpPr>
          <p:cNvPr id="6146" name="AutoShape 2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8" name="AutoShape 4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50" name="AutoShape 6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2819400"/>
            <a:ext cx="9105900" cy="58769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52" name="AutoShape 8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2819400"/>
            <a:ext cx="9105900" cy="58769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0" name="AutoShape 2" descr="data:image/png;base64,iVBORw0KGgoAAAANSUhEUgAABBAAAAKfCAYAAADXUzvHAAAAOXRFWHRTb2Z0d2FyZQBNYXRwbG90bGliIHZlcnNpb24zLjMuMiwgaHR0cHM6Ly9tYXRwbG90bGliLm9yZy8vihELAAAACXBIWXMAAAsTAAALEwEAmpwYAACh4klEQVR4nOzdd5wkVbn/8e/ZXZAkS5QMS5AoCEgyXFlMYCIoSjCgooiomAXz6vUq6gVREe8PBQQDmJAgGUFFEEm7S1rYJS6ZJUnYACzP74/nNFNTc6qqq7pnpqfn8369+rWzdfpUeLpO9amnq04FMxMAAAAAAECZCaO9AgAAAAAAoPeRQAAAAAAAAJVIIAAAAAAAgEokEAAAAAAAQCUSCAAAAAAAoNKkkVzYKqusYlOmTBnJRQIAAAAAgArXXHPNw2a2atl7RjSBMGXKFF199dUjuUgAAAAAAFAhhHBX1Xu4hQ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UmUCIYSwTgjhkhDCTSGEG0MIn4rTVwohXBhCmBP/XXH4VxcAAAAAAIyGdq5AeE7S58xsc0k7Sfp4CGFzSYdL+quZvVTSX+P/AQAAAABAH6pMIJjZ/WZ2bfz7SUmzJK0laQ9JJ8W3nSRpz2FaRwAAAAAAMMpqjYEQQpgiaRtJ/5a0mpndH4sekLRaQZ2DQghXhxCunjdvXifrCgAAAAAARknbCYQQwnKS/iTp02b2RLbMzEySpeqZ2XFmtp2Zbbfqqqt2tLIAAAAAAGB0tJVACCEsIU8e/MbMTouTHwwhrBHL15D00PCsIgAAAAAAGG3tPIUhSDpe0iwzOypTdKakA+LfB0g6o/urBwAAAAAAesGkNt7zaknvk3R9CGFGnPZlSUdI+n0I4UBJd0l697CsIQAAAAAAGHWVCQQz+6ekUFD8+u6uDgAAAAAA6EW1nsIAAAAAAADGJxIIAAAAAACgEgkEAAAAAABQiQQCAAAAAACoRAIBAAAAAABUIoEAAAAAAAAqkUAAAAAAAACVSCAAAAAAAIBKJBAAAAAAAEAlEggAAAAAAKASCQQAAAAAAFCJBAIAAAAAAKhEAgEAAAAAAFQigQAAAAAAACqRQAAAAAAAAJVIIAAAAAAAgEokEAAAAAAAQCUSCAAAAAAAoBIJBAAAAAAAUIkEAgAAAAAAqEQCAQAAAAAAVCKBAAAAAAAAKpFAAAAAAAAAlUggjCOzNt1stFcBAAAAADBG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FSZQAghnBBCeCiEcENm2rQQwr0hhBnx9ZbhXU0AAAAAADCa2rkC4ZeSdktM/6GZbR1f53R3tQAAAAAAQC+pTCCY2T8kPToC6wIAAAAAAHpUJ2MgfCKEcF28xWHFojeFEA4KIVwdQrh63rx5HSwOAAAAAACMlqYJhJ9J2lDS1pLul3Rk0RvN7Dgz287Mtlt11VUbLg4AAAAAAIymRgkEM3vQzBab2fOSfi5ph+6uFgAAAAAA6CWNEgghhDUy/91L0g1F7wUAAAAAAGPfpKo3hBBOkTRV0iohhHskfUPS1BDC1pJM0p2SPjp8qwgAAAAAAEZbZQLBzPZLTD5+GNYFAAAAAAD0qE6ewgAAAAAAAMYJEggAAAAAAKASCQQAAAAAAFCJBAIAAAAAAKhEAgEAAAAAAFQigQAAAAAAACqRQAAAAAAAAJVIIAAAAAAAgEokEAAAAAAAQCUSCAAAAAAAoBIJBAAAAAAAUIkEAgAAAAAAqEQCAQAAAAAAVCKBAAAAAAAAKpFAAAAAAAAAlUggAAAAAACASiQQAAAAAABAJRIIAAAAAACgEgkEAAAAAABQiQQCAAAAAACoRAIBAAAAAABUIoEAAAAAAAAqkUAAAAAAAACVSCAAAAAAADDOTJs2rXYd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Yx2ZtutlorwIAABgjSCAAAAAAAIBKJBAAAAAAAEAlEghADVzqCwAAAGC8IoEAAAAAAAAqkUAAAAAAAACVSCAAAAAAAIBKJBAwLBgrAAAAAAD6CwkEAAAAAABQiQQCAAAAAACoRAIBAAAAAABUIoEAAAAAAAAqkUAAAAAAAACVSCAAAAAAAIBKJBAAAAAAAEAlEgjAMJty+NmjvQoAAAAA0DESCAAAAAAAoBIJBAAAAAAAUIkEAgAAAAAAqEQCAQAAAAAAVCKBAAAAAAAAKpFAAAAAAAAAlUggAAAAAACASpUJhBDCCSGEh0IIN2SmrRRCuDCEMCf+u+LwriYAAAAAABhN7VyB8EtJu+WmHS7pr2b2Ukl/jf8HAAAAAAB9qjKBYGb/kPRobvIekk6Kf58kac/urhYAAAAAAOglTcdAWM3M7o9/PyBptaI3hhAOCiFcHUK4et68eQ0XBwAAAAAARlPHgyiamUmykvLjzGw7M9tu1VVX7XRxAAAAAABgFDRNIDwYQlhDkuK/D3VvlQAAAAAAQK9pmkA4U9IB8e8DJJ3RndXBeDbl8LNHexUwTrCvAQAAAPW18xjHUyT9S9ImIYR7QggHSjpC0htDCHMkvSH+HwAAAAAA9KlJVW8ws/0Kil7f5XUBAAAAAAA9quNBFAEAAAAAQP8jgQAAAAAAACqRQAAAAAAAAJVIIAAAAAAAgEokEACgB83adLPRXgUAAABgEBIIAAAAAACgEgkEjHn8UgsAAAAAw48EAgAAAAAAqEQCAQAAAAAAVCKBAADoaVMOP3u0VwEAAAAigQAAAAAAANpAAgEAAAAAAFQigQAAAAAAACqRQAAAAAAAAJVIIAAAAAAAgEokEAAAAAAAQCUSCAAAAAAAoBIJBAAAAAAAUIkEAkpNOfzs0V4FAAAAAEAPIIEAAAAAAAAqkUAAAAAAAACVSCAAAAAAAIBKJBAAAAAAAEAlEggAAAAAAPSwLU/acrRXQRIJBAAAAAAA0AYSCAAAAAAAoBIJBAAAAAAAUIkEAgAAAAAAqEQCAQAAAAAAVCKBAAAAAAAAKpFAAAAAAAAAlUggAAAAAACASiQQAAAAAABAJRIIAAAAAACgEgkEAAAAAABQiQQCAAAAAACoRAIBAAAAAABUIoEAAAAAAAAqkUAAAAAAAACVSCAAAAAAAIBKJBAAAAAAAEiYcvjZI7q8adOmjejy6iKBAAAAAAAAKpFAAAAAAAAAlUggAAAAAACASiQQAAAAAABAJRIIQM6WJ2052qsAAAAAAD2HBAIAAAAAAKhEAgEAAAAAAFQigQAAAAAAACqRQAAAAAAAoA/dc/ilXZ0fCQQAAAAAAFCJBAIAAAAAAKhEAgEAAAAAAFQigQAAAAAAACqRQAAAAAAAAJVIIAAAAAAAgEokEAAAAAAAQCUSCAAAAAAAoBIJBAAAAAAAUIkEAgAAAAAAqEQCAQAAAAAAVCKBgHFpyuFnj/YqAAAAAMCYQgIBAAAAAABUIoEAAAAAAAAqkUAAAADAsJu16WajvQoAgA6RQAAAAAAAAJVIIAAAAAAAgEokEAAAAAAAQCUSCBi3pk2bNtqroC1P2nK0VwHDjEeGAgAAoF+QQAAAAAAAAJVIIAAAAAAAgEokEACMeatfMmO0V6EncLsEAAAAhhMJBAAAAAAAUIkEAgDUwNUOAFe7AAAwXpFAAAAAAAAAlUggAAAAAACASiQQAHTdlidtOdqrAAAYx2ZtutlorwIA9CUSCAAAAAAAoBIJBAAAAAAAUIkEAgAAAAAAqEQCYZSNhXvF7zn80tFeBQDDiHuFAQAA0A4SCAAAAAAAoBIJBAAAAAAAUIkEAgAAGBHcLgMAwNhGAgEAAAAAAFQigTBCpk2bNtqrAKBD/HoKAACA8YwEAgAAAAAAqEQCAQAAAAAAVBozCYQtT9pytFehp9xz+KWjvQrDol+3i1tYAGBkccsR+hH7NYCumTa5UbUxk0AAAAAAAACjhwQCAAAAAACoRAIBAAAAAABUIoHQh/568YYjv9CG99AAAAAAYxXjUmC8IYEAAAAAAAAqkUAAAAAAAACVeiqBMOXws0d7FcY+biUAAAAAAAyDnkogAAAAAACA3kQCoYvuOfzS0V4FAEAfYFAuAAB6x7Rp00Z7FXoGCQQAAAAAAFCJBAKaY7wFAKNsy5O2HO1VAIbF6pfMGO1V6Blc4QkAvYMEAgAAAAAAqEQCAQAAAAAAVBpTCQQu5wMAYHzhEc8YSdwuAQDlxlQCAQAAAAAAjA4SCP2MQQ6BcYfHDAEAgF5TNugxjy4eW0ggAAAAAACASiQQAAAAAABAJRIIAABkcBsIAABAGgkEAAAAAABQiQQCUFPVI8X+evGGI7QmAJrqlUe1lV3twKOLgf7WK8chAKiDBAIAAAAAAKjUUQIhhHBnCOH6EMKMEMLV3Vqp0Vb2mBGg13H/NsYbfqkHAAB9Ydrk0V6DSpO6MI9dzOzhLswHAAAAAAD0KG5hAAAAAAAAlTpNIJikC0II14QQDkq9IYRwUAjh6hDC1fPmzetwcd3Fpd4AAAAAALSn0wTCa8xsW0lvlvTxEMJr828ws+PMbDsz227VVVftcHEAAAAAAGA0dJRAMLN7478PSfqzpB26sVIYeT89+OLS8lmbbjZCa4Lh1I+DzbFvAgAAACOjcQIhhLBsCOHFrb8lvUnSDd1aMQAAAAAA0Ds6eQrDapL+HEJozee3ZnZeV9YKAAAAAAD0lMZXIJjZ7Wb28vjawsz+pxsrxMCGAND7phx+9mivAjDmjeU+zz2HXzraq4AexHcDMPZU3cqex2McAQAAAABAJRII6MhfL95w5Bc6bfKQSWS8q2150pajvQoA0NOmHH72mL4qoEy/bhcAjKZe6V/XvYqgEyQQAAAAAABAJRIIGHFH7vO20V6F9iWudsAAftHCeNIrvzIAQC+jbzB8eHQ1egEJBAAAAAAAUIkEAgAAAAAAqEQCAWMDtxKMCzwWbGzhMlUAGBv69Xg9ktvVrzEcy/hMuqfOgPQkEAAAAAAAQCUSCD1g9Utm9OWyAKDfcAxFL+uVq7hG7FfBHrk6kYHt2sNAtEB/IIEAAAAAAAAqkUAYCQ0z5D89+OIur8jw6PZ69msmv1+3CwAAAMD4QAIBAAAAAABUIoEAAAAAAAAqkUDAuPDXizdMTue2AoyEXhnYbCwby49q4vPv3FiO4ZH7vK3yPXUenwUAI2Es95EZsHN4kUAAAAAAAACVSCAA/WQYHmk1ln/561ft/KLZbUVX8XRbv/5q0I/bxbEBGPv68dgEYHiRQAAAAAAAAJVIIAAAAAAAgEokEAAAAPrZMNzehrGJATuB3jAat6N2CwkEAAAAAABQiQRCn/rpwReP9ip03UgN4tYJBiMaOxgArn3s16iFX7s7RpvrjtUvmTHaq4AuGMlfaukboJf06hVDJBAAAAAAAEAlEghAwli42gHDZCR/PR3BZY2lXzRpf831w69nfP79jasCANcPx2uMTyQQAAAAAABAJRIIAAAAAACgEgkEYJQVXa5bNhDmWH70S8cYoK3njaXbJQCgpVcHLAPGEm7N6H8kEAAAAAAAQCUSCBj3+MVhZB/72Y+PGAX6HQMbAhlcCdfzuBJuMK4KQDeRQAAAAAAAAJVIIAAAAAAAgEokEDBquCS22kjeXtHTt3JMm6y/Xrwhtz8AGITLlCHFW+Ma3FbQb/2QcT3A8ihb/ZIZo70KwIghgQAAAAAAACqRQADQDINIjV18dr2Hz6RzxLCR4bqKo1+vGOvX7QKAdpFAAAAAAAAAlUggYNj0wv1g4/V+QH4hGYP49RT9qI/2a8ZbGIqY9L+eHh+pX43kcbOPjtG9qmkb6uW+PAkEAAAAAABQiQQCAAAAAACoRAIBGEH9eClgL19i1bERuLSv7DFi/bi/YHzot8fjob/0+u2NI31ryAvtlUdhYpzo2/7VCN2SQgIBAAAAAABUGr8JBAYNGWoYYnLP4Zd2fZ4A0Gv6+kocDMUvtaip8ec/jvqrffurMNrC5z92jN8EAgAAAAAAaFvfJxB6/T63TvD4pPFty5O25BetYUJch89PD76YXxlaxtEvi6Olal+jrfeOsXAVz0iOWdML++ZY+ExGzGgdr/me6Bwx7Lq+TyAAAAAAAIDOkUAAAAAAAACVejKBMGvTzUZsWVyeNQ6M0KVL/Xy7zFhF+25fP95WwO0SBbicEwCAntALtyvV1ZMJBAAAAAAA0FtIIKBv8MhIdBNXL6CvcNVBX+npK2tGeF8bsV/vaENA99CexjQSCAAAAAAAoBIJBAAAAAAAUIkEgupdCshlzQBQbSwOCpTVy8f6Xl43oB+M5GDew6GXj7+rXzKjezPjMvjuIp5dHxB9OL6vm7ahLU/asmvrQAIBAAAAAABUIoFQoKsZ0ohfjYA+1+PZ+17+Vapn9Phn+IKS9Sz69XQ4Pv8mv9T2wgCAvfQrUy//2t1pv6UXPuvR1q+PeO6lNjSSxsp6AsOJBAIAAAAAAKg0KgmEfs3GDose+jWM+9bQb4bjl7+iX3l7+VfGsaJff/np1+0aKVxZ076xvK9xDAXQDWP5ONgruAIBAAAAAABUIoEAAAAAAAAq9UUC4acHX8xAPcAoov0ByOuVy0TvOfzSEVkOx0EA3dT0GFr3tq6xchvYSK7nWInJaOmLBAIAAAAAABheo5pAGKvZneH4lWGkfiEB0CdGaCBSBr2toQ8Hh+XzH6wX+i1Vv0puedKWI7QmY8NI9q+aLIvBITtX95f6Xrk6qttGY7t64ZhYpJfXbThNmzatsKxbA+JzBQIAAAAAAKhEAgEAAAAAAFQigQAAGJfG46Xe/Xrpbrd1+7Ly8bivYfgwYOfYwTF3sPF6W0G/IYEAAAAAAAAqkUAAADTGAGAAUKEPB1itMpa/G3rhiqGR/qWeKyVQBwkEAAAAAABQiQTCOMQjI9HLeiHz38RoPO6u6BeKsfzLDwbr1+M1j7vDqBuHVwVgHOiR/XosH6/Haj90JJFAAAAAAAAAlUggAAAAAACASiQQxrjVL5nR1flNmzatq/MDRl2PXM6H0cNxDegAx9C+MZYvKx/ruv09NFK3gfXMI0NLjkPs1yOPBAIAAAAAAKhEAgFApeEYUIZfhQFgeHT76sRu69fBQUcSMQRGXrevdhirAzaSQAAAAAAAAJXGTQKh6HFn6E38etLnuKe2bexrKNIL99R2HccGoOdwxWCHSo5rY/UXaIxv4yaBAAAAAAAAmiOBAAAAAAAAKpFAAABIGv1L2I/c522junwU6NPbCrh0uH0jdgl7n+5r6EHsa20r7BsQw3GLBAIAAAAAAKg0LhII/MoAjC1NBtEc7V/PAQDDq9cHWAbQGfpyY8O4SCAAAAAAAIDOkEAAAAAAAACVRi2BMBy3FfTKc2q5xA7d1Cv7NTrHsQEo1g+DaI7k8ZrvhuHF8Xp0lO3X3f5Mut2GuPx+bOEY2hxXIAAAAAAAgEokEACgJn5l6Fy/Zv77dbuAIr3+qzAAoLtIIAAAAAAAgEokEAC8oF9/+enX7QIAIItHlwO9p9/6oSQQAAAAAABAJRIIAAAAAACgEgmEhnhUE9AfeFTX+DaSn3+/7mv9ul0AAGAoEggAAAAAAKASCQQAbeFXRgAAAGB8I4EAAAAAAAAqkUAAAAAAAACVSCAAAMa8I/d522ivQk/hliMA/WTLk7Yc0eX16zGUgYPRDSQQAAAAAABAJRIIAABgTOMKFABj1Xj7pZ7j9dhHAgEAAAAAAFQigYAxhaxl54ghAAAA0D0j2b8e7b48CQQAAAAAAFCJBAIAAAAAAKhEAgHoAaN9KRJGF58/AAAAxgISCAAAAAAAoBIJhBL8KggAzfXrMbRftwvt4fNHP2K/Rj9ivx4eJBAAAAAAAEAlEggAAAAAAKASCQQAAAAAAFCJBAIAAAAAAKhEAgEAAAAAAFQigQAAAAAAACqRQAAAAAAAAJVIIAAAAAAAgEodJRBCCLuFEG4JIdwaQji8WysFAAAAAAB6S+MEQghhoqSfSnqzpM0l7RdC2LxbKwYAAAAAAHpHJ1cg7CDpVjO73cyekXSqpD26s1oAAAAAAKCXBDNrVjGEvSXtZmYfjv9/n6QdzewTufcdJOmg+N9NJN0S/15F0sMFs+922Vhe1lhed5bFsvpx3VkWy+rHdWdZLKsf151lsax+XHeWxbKGc37rmdmqBe9zZtboJWlvSb/I/P99ko6pUf/qkSoby8say+vOslhWP647y2JZ/bjuLItl9eO6syyW1Y/rzrJY1kiue+rVyS0M90paJ/P/teM0AAAAAADQZzpJIFwl6aUhhPVDCEtK2lfSmd1ZLQAAAAAA0EsmNa1oZs+FED4h6XxJEyWdYGY31pjFcSNYNpaXNZbXnWWxrH5cd5bFsvpx3VkWy+rHdWdZLKsf151lsayRXPchGg+iCAAAAAAAxo9ObmEAAAAAAADjBAkEAAAAAABQiQQCAAAAAACo1HgQxXaFEDaQ9FVJ90k6QtIPJb1S0ixJP5b0wS6WPSBpWUm3SfqSpBMk7SBptqRvSnpHwfxOlvRZ+WMo8/UOMrPpuW1axcweDiGsK+kJM3s8hDBF0naSbo719pV0n5ldFELYX9Kr4rKOM7NnQwjbyR+DuVjSbDO7Oc47OX00hBBWlLTYzJ7otF4IYVX5oz4XS7rdzJ6K05eTtJsy2yzpAjN7PoSwi6R35sp+YWa3hhA2lbSHpLXiIu6VPwXEUtPNbFZmXVaSJDN7NLHutctKpq+WXQ8ze7BpvRBCkO+T2e260sysJBZzJB0oaS9Ja2bKzpB0vJk9m9/GuPwPmtmJ7U6PZcu1PtN2y5rUiWWbFrWLkmWV1XmjmV1YUPZ1M/tWQdmu8n36r2Z2Z2b6h+RxTpaZ2Qmp+Q2XEMIS+c+6dQyrW0fSM5JWNbPbcmVbSVpDNbY57tPvkrfZP0p6nXw/vlnS/0nau6jMzJ5vb+u7L4SwUur40G6dEMIESYrHuCUlvUzSnWb2aAhhBy+yq0IIm8uPjXdIeqk8Fj+Rf7e8Qx6Lb+X39xDCyWb2/oL1KCvb1syubXd6h2W7m9mQpzY1qRPLDjGzYwvKktscQphtZhsnpr9Gfqy9wcwuaLcslif3jbJ9pklZ/N7cWP5d+ngX6qwvaRt5n+WKzPT3trZX0s+tYNCsEMJekv4e9+FVJR0Z53eTpAslnVZQ9jkzuyfOYyNJL5c0y8xuys2/07JbJV3XWv/Yt9hW0k1mdm7R/GK9Z1P1JN0o6SEzWxiPZR+IZUtI+pqZzSvb3szyVjazR0IIR0n6k5ldlohvsiyEsEL+sxyushDCVmZ2XYP5ldXbXd7fW5ibXhiLMrFP9Ql5P/94SV+W9/PvkPSkpNtz02dJ+o6ZPZabT+H3Y5Oy7PQQwiQzey7+vZykTeVtMtVmK+tJWk71z0MulHS40udDX5D/uPwODe57/1bSKqnprb5+UT+/aVlFncJzpbr1mp6H5D+v3Ge3q6Q9Nbhffob8e3zIdDM7L1O3a+chFXVKz1GqDPsgiiGEf0g6RdJkSe+VdKKk30t6k/zA+qUulv1d0hOSvifp+5I+Y2Z/DCG8XtKfJR1WML8fStpH0gqJesdIWkr+IX9S0q/j/1eRNF/SfyT9r6TPS7pM0k6SFsq/eJaR9Li8gZ8m6fWSVo91H5f0ilhnxfjeCZLm5aY/K+mjkt4j34nXlnfib5N3sv8o6Ys1y06U7zSpOhfIDyh7xPW+N36UJ0g6Wp5oqVPvLPmBbj1J60qaLukl8bO6RNLHJV0naRdJl8cYbCnpSvnTPf4qb2x3yBvuIfIv7pdJOlVS68t4bUmHxr9/nJu+r6RzJa0fP4PHJQVJy0u6OL7/0JplV8S/d0rUOVnS1+X7WisOa8f3fUvS+wuWVVTPYkxvyE3fSNLf5F8Y+VjsG//+l6STcmUHSFrJzPZRQghhrpmt2+70pmXdnt8Ir/t3JB0s/8zeLuloM/tJLHtAvq9emyi7SX6MWku+Tx7W6ryEEK6X9HS+LISwpfxzfKzdOrFslqQXy49X18qToXeWrUf8sjw/luXr3B7n9ZC8k/wBM7uqjW2eEZextqRzzey3cfqxknaVt+cnJL1Invh6q6TN4/yWTJQ9I2lVSc/L2+bX5MeI2ZKmyY/T+bK58vb2ZI06s+XHvK/Fsg9J+rakDeTH6zslPVqjzpLy75PPxrKD5R3ZpyRtIj8mbihP7F8oaUf5MfJQSbfIj5ObyDt5v5O0u7ydZxPcQX4svVh+4ndlQdlkSZ/JlZ0h7zwGeQc0O/3tkjbLTK9T9jr58Ttb9lNJP4j/v6RGnUNi+fW5si9J+o483rcntnkp+XF0QZwm+Wc4X9IyZjZRkkIIH5F/J/1Z3jdY18zWKSh7ysx2jWWbSzpd3i5WkLSbmf07Nz1IOs/MDk7UqSq72sz2jmWvkXfmb5OfsO5nZufUqLORpHvM7JWxbA/5Pvs3SftJOtjMfhlC+Kqk/4r13iZpopm9I9aZLOkoSdvLv5deYWabxLLfyb8f/yDpDZKOMbPlEmUXSnrQzKaGEN4nbzP/kO/3L5L0KvMfarpR9h5J3zCz74cQviBPqp8jaWd5UuUVBfNbSdLL4rExX29rSeuZ2fwQwvfkbfd0eZLvz2b2oUQsviFp+7is7eR90OfjZzZZ3m9cVd6+T7H441UIYZ6ku/JlIYTn4ud2ivyE+3FF3S4LISyWt61T4/JvanN+ZfUWyL+/zo11zzezxUXbG+tcK+9Pn2JDE9nnyI8Ny8uPSdfHGLcS2Bflpr8xvlbX0D7+i+TH64/WLFte0nPytpav8xtJH5b0iKRPyY9pd8j3wd/Iz0NSyyqq9wr59+Gjqncespv8R9XU+dBh8u+2f0h6i/z75XH5j1F3y4/R2el7yc+53idpiob284+VH5vrlM2QH0fXSdT5vbwf/biGnit9S/6dmlpWUb0VYt2rVe885Ch5Yj91PrS1/DM9WYP73t+Nf38pN/398h/Al1H3zkPKzmvKzlEOsYIk/hBmNqwvSdMzf8/Nlc3vZpl8Z5ne7WXJDzivlDfeneL0OXF5K8s7pavG6ctKWhj/niTpQfkXr+IHuCDz3vXlXzSSN/RLEtPfKO+wfyB+wJ+Vf8G9VH5iOLtB2Vz5iX2qzp2SpsZlv0OeXFlW3gm+s2RZRfXukfS7OH0HSSfFvz8i31mXif9fRf7lIUlbSXo68xlMknRZ/HtFSYskLZHY12ZLmpOYvmSM+z6tzyJOnyjvgD/ZoGx23AdSdZ6WtGNiPXaKZUXLKqp3h/yXkvz09UtisaSkZ0ra5SL5CUn+tUDeoclPv17+pfjZxOtz8naSKjujoKyszufkX34/Trx+EstS9S4tqPcT+RfEmYnXWfITiycSryfjNm+beM2RdH+M5QryTuUP4/8XSJpUUPaU/Mt7BfmX/Y2SNiwrk/RP+fGh7Tqx7GlJW8S/947rvFPFsq6S/5KXqjNf0hqZtnyzpL3a2ObH5cnFPWPM/yTvFF0vTzgsIT+2Lplp7wvi36myp+QnkfvJO5n7yo+tb5cnWVJlN0iaWbPO2+UJ4i3lx/+HJb0mrse18l8U69TZNq776vK2+4SkTWLZejG+E+WdiCckLR/LZsrbYJB3MlqJ/9b3ya8lTZWf1EyVdH/8e3ZJ2fPyjtIlmdcCeVv4T2L6JbEsVaeq7HlJf5F34k+MrydjnQdr1jlR3pZ/J+8AfSO+Hov/3lewzX+SJ8ZWyx5XE32UqzT4u3xBm2VnS3pz/PtmSZcnpu8gTzqk6tQpu0TStvHvG+SJgjp1NtDgPs/lktaPf18naWZmH1820w6z2/sLeZ9gPXki6slM2TW575qFqbK47jMysV05/r1Mrk43ym6UX4Eg+YnC0pnjSbvzK6t3jaQJ8e9bMjHMxyIbw0vkyQTJTzbmZ/7+Wlznm+X79U0FZQ9KOkh+gvmI/Pt2X0lLy4+vb+ti2Qz5Dzf/I/8+min/FXtKxfyml9SbLu/TfUR+kvag/ARsTkks7pafLM+Vn+B9RtKa8f2t/SnIf1FtxXpGfA2anvnuSvXxN1Nx/7+sbJb8uyFVZ4G8r9s6/re+q1erWI+iejfH2Nc+D8lsf/6cZ0HmvctI+ltmWdMT09eV9zVa32X5fv4jDcpulydUU3UeU/oc6o3yvkbRsorq3S7povh3nfOQJ1R8PvRINqaZeRSdo7S+y7t5HlJ2XlN2jjIzte7J7Wn3jU1f8gPrxvJM9cOStovTN5I3wG6WTY87w7vknbo94/SdY8CK5ve0PPOWrJfZlrszf18nPyBNlJ/gT8iULZSfwK0YP8SV4vSlNPhLZ6KkazPzuzE/vTW/XEyviv9OaFg2U9LNbda5puF6XFOwrEHbpYHO8NIa3JFbkInbupKuyJQtkmf+8/varZJuS0xfT+Un07XL5I12yIGg6fzaWNatielLyrOeqVisF2P4rty+OUF+UHlW8ReU3Gte3J/z06fIO/z/rYFOe/ZVVPZs/Jzr1GmVHSS/WiL/Kqq3SH5sSNV5Xv7r9c6511T5ZWmrFcTe5BnbS3KvpzX4S3ii/NLIP0halJtHtizfTnaJn+9OynTqc2VzNLjdtFMnVbaFvHO7Z41lZessyNVZQ358PzRRlt3mfNlX5Nn/6zRw/Dsv957sCU5Z2a3tlMm/G66tUydRNqvB/GaVlN1QUjY98/cMDXSMT8jVmSnvQF8oaes47fZMWy8qe6f8V5k3Z+Z1R9H0sjptlG0vPzn4WI1lJevEf9eN+9X3NJCAbmebXyFvy4fG97Wmz5R/V6+seDKeWeaCkrKiz+taDXS0p7dTp2bZNbllXVunTqLsyszfN8fXK5TrSObqzMiVPSz/dW9p+RWircTiLvKkTqpsjqR/xb8vkbRU/HtijPtaXSy7XLGdSjpP0orx76Uq5jdffgVCqt6Tkl4X//8nxe9hSb+UJ/pSsXhaA4nWK3IxHHScjNO2kv9qubCg7IHMdi0t6d3yX5kfkfRo5r3dKHtOfrl6q2wH+a+w92hwsqpwfmX1Ytnq8vb5lDL97aJYyK+QOTbG4ZI4zxXlx4j/SJoS39dKQOSnr6zB3+P5Zc6vWyZvkzMK6mSXdV9JWVv1NPADT93zkAUqPh9aIOlF8f8raiBBeb0GzlFemJ7ad1V+/lJZJj8mz6qqo+pzpcp6ue2qcx5Sej6kmBzMvaeoL7+Dcv3GXPlInocMWb/C97b7xqYv+eUTt8izcq+RH2hvjTv717pc9qi88Z4rv2z+R/KM1I3yS4KK5vcp+a8TqXpXyy9T+oK8oX5GftnvpbHuGfJLr34lv0zueA0kMu6SHwz/KunnGvjF7fj43t9JOirG6aS4zPz01mWWrV+xdlfMkGV28Fpl8i/TuQV1npZf0rRWjNmf4vRQsayieqfJD1Cvln+ZnhCnt35ZPF9+QnGppC/HspXkWea75B3BuZLeGstWlX9R3Bo/r+Pi6zx5R+W+xPRb5ZfXHSu/LHHN+NoxTpvboGxOnG+qzhz5r0H7yO85e1X8+2x5xrBoWUX1bpaf2B8maf/4Oky+n51QEItb5SfOv4t1Z8fXQ3Ha71qfZa69Hi/pwoK2PE9+qWeqbFGqTL6vPVCnTuvgLL8UtagstayL5ZfEpurMl7RLQdldknYo2eaXJqb/RX7/a376t+VJh51Lyibnpm8VP/vnCsoWaWgnrKpOq2z1XNna8hPSxQX1FiaWla2zYa7sxfLj2+KKbZ6Qm/4BeadmbqLO6oqXXBaUZTtuh+T3jVSZ/Nh9Q5068f/Zjtuebc4vWadVpoFfKnfITG+drLROiLMdwZOUO2GL0zeU9M/MZ/QH+WW1+V+UkmXyS1p/GMvW1cAJdXJ6h2UT5N+zl8g7S+0sK1knU76HPBG1d6KsaJsnyL+TL1XsiMuvnrtdntS4XQNX2SwnT9AWlS3WwFVM8zKf3ePyX6cGTY9lyTptlLWuCrte3m5WbGNZRXUmaOCqqyfjNra262/yk7dL4qs1feX4vtYVYrcrJv8z7WGa/Ptyblz2k/LbHzYoKLtI/p30rfg5XS5PBF8o6Wfy/le3yv4l7xucHF+3ya9muVqejC6a35Hyk5lUvU/EGP0jxv+x+P/p8jabisXX5bd7vi7G5EfyRPY3lTvu5vbn6TWnT5Z0V5fLZko6IDE9qPgkpmx+ZfWmK/HDSCy7NjFtovyKur/Jf21/UJ6gvCh+jo/K9/f89Hvl/atUH/8AefuqW3aTvP+VqvOIPAlyjLy/cqS8b/yNWFa0rKJ60+VXWNU9D/mlis+Hfh6X//MYmw/GGLdut8tPX1Xex/+a0v38JxuU/VnF5w3/UfocapmKZRXVOzJuV93zkHkqPh+6U9K/5fvCBfE1SwPH4/z0K+TnQt08Dyk7ryk7Rzmm6DiUfw37GAgpwQfjeszMFo9EWZP1yLxnHfkgkCY/4O8nvxdorrxB3isfa2AH+YndXPn9SZMlyczuCyGsIL//ba68UX9Efo/vTPkOvjiE8GJ5Z2n13PSlJb1W/iW3sfyyvwPN7JY4UMjn5F9Gdcp2ln8ZTk7UOUT+q+Pm8pOGL5jZ/SGEleUHsn0LllVUb315B3FS3K4jzOzJeA/lZvJGurn8144LY8wnyBv8svLOx602dNCnCRo6qOBV8XNKTZ8YP7c9MmX3yL/4T5bfv1Wn7Jz491sTdY7XwKBv2fU4U/7FVbQeZfXuSE03s5uKYpHdr+PnJzN7RA2FEDaRX5r1cKLsVfIBaR5O1JlgmUEsq+pk6t1tZvPbXY84UMzylhnAr1MhhL0lXW9mt+SmLy3p7Wb2+0SdDeUnJwsSZR+X/xp4RW76uvIv9S8nyj4p6Q1mtkeNOuvKO9NfNrOZubLJ8kTTDxP19pf0TjN7Z6LOtyX9yHKDB4UQllD8Ui7Y5mPlg6hdlJu+m6SfmNlLc9OXlV86/VBiXstK+ph8IMWncmUbSfp/kvZIlH1VfjL08Rp1NpL/UrZvfj8MIXxFfgL17Rp1NpQf479oQwcNmyK/BeyXiW1eJa779YmyYJkv8RDCWyW92sy+nHhvsiyEsE1c5y3M7CVV0zssW1N+v/12ZrZBJ3Vi2bLy7+Udzey1NbZ5DUnbmNk5+TqZ9ywjvzLpjoKyt8t/+Wy5xsyeCiHsKT8pPD03fTX5pdunJ+pUlR0k/y5quc98MObd5Ym/S2vUWUXSa83stMR2rSBpMzP7V276RPlJ7rOZyceaDxS4uqTvWxyoMh4rJqW+a/Jl8f/7y/sUk+TfhWeYD2zW1TJ5p/lNuennmw8+Vza/iUX14jZsliu7yuIgr6lYhBCmyo9hrTp3yz/33+f7OZk6RYMDf97M/regTlfLQgj7Wxy/pub8yupNNbO/JaaXDaJ8qpntmyqL5RPlx+bnQgiT5Fda3is/OU5NnyTv4z8v38dbffy75LdK7Fuz7EH5ye+jiTrfkF9qb/JkwK7yAeHvkv8YdFDBsorqzZWfkD6mGuchZpYdG6cVtxfOh0IIW8j75zfY4MEJi6avIE8wtM5rsv387eXtp07ZuvJbXlZM1HmZfJDT/DnU0vIrKN5XsKyyevvIb19o+zwk+MDRv5DftnCjpA+Z2ex4PrSfmf04Hhtf6Jeb2QOx7pDpwQdUrnuOUnYeUnZeU3iuUfadmDciCYSQHiW+dXDuapn8cus9c9NPN7PzK+a3a1G9NrZvJWnwCJchFI+aX1avbHq/CgUjgcZGv5sGx/B8K/iSjXVqj/jfryq+hMuePEAMo1Dy9IYmdZrMb6wjhp0raZO123GqLH5fvdhyT9wpmt5JWZEmdeoY7hj2u6btjrY8gBh2rtsxHG/xk+gbdkM7+00ofprVf1LTreTJWL1ownAvIIRwmHz01SAf8OTK+PepIYRzu1x2qfySsL/Ln6bw/fj3p0II/yyZ3z/lvwyl6v04hPDREMK5IYTr4uvcEMLhIYTfhRAekl+qcmUI4aEQwqnBR/KdI/9l5C3x9U1Jc0II74nvydc7M4RwVsH8poQQdg0h/Cy+78z4924xxrXLSqZPKtjeg0MISzSo9+kQwvdDCLNCCI+GEB6Jfx8RQvivEMIV8svOXoh7COGKEMLX5Ld7TJVfmrSMpF0kXRNCeH/JLndTzekKIXy9m2UVdY5ruKxkvdgWihRuszwDWbdeWQzLtqto3WvXiWWF29wkTsGfZFDkgpJ6H6xbp2J+xLCNOhXz63Z7bdImm7b/Jm25STseUmbuibgeX6+a3klZVjYeTeokykYthrn16HZ7rb3NHbT/orbcpB2X1isqG6Y4NTmuEcM2ysZ4DLv6fVJWRt+w87Ju92vK6nXQr/leCOEeSfeHEC4IfoWhgj/l6r789Nb84vnVgSGE9XLz+1BJ2ZEN6hwYz9f+O/iVwNmyr5Zs8+DtHO4rEEIIs+WXJeazLUvK7ztZtotls+XblL8kNsjvIy6cn5ktmVj3IL9v6tca+ii80+X3F/2XxUvFg1869S75PXKbWe5S6uCX898ov/Toj7l6s+QJjU0T8/uh/NaHkzX00R9ryO+BqlP23fh36lEiG8rvscpv7wHyS15uK1hWUb3fyy+v2jV3+c4B8nuO3mhm/87FaSd5UmH1/NUGIYQV5fduHaGhdpZf5pVvAEHSV8xspUQdhe4/4u8e+WWlQ4rkl0itXTC/onovlye/3pyY3yXyRFVqWd+Vj4eQKnuT/PPPK4vhV+Wfc2p+18lHns9bUX6PaL6srE6QfyHlt7dVdrb8MrS8sji1bh1Jze9X8kvRUmUHmNnyQwpC+LG8HZ+YqHOQ/LL45PzkA1KmyojhQJ3SGKbmF+fZ7Ud81m7LFXXKPpOitnyg/DLJfFsua8dBfttbqjPQ6HjYwXGyX2NYdDxs2l6btOXJ8nuf8225Kk5FbflAeaI+35ar2t2TGtqOW/WK2vJS8kvApyTqNI1TUVnZca3oWEgMBxvLMdxZPr5ZPoZd/z4pK6Nv2HZZ2TG0Sb+mrN7r5Oci+f2wUb9GkkIIi+RPvbkx+G2w35XfTvAT+dhOm2Wnm9kVofxR2Mmy4I8T/6Q86dNWnVj2sDwBcmVcr7+b2Wdj2bVmtm1qu/ImtfOmDj0vH7zhrtz0NeT383SzbLH8l+q87SvW4/kQwvYWn2meq7ekmX0sN/2eeKBaxTL3mce/Tw0hZE+ws+6V3w/3u+xE8/twQmYeQ+ZnZm/Jzyz4M4YXmdk2Ncu+JU+0nFpQZ8j2SroihPCMxWc9t1sv+HN+l24lD+J2PSDpeyGE/84nD2L5FcHvP0plt56X36u0onyQuKy3yPeBFyfqrRhCSF0aGyQt16DsxZKUKAvyAbaujn+3WPz/WmXLKqi3fvz3yIL1SMVC8vb9/+QJt/yy3lZQryyGKxSsX5C3raJ1l3y0/nbrBPmze/83V9ayWsmyiuK0gnygm9Q+tbR8TI9FibKPhRCuS0zfQr4vXpMo+3jJ/D5RsO7EcLCyGH682+21QZuc4rOr3f7LPpOitryBfAC7/GdS1o4l/0yKyoqOh43jNA5juELBOjZtr03a8tT4ntSyyuK0gtJt+U3y43+qTRa149bnVdheC8pOLFn3pnEqO4YWHdeKjoXEcHDZWI7hR+TtP/ldQ99w0LJGqm/YtM/TpF9TVm9neT/k7Yn5NenXBPmj1W+UJDP7YwhhlnxA+SXlP6gOmh78Sv3J8qe6PBdCmCbptyGEDczsM0Vl8jEtbjWzT7dbJ5Yta2b7S1II4RhJx4YQTpOPu5GKa5q1Odpi05f8HvZblR4l/itdLrtbPjpoaoTLT5TM7+NKj5h5hXyAktSj8C6TD5aSGuHyOvkVA6lR82eq/miajyv9SJAd5KN61y2bo+JHicwv2N59YlnRsorqzZQP6JJ9/vZqMR5zVTwS6EXyqx1+Jh+c5cvy5wPfFte/7oj/z6n4UX21y+K631tQ51lJ6zZYVrKe/AB2f0GdsicZLJAKnzzwnwYxLNuuonWfo9zjimrMb8jTDzqI0zOKj+NKlJU98WGx0o+7vFzSvJK4F82PGHYew2631yZtsmn7L/tMip5kcq4ST/yIZcl2XDa/YYrTeIzhcLTXWtvcxrKK4pRsyyp/kk1RO54S41TUXpNtOa77kKewdCFOdY9rTfc1YjhGYhjnV9RO6BsOLhuRvmHFdjU9rjU5hl5TEsMm/Zopcb9OPQFrvoY+unRtxadc5aZPVPWjwZ9QfARljTpDymL51+Xntckno6Rew34FgpmdF0LYWAWjxIcQvjsMZUUjXx5bVEfST1P1gt+j8j15huYxeXZmBfkl9ufKxzbIj5j/GfnlPLtLemWm7D3yJMGBiXo/jn+n5rerpGOCP6mhdWXDOvKG/uEGZQs8HOGmRJ13yy9pyW/vxbGsaFlF9VqPu/x78MESJR+5+kx549tRQwe2/KmZnRNvV9g1U/Y3+aVVL5GPcJv3QXkjSfmJvHE/mCi7skHZyfLHjqVcIs/gzk2UXVSyrKJ60+SXqqV8pmA5kj/rOLUcydtB3Rh+rWD9JH/sTqrsaPkBMqWojuTxLRqj5YSCetNUHKdvyA+2KW+RH8BTfim/5GxQeQjhbfLkVspa8i+elE+LGErqKIZHqLvttaz9F7XJk+WXD6eUtf+yzyTZls3szZljZ15RO5b8EuCiY0PR8bBpnMZjDIuOh0erWXtt0paPlo8UnlIWp6K2vLd8lPWUXyrRjiUphHCWitt/UVs+WtI/C+o0jVNR2TQVH9eKjoUSMcyaprEbw73V3e+TsjL6hoM12deOVvExtEm/pqzepyUNubI6qt2vkaQQwqXyH0qzV17fE0LYT37VgHLTp8qv8t7ZzP4epy+WdGAI4duSliwoe60y7aTNOq2y3czsvEzdb4UQ7lNxn2yIkXoKQ1DBEwm6XSZpeRWM3F8xv8lF9TLbUftReKGLT1QoSow0LSurE8uT29u0XhOh4AkNaB8xbF+T9lpWp5vtf6wghsODdtw5Yti+pu2OtjyAGHau2zEcb/Erw/GwfcO9HwZ/nKQs/Sjs5KPBY501zey2duvEsrXM7N4625EyEoMovkl+Gf4c+Um55JmljeSDU3y4i2XbyC8rOSM3/Y2S/iTpHQXzO03SO+W3LuTrfVOemMj/Sv4XSa/R0Ec/nhHn8x354Bz/kf8av7z8V/yvyDNQ+Xpnye/V2T0xv+PlYzsUJUYKkx9FZXFZRXXKHndZtqw6j9Y8Q9K/5FcU7CHP1pn8aoUz5Lcx/EB+H889MYZry2/n+KI8M7in/GqEVr1WNu3NuelnyLPMZds8EjE808xmNYjhmfKMdlkM87HIxzC7X3cSw9VLtqto3a1unViWerTqGfGqprpxag3WtJf89qBsWau9vj7GJtteD5ePm5JPPN4vf2pIqs6PJR1aMr+liGHHMXxM3W2vTdrkfXXrlH0mKm7L/5IPJrWc2m/HZ8i/dw8pKCs8HnYQp/EYw+TxUM3ba5NtvrNBnaK2/A/5lYGvU/vt+Er5lYhN2vLPJW3X5TjVOq6VHQuJYd/E8Ir4904F86v9fULfsPO+YQd9ntr9mpJ6Z8n3m271a0Z0P1SX+zVmNkttGokEwixJb7b0EwlulrRJF8tul/Ss5Qb6C34p/AMV81vN0iP+z5YH9lQNfrrAYfKnAXxaQ59W8C75uAr5Jy28S9Ix8ntQTsrV+5V8Z3pvYn7bSFpV6QTHRfKERJ2yveLfpyXqXC2/nCe/vfvG7d2uYFlF9T4n6RH5pVb5JzdsIe+gnZS7KuID8jEPip7QcIGk/0nU+0d822tt6BMf3itPwoyXGB6g8qdcNInhgfJ7uFLbdb98QNJ82aHx7x/XqLOvfHCfJ5R+4sfy8hOBOnEqe7pIWXv9hvwS4XzicWdJR0n6eqLOz+UJztT8vi+/PJAYNo/ht+XHym6117L2X9QmPxbj9/sadao+k6K2fK2ku81sR2VUtOMDJH1B3klMlRUdD5vGaTzGsOh42LS9NmnL0yStLB9ErU6citry6Sp+ulRRO95Ifs/vN5Vur0Vt+VfyDux/dzFORWVlx7WiYyEx7J8Ylj3lrMn3CX1Dddw3bNrnadKvKat3lKSH5U866Ua/ZiT3w273a/aVdKqZHaF2WJuDJTR9xeBOSkxfMga5m2WzJd2emD65jflNLqm3RMGykoNNSHqmJB7Jsji/2UV1JK2QmL5iw7I5Sg+iuGLJ9i7ZxrLajpO8odSOU0UMb5F0CzEc1hiWbVeddS+rs2TJ+oWRjpP8fsH89DskzWo4P2LYeQzL2lCqrKq9ls0vFadbJN1Ws07lZ1JQNqesTXbwmXQ7TuMxhl1trw22uXRZDeNU1g+Zkpi+fpMYDlecan4mZcdCYtgnMYzzK+yvi75hO/tat/uGjfs8ZftTg/2w8blcD+yH3e7XLFm0fqnXJA2/EyRdFUI4Vf6UBMkv79hXnnnsZtmL5I9W+Vlm+rryjMsZJfM7Q9K1IYQLEvUeUfrxj09JWi2EMMHMnpek4I8efJekJ4MP2HhSblkHxLJ3SfpTrl5o/Z2Y32IVP9JQDcpCa3kFdVLbu0Yby0rVK3u05qIQwhflmc4HpRfuyfqApAdCCGfLs4XZGL4/lqXqBf8zrJaY37MV604M24th0XZZQdkL+3aNOlWPVn2+oF5ZnJ4raHdV7XWR0o9kvUrSriGEHRN1HiiZ38KSbSaG7cVwkbrfXuu2ySXksapTp+ozKWrLD0naJISwj9pvxx+QfyZFZUXHw07iNB5j2M322qQtL6n04HBVcSpqyw9J2qigTRa143vlcS9qr0VteVX5qN+pdW8ap6KysuNa0bGQGA42lmMYZ104P/qGI983bNrnadKvKau3SNLyDc7lemE/7Ha/Zo1MeaWRGkRxcw29t/9MM7up22XyS2J21dB7Ph6rmN+KqXrypwQcI8/0ZJMLm8qDv7nicz3lTx24RD4i6es1+P6Se+T32lwkv9zsdbl6/5bvCDsm5nel/D7MVILj4jivOmV7xWX9KVHn9Lje+e3dKJbtVbCsonpbSHpavlO2GlvryQ2Hy++n2kN+T5XkI9CeKX/yReoJDWfK7+06PFHv/Lhduybmd5f8ci9i2DyGV8nvdUtt14nyUXrzZVvFv2fWqLORpB/Kv8xST/z4tfzWoTpx+rb8KSH5dlfVXleSj4+STzzuJ7/3eKlEnZPjslLzuztuGzFsHsNF8lucutVey9r/6Uq3yW00MN5OnfZf9pmUteWr5fFttx2fKX/s7cEFZUXHw6ZxGo8xLDoeNm2vTdqy5Jfs3lAzTkVt+e9xvV+j9tvxvvL95RGl22tRW75Nfn9u3Vg0KSs7rhUdC4lh/8TwnPj3WxPza/J9Qt9w8Pya9A2b9nma9GvK6i2UNE/+fdSNfs1I7ofd7tdsJOkTlnk6Q5kRSSCMdTEblR8oo/X4R4WGTx0oqpeaXpTgiImR2mXx76I6hdtbsayyeqtnp1vuyQ0jgRh2rmL9kmXyLGitOpm2ldzmTuJUt72WJR7bqZ+YHzHsPIbdbq+126T8fsva7Tiufy+05W7HaTzGsKvttck2dxqnOm25F46FHZbVPhbGcmLY3zGkb9ihbu9rKjmGxuV1fT+kXzMQp7bWd7gTCCGE5eUjga4t6RwzOyVT9nP54BVdKQshrCPPujwg6VxJPzCzZ2PZXyRdXzC/k+WXAq6VqHe6me1Zsm2rWu4RGiGEreSXgqwt6SIzuytT9iFJfyyo90pJD6XmZ2bXpdZhrAghLNGKaWbaKpJWkcf9CjN7OlP2Fnk2b21J55rZ5Zmyr8pjmKr3Yfm91fnpg555OhaNxxgWbbOZPVy3jvy+r9rt1cxOKFjOrkV15AfjWvMbLsSw99Rpy8EHWfqh/BeWOu14N/kVHsmy8XQ87JcYjlBbPlh+SXKtdjcW2nKT+JXVEzFsTRsLMTxS0k115zcW0Dd8YVrT/XCKpInd6tfE8v7fD63NwRKavuSXVhwhf3TGmfH/L4plj3WzTNKFkubKH//yE0mXS1o51nm8ZH5PyC9TTNWbJX/0xt2SjpO0Ypz+bvmBb4akGyVtn9nmB+Qjlh4tv8Tsk5my2+WPrhpUr2J+18svk7lUfonLEpmy8+uWyQ8c9xTUuTi1vbFsRsmykvUk7RK362H5pTRTMnXulg/Mcrrio6gyZQ9L+q38cqRrJB1VVU8+cuvCgvkRw85jeFPJdl1fsO5byccLabtOpt3dU7DNyfWoiFOy3bXRXmdI+q58tOv9MtO/E+eXqlM2P2LYeQxrt2WVt9ey9l/UJteRX6JYt/2XfSZFbfIX8id3fFpttuM2ypIx7CBO4zGGRW2oaXut3Zbjsp5uEKeifsh3JD2pGu04ll2j4vaabMsV6940TkXH0LLjWtkxmRj2QQwr5kffcBT6hhX7WtkxtHa/puIY2vRcboZGeT9Ul/s1sezK7LaUvdp6UycvSTNy//+KfNCXlSXN73LZ9ZKuzUx/b9whNqw5v2y9p+T3mK0g6fOZ6TMkXR/fv4P8UZB7xf8vUHziQ6x3jqQfxv/Pl7RGvl7F/MoSHLXLVJ5oSW5vG8sqitNViiOtS9pbfs/NTpk4LRf/niK/R/VTrbLM5zFJvpOfJk8UJevJP/+ZBfMjhp3HsGy7itb9n5JurVMnlj0taYuCbW4Sp2S7a6O9Pq50svKFY02iTtn8iGHnMex2e23SJpu2/7LPpKhNXidpep123MaxodtxGo8x7HZ7rb3NFcsqi1NRP+T6TJxWUBvtuI32miwbpjg1Oa413deI4RiJYcX86BuOQt+wg2No7X5NxTF0hpqdyz2uUd4P1eV+TSyb3to3ql4jkUCYJWlCbtoH4go/2+WyhZLuyk1/g3xHLJvfM5KWKqqXm75L3PFu1eBkxRryrNOhyjTOWDZR0vGS/iBpYa6sVe++kvmVJTialN2k9hMtre3dqeayWvXm5Ja1hTy7uWciTstJOk/+XNZBcYrlX5cnfRYV1HtYmYRVbn75ZRHDzmNYtl1F695OnVRZdpu7Ead222u+rJV4nJ1bVrZOPrZl7Z8Y1o9hk7Zcp7220ybz6960/bfTlh/V0ER8VTtOtdd2jofditN4jGG322s723xHjWW105YfUHGbLGrHKyfK2mnLj0u6cZjj1M5xrVv7GjHs3Rg+kYtTp98n9A077xt2q8/T6X54l5qdy/XCftjtfs1O2flVvdp6UycvSd+X9IbE9N3kX+rdLPt/ku5JTN9GfslN0fzmSdq5oN6Tkibnpm8lzzA9lpv+Ykl/lY8snZrft+UDg2yYqPe4hjbc1vyeV0mCo0HZIkn3l9RJbe8cSc9VLCtVb6GkR3PT15Zn/Z6TtHWubJJ8xOHnJe2WiOGHY1mq3v2SFhfMz4hhV2JYtl2pskWJda+q0ypbvWCbFzeI02Kl21077TWVeHxS0gMldcrmRww7j2G322vdNrlI0iM161R9JkVt+Xbl2qRVt+NWey0r63acxmMMu91e627zAklPNohTUVt+WIlnmKu8Hd8o/yW5rL2myh6U9PwwxClVVnVca7KvEcOxE8M5+Tjl5kff0Ea8b9hJn6duv6as3tOSnkrsg037NSO5H3a7XzNHue/ksldbb+rkJemVioM1DneZ/LFgKzeYX1m9/RUvj8lN31XS7xLTl5B0YP6Dy5S/UdJGiemvkPTZgvn9qmBn3EaeQatb9r/y0TZTda4v2N515Y93KVpWUb395c/4zU+fLH+UzGoFcdqjZJ9aK1UvTn9bQZ0fEcOOYzitZLsuLij7pKQzatZZV9LZkl5esM2/axCnnxS0u6r2eqzSice9JN1aUGfjkvl9nBh2HMNpXW6vZe2/qE1+U9JZNetUfSbJtix/XvOrC2KRbMexbI+SsqLjYdM4jccYTutye23Slg+U9H8N4lTUlleU9IGC7S1qx7vJO6VF7TXZluXHmrd3OU5FZWXHtaJjITHskxjKTwg3KJjfNNE3zJaNVN+waZ+nSb+mrN6rJR2ZmN60XzOS+2G3+zXrSvp50b6Rf03Q8Hu/pGtCCKeGED4QH6ExXGXrSvpDCOHSEMK0EMKOIYTQxvzK6k2RZ3nyPivpihDCptmJ5qN7fkzSqSGEg+Ponlmfl/T2fD354BpWML9z5M95Vq5sunynq1Umvzxnt4I6pyixvWY2V9KPS5aVrCdpqqRfhxBenKvzH3k27MshhN1CCEvl6n00hHBFCOGIEMLUEMKkTNmZBfXOlPTGgvldUbLu0+qWaXzG8JmS7bqoYN1fLI9h23Vi2b2SNijY5pkFy5qq4jhtrES7a6O9/kqeic77iqQbCur8tmR+k1PrTgxrxfAWdbe9JutUtMmb5b82tF2njc+kqC3/QtKRNdux5JekFpUlj4dqHqeysn6NYfJ4qObttXZblrSa/MrLtuuUtWX5PbV71mnH5qOvP67i9lrUlqdo4Hns+XVvGqeiY+hUFR/XksdCYjjEVI3dGF4i6ahufZ/QN+y8b9hBn6d2v6biGPp1Sfd0q18zkvuhutyvMbO5ZvaRxHKShv0xji8syD+cN8t/uZ8sD+R58ntGXtrlspmSXicP7A7ycRjOk49KuWLJ/JaRN7psvcfk97RsEud7rnwEzxfF9+0mPwj+O87nIjN7Ou4crfK15IOCnCvvNL0uUe86STun5ifpE3F9l5DvsOfKR8q0EMJhdcskfbGkzj4xPi/Pbq/5c0PLlpWsF7flzZJeLz/IXCDpPDObGQ9ar4nbvIt8RO7z5Y+VmR0PUlNj/VfLBws5T/7lsl6i3gXyDtWQ+cl/7SSGncVwm5LtKlr3N9WtE8t2LNnmJnFaXc3a6zslbS+/X/u8OL8HpBce/ZOq83f5fXSpslXlVyERw+Yx3E5+nO5We23SJg+qW6eNz6SwLcvb7VS1347PlV+2XzS/5PGwgziNxxgmj4dq3l5rb7OkTevWqWrL8mNUrXYsNWrL8+WjiG/ZxTg1Oa413deI4diK4Z0a6Ht39H1C37DzvmEHfZ7a/ZqKY+iDKtgHm/ZrpJHZD9Xlfo2ZPaYaRiyBMGihISwt3wHfLOmVZrbdMJdtHqe/ycx2badOql4IYRv5h/4m+eAXF8l3nKslZXfOBfIP4/txPktI+q9Yd6qkeWb21hDChFQ9+WUpqek/09AERysxMr9B2T/lO9CQOmb2YMn2zipaVkW92zRwYNhK0rXyRvf7GKc1NdDgNpI/a/aQzOexfqy7m/xeph3K6qWmSzqMGHYWwzg9uX5mdmXJuj9bt04sWzmzzVtKmt7a5jbjlK+TbHdl7VXS51SQeDSzxUVtvGh+sf0Tww5iKGlfdbG9ltQpa5P/kCela7XjxGdSqy3XbcdFZSo+HjaK03iMYdnxUM3ba+22LL9/tUn7L2zLTdpxjFPdtvzVYYhTk+Na02MoMRxDMezi9wl9wy70DTvo89Tu11QcQ/+oLvdriup1eT/sdr/mPDO7UlWszXsdOnlJmqA42ISkJSVtK2mlgvceUjKfojobybNBe1asx7qSVoh/T5E/yuNlmfLt5L/M7C5p04p5LR+XeVyibBVJ7ympu1bB9GS9kumbx533/G6UVdQp296m9V4h6Ssl+0zyntXWflSnXsl0Yth5DMvWL1nWpE7VNncQp1rtVdLSkt4iv3/z6nbqVJURw67EsNvttXabbNqO24hvYVuu247LyoYhTuMxhl1tr022ucM4FbblJu04Va9inl2PU0VZ7WMhMeyvGKami75h2/VKpnd1X2u6P3VQr+v9mpHYDzvYd0vjlH8N+xUIIYQ95ffoPS9/JuWX5c+g3ESeBbkp+3ZJX5KPB/AGM3tLnMfmkk6XX4oR5CO07mZmD4cQ3ifpa/JfMQ6UZ3D+n6RTzOyFeYcQDpf0Ufl9H/8rH4vgMvljKy6J/z4u35Euk/8i8qyk90laVj6Y0lpxdvdKOtPMZhVs8//IG9Ta8suFfpspO9YyWb9cvZPll6r91czuzEz/kHwcBJnZAyGEVeVZq1vM7MbEfL5jZl9OTF9OfonO3ZIetvjhhxB2kSd1bpLH+AIzW1iwjq+V9KCZ3RJCeLV8cMpZZnZ2nP9u8kvqFssv7blAfsn2nhocv9PN7PzUMuJyfiPPhq0lv7zmB+b3JCmEcLqZ7ZmoM1HS3+LrPDO7LFP2Vfl9sMRQHcXwAklmZlfFdrmbpJvN7JzEvE42s/fnpq0vv9ztJnlm9CEzWxhCCPL7oVsxfJF8cKC7E/NdUp6lvc/MLgoh7C/pVfLM6oXyBGA2fr+RZ5IPlCcI18zGUNIJrbgklnWumb05VVYkhHCB/N60ZPuX9EsRw1JtxPBbUvO2nGnHt8tj+GzdttykHZvZ8yGEXVWjLYcQ1pF/R92vNttxLPu5/Oq4tdXB8bCNY+F4jmFbx8NUO47TO2rLFe34uBi7d6gLbblJO471ytryHyV9r+mxME5vJ4YvkXRYtl+VqU8M+zyGIYTl5b8yX65h+D6J0+kbdtCvidNb++Fjkv7V5X5N0X54qqR9NDL9mmHdD7vxnVxre2z4EwjT5Zd3LC2/12L72DjWk2/kH+WPvQixyqclHS3po2a2ZpzH2ZKOMbNzQwg7SPqbmS0Ty66SJxMeCSHMiMv5o3yHeFo+WMSp8hE4t5OPc3CnfCTMeSGEZeUJiXXj/9eXdJSZ7RVCeKOkn8o/iFM1MFjN2vKd9FQzOyKxzfPlA6JcIelD8kTE/ma2KIRwrZltm6jzHfnAjP8n6e2Sjjazn8SyufKdPchHVv2AfHCMV8d1yidh3id/tMpUM9sqzuM18oF4bov13mt+mc8X5A3nHPkYDFMl/Ud+UDlFnqVqXYZztPwSmEnyS2NeH9+3c4zR6vKxHHaRN5AJ8stibo5xzMbv/fJ7roYciOM23CvfF66Qf8G8Qj7a8CMhhOvieub9SJ49+3KMwd/N7LPEsGsxvC8ub5L8JHNHeaf8jfL7Fefklr+L/FF9V5nZ7iGEPeRt+2/yg/qykjY2s/khhO/Jn097uvz+sPfK2+VtMYZ/MLN5cT1+E9dhGXnSbzlJp8nHCllHPjruW+QH6sfln8398i+Lk3IxPEDSBvLEZSqGrUsDW1+0h5nfT7etfP/IfwkG+eVkP1K6/RPDzmPYpC3PlX9vHJprxxvFeb8irlNbbblhO27dp7xy3O522/Jp8ssTd1H77TjE+Z0hv1ey3ePhXvJLX2/KzKfqWDheY1jUlj8t6SENtOVWO75Y3v9ZI9bvuC2XtOPXS9osxv0far8tf07+K1S+LRe247gtN2hoO27VS7ZlSYfL7+FtJS3bORY2jeEJ8se4XaP2j4XEsH9i+IMYm/eqO98n9A077xuW7Yf7S/qkmR3XpX5N2X74ibjM76oL/Zq4HiO1H3a1X5NY33LWxmUKnbwkTc/8fUOu7HpJf4jBWiZOuz3+e21qHvH/8xUv9ZDvpEu16ki6MfO+HSQdFYP/dJw2Uf7lPiHzvoWZvyfmlr1I0hKJ7XoifthP5F5PelgHvfcr8qsaVi6o05rXc/H9K8QP+ofx/wvkDWJl+dUbq8fpK8oHA/m1fGc9IL7mxX/vzKzDJZK2jX/fonh5jfzXlaXj35PislaU9BH5wBsPypMaO2sg0bOMPEPY+syWkD+PtvX/VRQvj5Enay5PxC/In3t6u6Q7Mq/W//PPNn5vXP6GJfWeUXx2cNyW4+QHjxcRw67FcGJc9yckLR/ft3Qs+7X8wNQ6QN0v/+LYOb7vcknrZ7Yv2+6u0eA2uUADX5DHx8/jvPiZ3JBZvwclTcwcT66Lfy8jP7BKfuvSwnz8Mssy+ZfZJYnXYnkmfQX5VUut+C2Wt/VUnXzcs+2fGHYnhnXb8p2SDki04w0kLcgsp922fIfqt+Otssuq0ZYXKfNMdLXXjge1f7V/PLxH0qOJ+JUdC8dzDFNteXrcnqka3I53ljQnM79utOW75SOW59txaK1fnbYsb5PzVaMdt9H+i9ryTfI+W51jYaMYxs9kZiJ+ZcdCYtg/MXxSg49RnX6flB0P6Rt2vh/eImlmzWNh0/3wduXOMTPLKmuTvbAf3qnu9mt2TsWh6NX2G5u+5Aed1gFoh8z0iZkPe48YxL01kEB4XP7YkLNioJbJ1L0jfljfknRM3PG+Id9xP1/QmM6VZ2fOkGdcfiXpPXEHvCP++x75c0SPyuxkiyStl5jnvSp+hvmzyuzwcdoH4jo/p/QzVmdJujsXn+PlCZbsjjAzV2+mPGv3W0lrthpE/DebCLkm11Bvin+fJ2nF+PdSynXO5FnPQ+XPqH02877HMjvkRPkBrnVFy9KKDVKeMb0tsb07xNiuWxLDpXLT3iB/vupzqXryTOzduWlfj/tW9kuRGHYew+m598yQ9Bl59nnrVgxz8bsyV+cJSa+Lf/9JsZ3JD6Dzc+9dQn5Z/Slx3ZeUHwCfVBwbRZ6tvTn+vaIy96DJOyPv0uAvognyK5XmS3ppQQyfyf1/F/kJ/W3KJCtrtP/sSQwxbBbDRXXbsgracfz/U4pj4aj9tjxffvLWdjuO/18o/9Wl7bYctznfJkvbcSuGiWmlx0P5yehD+fjFf4lhcQyz6zdB3j8Y1I4TMexGW35c3j/Kt+OlYpxeVLMtz5U0o2Y73kneIS1q/0VteYGku/Lxi/+focSxsIMYztTg/bydYyEx7JMYKte/zsSv0fdJIob0DQemdbwfyq/AmJPYB5v2awr3Q/lVGHMT+2DTfs2I7YdF+2D8f5Pv5H/l16/s1dabOnnJH3OxVGL6FPllPq3/Lyu/vOMf8f87517LxemrSfq4fLTLj0n6oXzAisMkfa5kPSZJ2k9+68Ek+aVax8gv/5os6ZD4/49oIEu1tDzjc6s8AXFcfJ0n/5Xm0IJl/Vs+hkN++m6x3g6Jsr9I+m1i+rfl2awl4v/XzpQtpYEs3SvkGajPK2ZG485/nfxXxSczO9DL4w5+cnzdJulEeZbqzpIY/kzSpZKuip/VWfIM2gXyRNH58f+XSvpyrDM1rsdN8X0XyBvRFZKOkPTygmX9SYlsmPz+qFmpevIM3bGJ6R8mhl2J4fMayIJnD7aTFQ9k8ku//iBvS61LslpX5jwjaY34viXjOlwiv6TsLPmX5iUxDnNKYvhF+cHzLvlB76+Sfi7pPkkPxL9vlvTB+P5V5W3yd/LO9uz4eihOO0TSJgXLukPS5Ny0reQZ9McK6pym4vaf/SWBGDaPYa22rOJ2PEH+pT9TNdqy/Kq5K1WvHa8U5/1v1WjL8s7Xj+q041jeur2v9vEwH7+KY+F4jWHp8VC5dhzLutqW43bdoaHt+Hr5VYzXqV5bvkzx5LFGO54Tt6eo/Re15ZsVf4RJxS91LOwghvMlvb7msZAY9kkMJX1f0tcT0xt9n1QcD+kbdr4fbiA/Ae5Wv6ZsP9w27nPd6teM2H5Ysg82+k6OddcrKsu/RuUxjmNN8MfL7KDBg5RcZU3uGSlextKSZGYLEmXby7N6z+WmryVpMzO7KP4/yHf4V5rZe+M4E1n3mdmzIYRV5Aeep+UDbkySX7p6vjxD+LeS9Xylr6ZdEULYUH5fzVz5uBO7yUf4nGlmF8b3T5BnCFdUJn6WeV7qSAghrCvffmLYUAjhRWa2KDF9FfmB//rMtLfKR+VN3YOnEMIK8rj/K4SwmQbH8CpJG5nZ7JJ1WVOSzOy+OK83yGP4tPxetxvM7OaCuivHuo+0sc37y7PlV+Smryvpa2b2kap55OoRw4HpTWNYuy3LO15Z2Xb8WvmVaW9SjbbctB2b3++4unr8eFjzWDgeY9hWW65qx/E9K6hhWy5qx+aPK9tCXWrLvXwsjO9ZQcUxfNzMbimpSww1bmNI37BDw7Ufyq+w6kq/pp39kH5NPSQQOhBCWM7MnkpM37TkIPlBMztx+Neu91XE6Y2tg2Si7Otm9q3hXbuxgRh2riJOtNc2EMPONWnLtOPBiGHnSuJEO24TMewcMewMfcPO0a8pRwKhAyGEuWa2brvTq8rGm6ZxIoYDiGHnOojhcWZ20PCu3dhADDvXJIa048GIYeca9mtoxxnEsHPEsDP0DTtHv6bcpNFYaAhh9aJLbMrKRnJZrbIQwmcLZr2XpJeEEH6cryppreCPQhkyW/kYDuNGIj4vFElaI4RwZkHZOiGEJwrKlu7W+o0FxLBzBTGSPBZrl7XXEMJKBWVv6db6jQXEsHMN2/KbJU1KtOVx144lYtgNJW15qqTlEm2ZdpxDDDtHDDtD37Bz9Gs6YG0OltDNlzIjRw53Wafzkw9s8d/ypzxkX4vkA1gckHg9L2lrSevlXlPk96jkl3VQwTokp8eybRuWrV5neofL2lY+sMdBJXF6q4YOmDlVPrjKkKdVxPkOGSVU0rSC9yanE8OuxfBtdcs6iEWTZb0t/vtYRZyK2qup+FFI+VF4jytZv7IyYth5DGvHo6K91m7L7axDw7b8oKR5BfNtux23UdZku4hhoq20O73pvtvBsqra8qOSHum0Hcdl1G7L7ax7t2LYwbKIYR/EsCK29A0HT5tW8N7k9OHYDyti0Xg/LNkHW3HaeizthxX7WqP9sLBO3QrdeKngmZvDUdbp/OSPZHlFovxiSQ8W1H1S0msKylJPWhiW5EedsuFaVozTqwrK50vapaDsLiWeVhHLvjfa20UMey9OZdPlT1EpitMDJe31CRU/Cin/OJ4xv68Rw+GdX5O2LH8Sz/SCOm23416JEzEc/WUVtWX5o6NnFNRtux33S5yIYf/GcCzFqaisybEwlvVk33CUYjjs/ZqR3K7hiFPRa1RuYZA/RqNJ2dkNypouq1X2QXkmNG9vScunKprZi4tmamb7JyaHgrcXTR+OsuFa1t7yqziGMLNliiqa2XolZYfVWA9imC4bzRiO+GdiZm8uqmhmq5fM90vyEY7nJsq+n/v/QyXzKSsjhgPGcgzbqVO7LZvZVyV9taCsTjtuWtZrx1Bi2OGyitqymR1YUrdOO5aateWeilNZGTHsfH6jHMNuf5+UldE37LxsWJY1Qv0aaeT2w+GIU1rdjAOv7r+UeeZnO9Nj2Z4Nyw6pM73DZRWWDUMMJ9SZTgy7FsNkFrusrINYNFlWYZ1eeRHDrsSwdjwq2mvtttzr7biNsibbRQwHl9VuQ91uy03aeK+8mq57w/bfdFnEsP9jWDsWsYy+Yef7RnK7ut2vqSrrhVcv9GvKXjyFAQAAAAAAVJow2isAAAAAAAB634gkEEIIkzJ/LxdC2K71+IuyssR8VilZxiqdLKvOepSsQ+H9MiGEt9WZVz+riNO2JWV9/1zVdhHDzlXEifbaBmLYuSZtmXY8GDHsXEmcaMdtIoadI4adoW/YOfo1bRqBezg+IB+EcLb8Wcy3S/qrpLsl/ayk7Aj54zD+KWkbSTdKuk3SPZIOLyh7VNJ/GiyrrGy/xDZ1MvrxkpLeL+kN8f/7SzpG0qHyARvz0z8uaYk4bdW4vVtJWi43/8KyWL6ipOVrTG+0rKr1aDdOVWWSNpD0eUk/knSUpIPlg1omp8c6QdKOkt4RXztKL9zGU1gWy1eTPzZnW2Uef1MyvdGyqtajyzHcVb7vnxlfP5O0W9H0ina+ad2yov2jjbImyxoyvYMYTquIxderyhTbdK5slaqyJq8my2p3HTqNYdzXDpQ0JVf+oYqyCYr3X8qPqdtKWin+v7AsN58h01JlRfPrxjo0jaEGvk+CpHdLelf8+/WSfizpkLgOhWWJeTa5f3f3hmVNllVW1u3Rqi+uWyZpufg5r9DO9Lr7YafLamM9msSp1Y5XyU1/b9zXDiop+5gGf8fuIulz8j7YkkVliXXYSNI7JW1eUvbyJsuqsx5diOFeGjh+rCrpZEnXS/qdpA8XlJ2n4jG0tipZZnIfKCurmF+jsmGI4VGSXp0oT07PlK/b2m75I/r2lvSyNsomZeaxnKTt5N8NyekdLquwrEac2jlHWUnS1+M+FyR9RdJfJP1E0ncS038gacVYd7u4H++uXJ+roix53lA0vcNlFZZ1IYbTMn/vIj+HO0PSafJz2o2Kpsc6Tc8bkuchZWVl82v3NexjIIQQro8Be7GkmZK2MbPbQgirSbpT0jolZdtKWkG+k77VzK4IIWwm6RpJr0iUzZa0QNKeDZZVVHahmW2V26bpZrZNYluT07NlIYTfSJokaRlJj8sPLqdJmibv8N2Qm/76uJ3LyQ8a60qaLuklkv4u6Vh5o06VfVfeyPeI9e+Nq/OH+J7dc9NPiMs8qsGyyso+ZWb/qROnihgeKn9+6z8kvSUu63H5ycbd8oaZnb5X3LaDJc3JbO/a8gb9C/lBMVX2v/Ik2ORc2TPx7yVy0x+Xf7l/tsGyysoOMbML6sSprCyEcLSkjeO63pNZ1nfj31/KTX+/pDlm9qmC+c41s3XrlDWp081ldRDDa82sLENdtn4PSnpW0lLyRwgdZGZ3xrLZ8uPCoLIQwpaSrpAnSM+VdJiZPRbrXC/paUlrJcpmyY9pdZa1i6Tz5Y8oytcZst2dxFDe+X1NXM7bJR1tZj+J5Q/IE7qpstvkx63n5W36y5KekrSJpF9K+kiibEtJi+J2fUj+WL8N5CcI/y3pM7FOvuwYeVvOz+/lkibKR8Budx02kfQxMzur0xhm2vGx8uPsknHbXiRP+r1V0uYxhqmyNSWdnp2lvM1fFv//99z078QYnpWr81N5QmJHSf8uKHu7/GSnzrJ2zkzPl8nMjkrFQwltxPC6fJH82HiLpJfKj8epsjXNrHXl42sk/Vb+Q8Z2kvYxs3Ny0zeSdImZvT/W2Vz+GSwR53uemR1cUHa1me1dc1kzzextiTobSfqomZ1TJ04Fsb3WzLbNHhtCCF+V9F9xeW+T9FozWy1R9iP5Y60PCSF8Qf49fY78s99K3rl/LFG2sfzR2g+HEN4n6WvyvsCO8n38VYmy90j6hpl9v+ayysquNrMvdTGGN5nZ5nHa7+TH/D9IeoOkY8xsuUTZXPkx6EhJp5jZTZn5Lpb/GHZqouw5SX+TdIqkP5nZ41VlFfNrVFYQj05iOE/+iMJV5YmXU8xsetH0WPdwSR+Vfz/8r/wHqMsk7ST/oXKLgrLrJL1J/uPjp+THuzskbS0/5t6fm76x/EfPnRosq6zs+OzxsAt9w3Pkx+vlJW0W//69vA8tSRflpr9R0uvkfYnH5edml8l/nHxW/h16eEHZt+Tfj1M0+Lxhhvy8Zx0NPZ/4faxXd1llZe8zs7u7EMPWfvhdSavLf4jeU/75zZb3NWbJH1OanX6I/Fx2P9U7N9hc3v+Thp6HHC3p0xp67vK4ys9RBp1rlLIa2YYmL2We5SrpvlzZgjbL8s8Kn58qk+90MzpcVr7susQ2fbtgW8t+IdkhOz95EuFBSRNb0+MrPz3EHWST1nwknRT//oj84FVU9pCkqfH/75D0Q0nLyhMmZyWmfzsuu8myysr+WCNOe5aUrR3/vT4Tn2Uk/S3+fbPis75z09eVf8lOScxzfflBuahsoaQdE2Wz5SfU+ek7dbCssrJZXY7h7ILyou0K8gPPjxOvn8R1T5VdGuPx2dzrc/LnFOent8oWNljWzIKyn0h6omacykbunS4/IUu9npRkFWVbxPnsLT+A7xT//3SqTN7puFX+hfp5+RVXG8b3PSW/aiRVlpxfxbKuau1riTrTuxzD6xV/qYnrf46kH8b/Lygpmy//cl4/xrV13FmvpGxGjM0rJT2s+GxneZL6SfnJcarsqYL53RDnWWcd1pOfdNT53kjGV5ljYfx3CfkxeMn4/0mK32sFZYvlHemvS/pGfD0mbz83JKZ/I9b5i7wjeWJ8PRn/fb6k7NkGy1pUUOcb8hPBbsbwTEm/lrRp/IymyBPR60m6sKTshsy8LpG0bWbfuDoxfQNJT2fqnK34S7b8O/OpNsuaLCtfltoPi+JU2o7zxwZ50m/ZzL63oKDsBg3sv1dLWjqzfy7M1Ckru0rSyvHvZUrKbtRA36vpsvJlqb5hJzG8JTPtmtx7FqbK5MfRmyX9j/w7Yqb8JGlKLHtZQdn18uTOb+THhjMk7Stp6ZKyGSXzK1tWYVnN9tr2fig/Wf9a/Nxvlp/Mb5yY/g35d9zSklaWH7NWjfNYVt4PKStbRQPH+db37qw4//z01dqYX5OyG3Kx6LRvOCP+GyTdmymfEV+Dpsey+Zl1Wl/Sn+Pfb4wxKCp7XOnzhtvlCdX89I/IvweaLKus7IIacWpnP7w+M22SpMsyx6EbEtNXVLPzhpsk3ZGYvpO8D5U6d6k6R5mVn164ve2+selL/uX8XXn252J5pvTV8ob7UEnZI/Ks4BfkJ9afkf/KdkDc6VJl18q/3Osuq6zs/C7H4wZ5dnJF+YGgdVnTjfIDT376Usp8ecRp2cvQ65RdE/+dKenm/PQG82u3rO0dss0YXi/pRTbQ8K7OTL8xPz3+f5Eyl5Vlpi8pv5qgsKxgHeZIurWgrHR+DcuSy+oghtdJ2r7d7ZIfxBfLL0k9IPF6vqDsGfmXyzcSL5NnZIvK6i5rQWw7qToPdzF2E+S//KxWUP5cSdkzuf9vIf81c09lEqO5sjty7WkXDZzw5+uUlTVZVrZO4aV7DWOYT4pNlGfm/yBpUUlZ9oQk33manyqTd2Jbl2jml5utU1ZWNL+21iH+v2sxbK1H5u/zStYjX3ZjjOX3JC0Tp90uT7YOmR7/3V7+i8rHMvO5o42y5DwrllVYNhwv+S/L/1C87SK7rKKyXDvJfodem9k38ieC2c9kesOyJsvKl3VlP9TAbTo3yy81foX8yofsexamyiRdrtgPkV+N1LoMein5d8bLCsoWSFor/v8SSUvFvyeWlF2u+L1Wc1llZTfUjVdFDP+f/JfVpeV90L3i9F0k3VdQNlvS3zPz2kF+Bek9yiSdysriPN8tv/r0EUmPFpQ9J79ipPGyEmWXdzmGQ/Zr+VUkDyjXr4nTv6v4XRP3n4eUub1LsV9bUJb84VF+kn1dfnq2ToNllZV1ZT/MzO86ef95Xfkt4VPi9FbSJT99ZQ1OcE1UwblBWVn285Ofo8zKT68zv5plN3Z5P5ypwbesXJGZfnN+evx/k3OU0vOQkvXsyrnGSNzCsLz8Pn6Tn6DvJr8kfK78l++9C8qOl58kmPzy/v3kl6jfJb+EZ99E2b3ynfyhmssqK/tvM7u/i/H4jKRPynfgI+W3F9wuv6x0KfkJUHb6TvG9p8iTG++Qf4l9KISwhPyy5u8XlD0uT7RcEsummtk7QwgXyU8MtstND/IsXdH8ypZVVnaDmW3SxRh+Sv55/1t+OeT3zOzEEMKX5ZdDnZKbvqqkK2M8TpUnmSS/PGpf+VUXqxWUzdfAJT/ZsiPkmdjDctPfL7+HbKkGyyor+72ZtW4v6FgcJOZn8kvcW7cqrCP/tTDI97ns9P/EaZ8ys8sT81sg6fX5shDC5ZLWM7O1EnUWyS83vSZRtlDS62ou62L55aZrJurcYWbr56c3FUL4tqQzzezKRNnlkj5dUHa//BapBzLT1pb/erulvPObL5sj6Tkze3Fm+laS/iTPGK9sg28RypatXXNZsyU9b/Fy2VydDbPr0KkQwl8k/cDM/p6b/m35rVdTS8ommtnzIYQdWnEOIUyUXzGwbKJsZqzzshDCnmZ2emaeC8xs6fj3kLKC+U2XjxPxshrrMFF+AvWyLoVQIYRzJb3LzJ7KTV9d3tlbu6DsTDPbIYSwh6Qvyr8Dv29mG8T3FE2fIP/+2lN+7Du1nbKKeSanV5V1WwhhWXlCc0P5JfJrl5WFEObLf1ENipfgml/qPl+eIJuTmz5Bfnw9O9bZSX5snB+Xsbik7Hn5jw91lvVcQZ0J8hOcbu6Hl+Qm7W9m94cQVpYnJa9JlP2X/HapP8bpr5YnaraUJ4/2l3e482XnyvsYf5J/124b5/Ma+efx2kTZbvKrRi6quayysqPM7Lc1wlQq9pW+Ir+NSvJLip+W3zb0VXnfIl/2rKStzWxubl5BfpXhSxPLKSubLN831kuUzZRv80ldWlaQ397y93xZUw1vf/il/MRpWXl/7zl5suh18fWvgrLd5P3CF8svJZ8uT7QcH+d3Tm76G+TnNH9vsKyysheb2btrB6tACGE/+eXvkl9a/zH5udErFK9sy03fXH5V883y/v/u8isUPhtCWEae/PpTQdmDSp83/Fneh99DQ88nHpYfM+ouq6zsWjPbtIsx3Cdu12wN3Lp4dgjhw/Jbty7PTV9VfrWbqd65wefk517f0NDzkLXlffj8uUvVOUrb5xrDnkDAUCGENSXJzO4LIawgP7DMVTxhS0yfLT8x3lz+RXaEmT0ZD/bby+/DSpVNld/7t7k8K/qF+MW9lfzkcXJu+srysQO2bLCssrLNzOyKLsdwC/l9WDeY2c1V02PZZvIDUutk9l55R/qmirI3p8rkjT1V55wOllVY1ihQFeLJxAvLap1QpqYHfyrJwlanNjefZFkIYRNJj5jZw4k6r5J3LlJlm8hvT6qzrML16xUhhDdImmdmM3PTJ8tPkn6UKDtQfrXIwbnp68rvt/9yvn3Fsp/FsjrL2kM+kOsnE3U+YWb/U3OTC4UQlpYkM1uQKNtQ/utNquwt8oHsFuamT5H0PnlSIl/2YXli5ITc9A3ll7QektifNpTfw/rFxPx2lyduTqyxDlPkt0f8Or9N3RZPeJc1s4eqyuL/p8kvd3xt7n1DpseyNeWdzO3yJ/UVZU2WVVg2HEIIL5f0SjP7v7KyEEL+JOs+M3s2hLC1/H7883LTV5GPiXFpps41ZvZU8PGWDtfgcSmyZQfJO4J1lvXOzPR82WvN7LQ2Q9JYTJq9qOA4PlH+C/d/yS8tnyTvA51vZo/H8jcVlE2Wn9hny84ws5uLyuRJlqL5lS2rsKyrwRocm8nyXwgfKSsLIexflMSoKPu8mf1vnbIOllVY1m0hhOUslzAtmx7LJskHmjX5iekO8v1nrqT/k/+4lyo7WT7weeuHx13j/++Tn+Q+kZt+l/yKh/9qsKyysp+aWes++K6I+3wws+difLaW90UfKpj+sPz2glb//wQzWxy/49eMMUiVbST/vsyfN6wrv+VlRQ09n3iZfAyiussqK3uJmd3V5RiuJL9d7FYbPMZIcnos21ye3EidGyTL5InRovOQ5LlLLCtcVtvbONwJhPiBf0n+q8RL5A3gIfkB/Vh5JitV9gP5VQF7avAGni7pJPllyfmy8+L/d6+5rLKyIxIf8irmg/RMMrPn4rTl5PdJ3m5mj4YQXivpQTO7JYTwavn9tbNitinIDwDZdW/9WjlkuvVJlieEsKKkxWb2RG76qvJs2WJ5/J6K05eTZ3nXiWWz5fcqPT8eYxg7ktmT+gfj9GQszMxCCJsqfQCZVbKcTfPJl7LpY11F56L2NpfV6dcYtoQQljCzZ3PTVkkliSrmM25iGEJYycwejX9PkKR4jFtS3lm6U97RMjO7Kn7x7ya/FPKckvmOpxjubmZnFpQdYmbHJqafbHFAw5L5jqcYvrAfZqYtJz9xvr3pCfN4iWEIYSP5ic2t8l/xLU7fRX4lxE1mdm7DefdlDEMIK6T2qxDCVmZ2XZeX1Zf9morzkHXl4z89HhPY28mvFJgt/7X5PjO7KISwv6RXyW+jPi7/HZ5ZVl/GUCo+D4ll2ylzHtLJtvZVDK2L986kXvLLxw6TtHpm2urybPvDJWX3y39B20n+oa4d//6ZPJOXKpsrzyzVXVZZ2TWq/8jIc+SXqFwpv+zxcvmvXBfJRxC9VX4Z3i/i6zz5id29iem3yhMbR8gb96Py+9RmxWnrlpStLL+F4VwNDNJ4rgYuP8pPPzjWabKsorJj5LcU/Efe+ObG1zT5PWgXxW18Rn5Lwh3yX1UPiPH7RYz3r+SD+lwn/zWmbgzfVLKPntuw7Lg605suS57lfTzG86L4ulk+EvMhBbG4Nf49Q74fvze+Dm9NK1mPuXWmd7BdZXHqdgzL6pRtV1nZB7s8v16P4aVxn7tb0nGK9wPHslnyX+YelnSBMgP0yO/T3lT+RJn8o5iSjwcdyzGsWId/aWCQrR3lly3eFmN6mPxSxfvlSb9/y79T/hPb+9XyX7Au1sDo8l8Zhv26yXaNZAyv1cCjp94h/6X9gfj3iRo6IOvD8kv5b9DAo2nPkt9qcqY8oTreYjg78/fm8n7MHfJfTXeM018j/66+JO6fb8nN4zUxxoXfrU1j2KQdN41hB8t6RAOPw31fjOEv5Jd4fzFO/4K8//fV2NZ/qYHHSi8t6ZtxX/yepMnjMIbPy/szByrz+Eh5X3GOvP+8ea7OoZLWKdvnasapq98nFXHq9nfyB+R959R5yCmxTd8sH8H/ZvntFTfKz2t+F/e9X0n6c9yHf6k4YOE4iuHm8u+I1HnIW+TfuxfJB2/8i/zpDX+TJxQ2UMFj4xvE8G759/uvJO2XK/t5qkx+W/HfYjt5Va7O1+Tnf6my/y5Z1rFl6599jcQVCLdYwf3vIYRnzGzJbpWFEG6RX1WxcReXtVCeOFhB7T8y8i75l8PS8hPatcxsfvD7d56U36d9Z245t0qSmW2Um76+fHDA/5Y37Owl5gfIv6B+UFD2aQ1csdG6n31t+U4T5CeU2ekHxO05usGyisr+KekxM9s+hPAO+eVbX5VflfIR+aWUt4QQdpD0cTM7IITwkTivNWPcVpH0GzPbNfjtF1fIv1TqxPBieUczL8hPuHctKDtbfoDJW1ED90Lm69wkP5jXXVZR2Snyy6VXGVQhhJ3kB4/U/rS+/AtjORv6i/CS8itsspfEtuwsP9n7f4n1+6D8/tI66z45rn8+hkGeDMrHr1XWJIabyffdfFmQd4KnFczvf+QnxKmyA8xs+SEFIfxYHo8TE3UO0tD4tcrGcgz/Jb+66wp5h+SD8oHlbgshPC0fnfjGEMLe8i+n98Vj5T3y+3VnyZNhnzKzM2IM95Xfh5dfVq/HsCxOZW38X/J7SZeTd972NLN/Bh+T5B/yKw2Wln+nbB+PjTfLT3ZfKz9RXtvMnoiXXt4tfyReallNYli2XUXHwpGO4dVxXR6K/5f8asU/yr/TTpN3kltln5Z/V8+T35JisewU+f53qAYeZZVfVr/G8AozW0KSQghnyx8TeG7c1x41s1cFH9fgc2Z2bQhhA/nI4svGOh+Rj231Z/nl/dLgcQ6yyyqK4UsUH/NYc92bxPDl8uNMPoZNv5PzMbxKngx9JIRwo/xKy61CCFdL+i8zWxAv+X5K/p38XAjhOPn97H+UJ1ffJ//xKbWsvo2hfJDS/eRXVf1T3i5bP3rsJ2kf+ffHKXH5M+P/b4vT/mBm86QXvpdTut2v6ZW+4e/kYzC8UunzkBXlTye5U9IGZjYv+C1hj5jZUnGfvFfe114cr2adp/R3Sr/G8CT5oNcvSZyHfF/SxjFu68vHANkrhPBG+dO95mro4+T3kvd1Ut8pZTE8WD7+3RXysU6elY8XsyiE8FisM6hM/ojQd8gHWH2ffEDVz0pSCKH1Y86VibLk/OKySh9TPmilRyCBcIE8e3OSDVxyvZo8c/ZFeeY1VfZleSf1T2b2fCybIL9X6Rfyjc6XTZfveNvXXFZZ2VdaJxAhhLvNbJ349wxJMrOtQwj3WWbgthDCwtg4l5L/mrRm/AKZKP/CWNbiJUeZOnPkn0f+5HdJ+Si23Uy0zI7r3s1ES9GyZspHQt4k/v8aM3tF/HuhmS2VeW/2WdIL5Y9MsthRvtziIDjBB9+rG8NF8pPIoKGmVpTdkSsz+QB1kh+Ys9ODfMCqpstKle0o366l8xVCCM/IRynPx2JJeWflpZa7tyv4vbt3yA9Yi3Kz/D/5AD2fSKzfLxus+1R5XLLrkI1TKrZNYzhV/ovGPwrqfFu+bXnTNPAc6Lzj5V9YeVvEZX04UXai0rGVxnYMdzazCa3/xEtzj5N/OV1sZstkyraQn8gdJu/krWp+P/cUeYf5V/LP4zF5pjyv12M4VeX7WtH6vRDDEMIsM9usVRBCmN+KYQjhBouD3AUfsNHMny893TKDgQUfeO9jSsepSQyrtqssTiMVw1fKfwX6o5n9TJJCHCQ1XrJ7pPyXuG/GBPTt8sTMp+QdvS+Y2YwQwu1mtkEI4Un5lQrjKYbZ/XB65rv1Wvl3zTbZ7+pYlt0/r5JfkdA6IXlC9ffDE+XH48tqrvtU1Y/h+vHfvzdYVmEM5b+E3xuTLW82s4XBB9F9iZltFEI4T/4L32OxP/h4q8+T76g3bMtjPoaZ/XBpSW+XJ/V2lw/mtn8s2yFOf7f8x7zl5WOE7RPfe438e+YYpdtyt/s1rbLR7htuJx8PY+nEeciCOH2i/Dxk9cz50kJ5DJeVnwSvZ37Lw1Ly5ExqP+zXGG4vH2C5NZDyoPOQTHudKOmq3DnKsjHxsoykc8xsavwOukP1Y3i8mU1q/SeE8BX599Xu8vHAlkmUrSB/isi2MRl0rPzRovvJjzWtbcqXPVYwv90lXdhuAqHWJUBNXvIT+u/Jfw19LL5mxWnrl5S9XJ5dm6f4bPr49+/kl86lyk6LH1DdZZWV/UP1Hxl5u/xy36vkv6SfJR9d9wL55THT5R3r/ePrMPnAK/clpk+P2/dFZR4NJx+R8zD5ZXRFZf+RJ1yyj3yZEOc3JzF9H3kGrcmyisrmyC8dXUs+QvefYlmQX43xtRi3I+WDmkgDzy0/P8btUvlgcJKPHvpggxg+ID+ZTu2jz1aUrZuYPke5R/TUmF+tMkk/lv+Cto/8PrVXxb/Plv+imYrFdPkz2Vu3NxwXX63bG2Yod1lTXNbFJdv1TIN1r4rTkNh2EKcbJN1fUGeRfPT0VNnCVCxi2WL5r+br5V6XywdDTNVZUDK/sRzDZ5S7zFZ+G9Ic+Zfi6rmyteN+tjg3fbm4H85V5lLqsRTDijiVxf2ZzN97Jra59RioHTLT/62Bx9Nmj9mT5cfQojjVjmEb21UWp5GK4d3y76tPyTuEOyj3iEf5LSCXya9MyD6ScW35yPrHKF5KKj/mjbcYPq+BWznmaeBRmfPlx8Pr477VemzhhBiLFeW3OV6dm1/t/TCu+90N1r12DDuIU1nZQ/IrXb4V96fL5f2/f8n7ISfH123yE/2r5b/4fTDWP1E+0Kjk40w8MQ5jWPSY7Jnyq//y04Ny3xny/uLu8gTCMwVx6mq/piJOI9k3PFMDgzXmz0PulV9JcEaMza/kg6ofL+8f3i5PqB8qv+3h5/J2f/s4i+Fp8nOl1HnIf2K83iM/5zwqli0jP04OeZx8/P9TDWM4ITftA/JjzLMFZYsk3ZWb/nX5d9+QtpUtK1nWXan1S71eyHYMFzN7TH5Cc1jBW8rK9pGk4E8HkA0ekfafJWVFaq9HCGEd+SX3Jr9Ubz/5ie298svHH5JfbrWb/LL8ufIdcYqvll0RfDTvveRXTvxRfgnL7vJfUhTn9Yb4d376e+TZw8Ml/T1eGSH5CfGZ8gzkwQVlr5VfyXFsvGQlyDNWV8S/H8xNv1ieVd+/wbKKyi6Uj356vvxkopV5W0l+//6WMW4z5R1CyRvnW+N7Npf0LTO7MJY9Lh9vYcOaMdxc3glKOaqk7AT5wWFubvrR8s5oyskNl5UsM7NDQwiPS9pFgwdD/KkNfuLDoG02H7l1goYOsHiV/ORjYWId9i6YLvl+UXe7jpYfiFP+rHRspWYxnCa/pDPlMxr863PWyzXwKJu8X8ovOZ2RnRhCeJt8HJaUtdSfMfyJ/JLpK1oTzOy6EMLr5bFYTd7mW2X3hBB2lnRtCGHrVgzNr0R4m6RfyxOcKb0ew2kqjlNZG/9BCGEZM5tvgx8XuaG8A7ek/EkiV2bqvE/ehmXxF6RoCfn3zoyCZTWJ4TQVb1fRsVAa2Rh+MsbhRyGEP2jgkWMvML9F5qK4jHsy0++R9K4QwlvlHW+p/JjXrzH8mmIfKmq977/kv0S1bm9rDSS2kjxJcI28v2AhhDXMn960nPyXwhkFyyqK4TT5CUvddW8Sw2ny43zdZZWVHSRPYO0vv4z8Gvl2flCDn/gwU74Pfkbej/xRCOGr8vuu/xVCuFv+/fNWjb8Y/qZg+vcs8eQGM7Pgt8tlpz2rOJZJCGEt+Q+Aed3u10g90DeU3+bxU/n+dbj8Ev0vyfs6Oyr9xIdb5EmDydILT307Wd5//rn8B6aR6BtKvRHDD8X1SJ2HvEW+z79SfiX9CbHM5GO+XRVC+LfiY+MltQZjvE7ptlwWw6Plj+W8qDXBzH4ZQnhAnghKlb1Pfj6pzPRvhRDuk/TKEMJuZnZeomynkmX9pGD9hhiRxziGEHbV0CcmnGFm51WUbaqhI8i3HtWTLJP/OthkWYVlHWz3akqMmp8pX0mSbOjIx8npnShKtNRMwIy4XophPwmZJw8Qw86UxYkYSiGEtSU9Z3FslFzZq83sMmLYTDvtuKpsvCOGnYmX765mZnfE/xPDCiGE5eVXvk6SdE+7/ZqqsvEghLCxmc1u4330axqgb9i+UPLY+Mx7+jaGIzEGwtHyLOzJGjxg3/slrSH/dT1Vtrz8UtdTc2X7xjprJMo+J7/0fVrNZZWV3Sq/rGNPtf/IyLPlty5M1sBAGmvLfz3/Vpzv6+SXx4S4ra2rAnbMTb9YnlncJLEOjZMw8e+i5EzThE+q7Cz5aKVD6sgvJf1CXI/VxlgMz4zrO2S6mc3qcgwLE1khhOPM7KCCsnPNLDXYjEII98pvDXm9PKb5GO6Um944hvJfp4rilIxt0xjKP5NknVQcYixqxzDe53aU/IqdfJx+LM/w52NLDAdPH9MxLItTk4R0wxgWtePGMazYrrI4EcM+jmHF98mm8n5X3RieI/91ryvfyWUxlF+5WDtOxHCgTGM3hl3v19A3JIa9sB9qGPqGqW1KbucIJBBmW3qwviAf/CE18F6Q39uxrKVHkH+qoGy2fJteWndZJWVPyC+1PUmDkwu/l18qtasNfurAB+S3DbzRzP6dm99O8nuNPiQfAGpxnD5RPuZCkI+on53+Lkk/lN+z1K0kzKHx7x9raHLmqbjNdZdVVHaU/FK9g1TviQ9fIYYvlB0ov4/yyxosqHxE2ktU/OSBI+SXvw13DKfJ75k9MhGnokRg0xh+N/79pUSduRoav1YsymL4FzNbY0hBCP+S9FL5L2/5OP1cPrhiPrbEMFswtmNYFqeyNt4khu+NsZiWqFPUjpvGsGy7miT1ieHgde/1GL5cxSPtJ9txjMmiON86MTxLfuL7sZrr3is/LhHDsRND+oaDy3qhbzjWY9gL++E0db9vOMfMWrdxlBqJBMJ1kg40s6ty03eQj+b62oKyf0jaxNIjyM+WP1ojXzZLPhjQejWXVVZ2qZm9KLFdt0jde2Rk8CcIKJ/8qKjTNAlTlGgpfOJDB0mY5LLKtqtpWR/HcLF80Kt7MpNNamtE2m8r/eSBr5vZxMSyuh3D0jipJEnYxWUFefzu0OA4tRPD1yg9bsqX5CP3rpRYjyb7LjEcvLxej2HTZHWTGL421vt2fp4qaMdxeU2f0FO4Xaqf1CeGue1Sb8dwfRWPtF/UjoOk79eNYQfr3is/LhHDNpc12jGkbzjEVI1+33Csx7AX9sPh6BvOTq1fyqR23tShD0j6WQjhxRr4gNaRX2L+YUnHFJR9XtJfY8BbA5ytK38c07cKypaT9HQI4aaayyormx1CeJeGPjJyoaQVQwir2dBHPz4Q/NnKJ2fWbx15dufOEMKx8isasmVxFmHH3PQDJM0PIWyfT3DIHz+yuKTsefkAhnflyiYo3SDWkPR8w2UVlS2StHwIYYINfRzn/BDCF5V+fCYxHHCvpPlmtmluukIIz0r6qJnNSZQtknS6mQ15PncI4bARiuGSSg8as4b8IJ2KbdMYBqU/k+3lo85ONbO5+cKKGJp8kJ/8F+0DkjYuiNMDBbElhoON5RiWxamsjdeOYfDHwm1gZt9M1Clqx01jWLZdRcdCYtj+dvV0DEMIN0ha2cx2yc+wpB0rLqtuDFeS/+JWd92bxHCxfFC0ussihpn109iNYaxK3zCW9ULfcKzHsBf2w+HoGxYN8jjEiAyiKEnBL01/4V4LywyoVVQWCkaQN3/uZllZ7WUVlQV/bvn35PfbPya98MSCS+X360+V378vDTyR4Hvy+/BT9/VcJL9kJlt2j/w+NslH4s1OP0s+uu+P5SP95hMcP5Ff7pMq+7WkT8tHBM4mWraKf8/U0OTMD+Un6XWXVVS2UP6YqG1y8btY0nfko7fuQQxLy5aS9CUzO1U5IYTj5dnOWxJlh0j6g5nNS5StLX/m8nDHUPLE3g2JOJ2ogRGruxHDZ+X718REnb9JOsXMZiZiURbDm+VPtLgmN31J+b56ZSJOJ8tHzs/HlhgOnj6WY1gWp7I2/jfVjGEIYRNJO5rZyYk6Re24aQzLtqvoWEgM+ySGIYS9Jb3czL6WiFOyHceyu+Xf53ViOEN+j/ByNde9SQy3kD/f/vnE/Jp8JxPD9pfVCzGkbzi4rBf6hmM9hr2wH0rd7xt+PLVNKSOZQFgicSnFKmb2cFnZSC6raj3CKD+xoJtJGHl2KpmAabqsNspGNX5xHcZ0DHtBgyRco0Rgk2VV1WmwrZtIerTgi/aFq48azJcYauzHcCy3Y6n+dhHDocZLDHulHcfpo/7jUsNtJYaJsprb2vMxFH1Dqc9j2Cv74XD1Ddta1+FOIIQQdpH0K3mW51pJB5nZnbFstvySqFTZTfJBHtaSdK6kw8zssVh2vTwTOqgsLuv8WK/OssrKrtXAr+TZD+EMFTwyUtK/5Pf3tn5ZNw08XeAI+S/ra0u6yDLjOIQQjpQP2pGf/iEzO2EMJ2F2ko+0PihOVvLEBxHDdmJYNTp3K4Z7auiTQvo2hpL+UzB9FXVxRNpYJxW/D8X6yTJiOGieYzqGKohTRWzrxvBCeSdgT9Vrx41jWLZd1dFKI4ZjI4YqGWm/Yt0atWVJvxrtdtzwO5kY1lhWD8RwTPdr6BsONtox7Pf9sK0ZmNmwvuSZpC3i33vLL6fYKf7/6ZKypyTtJr/c/fPyRyluWFYWlzWrwbLKyu6VXyZ2uHxk0vfGv+dJulk+ouVr4mtf+SUqd8kH11g9E4fVY73b5QNEHi0f+fOTsfw7kp7MT49ls+WXmTws6QJJU9osu0n+2JC7JR0nacU4fasYw0HTY9mshstKlsU4zE/Eb4akf8Z4EcORjeFhIxXDGKenC+J0fSq2TWMoaRf5PZWpOkXtuCqGP5N/od4s6VH5KNSzJF0u6bKCOD2Qii0x7J8YVsSpbP2axHBeLGu7HTeNYcV2JY+FxLCvYljWrylqx0fIRwGvFcMO1r12DDtYFjHsgxiKvmHP9Q37IIajvh9qePqG17b+rnq19aZOXpJm5v6/haRb5Bmd+TXKdlE8sS8pm5Pd+A6WlS1bKGmJxHbNlj/uIj89SHqmJB6LJE2Kf68Qd8Qfxg97en56/H/T5EdRouWfkm7NT+9wWcmyGKfpiTgsWRQnYtg/MayIU1mSsMmyyhKIRe24KoZPK/1Fe7+kCwvitCAVW2LYPzGsiFPZ+jWJ4S1KfNeUteOmMazYrtpJfWI45mJY1q8paseHyTvFtWLYwbrXjmEHyyKGfRBD0Tfsub5hH8Rw1PfDijg17RsOiUXhvtLuG5u+JF2dDXCctrY8u7O4omxyrmyruKHPFZQtlN+T0mRZZWXrJbZrlqS7EtN3iDvPF+XPN29NXy3uWE/n3j9R0vHy2y5uTEz/g6SFuTqdJmHyiZay5EynSZh7JN2QiNN68fPanhj2dQzvqBGnTmOYX1Y+EZhqx1UxXJSfnmn/txTEaVHuvcSw/2JYFqeqhHTdGF4hT7bUacdNY1hnu4hh/8WwrF+TbMexvCxORWWPa/B3TaffyaPx4xIxHBsxpG84OIa90Dcc6zHshf1wOPqGPXUFwhvko6nmp0+WdEJJ2e8UMyK5snXlI/inyvaXP26x7rLKyn4pz/CcK78M5DhJ58kvC7lZfgnOBfE1S95RmSp/ikDr0pZHY9n35GM07JxY1hxJzyemf1t+f1I3kzCLNDTRkk3ONF1Wquw2+ai9+fjdKunjkv5NDPs6hgskPVkSp1Rsm8Zwvvz5tqk685Vux1Ux/JfSX7SzJF1dEqdUbIlh/8SwLE5lbbxJDK+Sfw/VacdNY1i1XWVxIoZjP4Zl/ZqidnyY/JLzujG8T7nvmjbXvVd+XCKGYyeG9A17r2841mPYC/vhcPQNn8yvX9GrrTd18oofxl6SXlyz7MuStimYZ7Ksg2UVlsXyCfKszTvjaydJE2PZ6pJeEV+rp+rn5vViSUsVTN+goM4+6m4S5pPyQUDy09eVdHbDZZWVfbUofsSw72N4oKT/K4hTUSKwaQz3kPSTgjpfUUk7Loqh/Dm/qS/aH0paoyBOG6diSwz7KoZlcSprx41iWPRSQTvuIIZl29UkqU8Mx2AMU/FTcTv+XlzHWjGU/7j0xgbr3is/LhHDMRJD0Tfsxb7hmI5hj+yHw9E3/ErVPtJ6TdLwO17SmyV9NoTwjDyDc575c1/Lym6T9KkQwsvlzwI9V9IF5k9iSJZ1sKyyMpnZ8/KMU8ojlnv0RWZk2bUkXWFmT2eKr5F0UwjhvLiMO+P0SyTdk5gu+XN+nwkh3G5mT7Ymmtl/QgjPSdqgoGymPJOX92JJ0/ITzWxuCOHekvmVLauwTJ5dK0MM+zSG8ozs/yuI00VKxLZpDOXP1j03hPDiRPz+J/63qB1LiRjKv0QOk2eVXxBCuFrS+gVx+q2IYVbfxVAlcapox41iGEeJXlbtt2OpQQwrtit5LCSGfRnDttux9EJbLopTUQzf3WTdm8RQ/ovrrxssixgOmKqxG0P6hhm90Dcc6zFUD+yHGoa+oQbaZKVhf4zjoIWFsLKkN8lP1reUNF0exN9XlG0jHwziTfJ7Ri6KZVcWlcmTDK35bSV/PGNqWWVlW0q6U35/yNJq/5GRd8svzZolaWtJnzKzM2LZtZLeEdd5N3kD/mec952SXpeYPl+eaX69fBTcFxIcIYQd47qmyvaJZflEy5tS0+N2lc2vdpn8spzjlH4c5yzFbCcx7M8YStq0JE7J2DaNYYxBUZ2tGsbwWvkvL0O+aEMIB8iPC/k4/V3SGgWxJYZ9EMOKOJXFvXYMQwiHSvp+XO7War8d145hxXaVxYkY9kEMK/o1Ze14N/kvcXVieLv8EXJTa6577RjKf8Hv2ncyMRyTMbxT9A1bMRz1vmEfxHDU90MNQ99QdViblyoMx0t+OUjycomiMknLyy8xOa5mWe1lxbLp8nsnV1D7I9IukLRc/HuKfCDJT7Xml5v/EnFn+r6kKyWdXTF9ZUn7STo5rtsJkt7dRtk28ue+XiJ/vMjX5QOBJKcn5jejZFllZU/Jvwg+oHojgRLDPothRZy6GsPEOjwoz6yuUDOG98gHlzldfuDfIxOza6viRwz7P4Y1YtsohvKRm2d20o6bxLAitsSwD2Oo8n5NW+24SQwr4tTVGNaIEzHs0xiWTKdvSP+6q/2akYphRZwaxbDqNdoJhA/KMyivV9yZM2W7xZ1n+/j/zSV9VtJbCuZ1cmLaa2KdN0raUdLycfrSkr4p6Sz5/SpflLROwXzzj6FsZ0TaBbk6y8mzRUdJmlERk7VqTu9aEqZoeofLmpkty8RvJ5WPBEoM+ziGZXEaphjOzk6vE0O1+UXbTpyIYf/HsGIdmsRwrgZ/13TcjpvEsGQ6MeyfGJb2a9SgHTeJYcW698qPS8SwT2JYMp2+ITEsjGGv7odlceokhkPe286bhuslH3SiKINzn/y+qKslfVc+IMTX5NmTWZLOzLzOkmeRHpN0Zqz/EXk25RuSLpNnOlvP5TxO0tHyBMM3JD0bl3eppEMkrZrbuSbn1nsrlY9I+5ykrXNlk+QZnsUFsVheftvFryTtnys7tiSGXUnCKJGAidM7SsKUxK9qJFBi2D8xPLSd+HUhhhdJ2rygftMYLs5Nr/yilV8O9l1i2Ncx/GRB/CoT0g1i+KSGPlqrtB13GMMvFcSv46Q+Mez5GJb1a2q346Yx1Bj5cYkYjo0Yir5hPoa90jccyzHslf2wq33DonVI1qvz5iYvSdcVvK6XPzqjKIOzQD6mwTLy+6CyO8UCSb+W3/e1c/z3/viB7xzfd5ViIkA+cNLCzDrlLy+ZLx8J9k3yARXnxR3hAEkfUv0Rab+nzKM9EjvCtonXX+VJkD3lSZE/SXpRan1z82uShHlEg5MwrQTMmZIey9TvOAkT49RkJFBi2AcxjNv1dCJ+ZYnApjFcKD82pBKBTWN4m9JftH+RP1onH79XxHU4ghj2dQznS/pynXbcQQw3lfSdmu24UQzlnZFn8/GrOBYSw/6JYVm/pqgdn6x0O+4khmPhxyViOHZiSN9wcAxHvW/YBzEc9f1Qw9M3PLxoPYasV7tvbPqKH+jWktbLvaZIejb33mwGZ35m+vTc+2ZI+oykC1sfoHwwmZnyR2usrNzzxeUHvw/Gv0+UtF38e2MN/WViCUm7Szolfjh1Hxl5jaQfybNrS+XKFscP+ZLc60llLiuSP97msrgtC9TdJMz0GI+pGpyA2VnSnMw6dCMJ8wdJry7YN4hhn8cwlk1PxK8sEdgohnE5MxLxO0A+om/RY2HLYriWEl+0MX7XJOJ3iYY+l5sY9l8Mb5Z0fc123CiGataOm8ZwoaRFNY+FxLBPYlgUv7J23EEMbyyI4Vj5cYkYjp0Y0jfs/HhIDHtsP9Tw9A2vT21TcjvbfWPTV/ygXlNQ9oCKMzgmaZk4bUKmfHJrx5BfSvIHScfI73G8U55IuCP+u0Z833Lxg/ilPGv0b3k26nb56LazStb/fbHe9PjvPvIkxY7yg9+l8qzSYYqZqrgNU+UZ439LOid+2BtLukHSSxPLmSXp7ty0D8i/IBari0kYeSO6V7kETPy320mYy+QdqkHxi+8hhv0fw4cUL+dSm4nADmJ4o6SrEvE7RX5w/WWDGCa/aIviF8ueVeaYRQz7L4by7527arbjRjFUg3bcQQxnS7qvzrGQGPZPDIviV9aOO2jLz8l/EezKd3JZDIviV3EsJIZ9EkPRN+zFvuFYj2Ev7IfD0Tecnl/voldbbxqulzwBsHpB2dSC6atI2jI37a0quDwxli8jaf349/LyDsUrFLNHkjZuc323UfWItNOVG8VS0pryWyF+L09g/DYx7+9L+npi+m6S/qNhSMIol4CJZXeq+0mYZcriF8uIYX/GcJ7ivWKp+GWOA92I4ZNKXG6WjV+DGJ4o/wLJf9F+UtImBcs6TdIbiGFfx3BN+WWFjdpxJ21ZbbTjpjGU/2pyTpNjITHsrxgm4lfUjjeWj1Bety2fp1xnuo123Es/LhHDMRJD0Tfsxb7hWI9hL+yHw9E3nFEUpyHr1e4beQ35QJdXsxFpJ6jgcpmG69FxEkYVCZj4nq4kYdqJHzHsnxhKelFqOfn4dSOGdePXJIYa/EV7jUoGviGG/R/DbrTjJjHMTO+5YyEx7M8Y9kI77nYMy46FxJAYdiOGddpxt2JYFr9UDHNlPXc8HAsxHI39UMPYN2znFWIlFAghLClpX/kliReFEPaX9Cr5pSgXyi+BWUd++clsSb+RN8AvyQfKWE1+/8pDks6QdISZPV6wrA+a2YntTh8LKuJ3nDx27xAxLEQMO9c0hmb2ZMk8J0h6pZldlpteGCdiOGSexLA6hmfJr9bYU11ox1VlvY4Ydq5Jv6ZJO45lxJAYJvVCDPs4fvQN2zCS/ZpY1jcxJIFQIYTwG/mlIstIelx+icdpkj4h36H+f3t3HyNXVYdx/PtAm7a0prxYqo1pUETBSnkRo9Qg5aWAiMEIBvGFFE1AVBQEDQlE5EVDIRJNCKDIm0CAFKKpJVIDtECqaYFStiUtILSgqbyooQhYA8vPP85ZGKczc3fmzM52d59P0uzM3HvPPfP0npk7Z849cyVwNGlIy8ukCTdeJc2ueWNEPJ/LeQ/pWpdDI+KIJvt6LiJmDvbxkaBFfocBe5GG7TyAM2zKGZYryPAHwEG08UbbKidn6AxpP8PvkU76zu9GO65atq1zhuU6PK9pux3nfTlDZ9jQtpDhKM3P54aD1Mvzmry/UZOhOxAqSOqLiNmSxpEm9ZgREf2S1gCRl+1AuuZxrqSZwJMRMbFJeVtIPVj19iANR1lbvwlp6M2Erj2pHmqRn0izok7J951hE86wXEGGa4GfsPUb7aOkN5oN9bsCZrF1fgPLnCHOsM0MnwZeiYj9GpTXrB07Q2fYVIfnNc3a8XzSbOL17RicoTNsoYcZ+rzG54YNDcF5zXzGyHE4brgrMAJsl4e4TCb1UE0lTVok0iyekA6IKQAR8ZykNyT9kHRgvQAgaTrpwBJwEmm20FoPkyYw+1zd4wL+1OXn1EvN8ptAem7jSMOCnGFzzrBcpxlOiIgFtQVFxPNKQ9T+SeOcnqZxts4wc4aDz5CUxWxJ09tox87QGbbSyXlNw3YMXCLpYpyhM2xfrzL0eY3PDZvp6nkNY+g4dAdCtWtJv7W8PalXaaGkZ4CdSQfeNaRhLAsAJE0j/TbnLsD9knbN5bwALCJNsDElIlbX7kTSImBmRDxbXwFJy7r/tHqmWX6fJM1W/ZCkFTjDVpxhuU4zfL3JG+1zAE1y2kiDbPOyZd1+Yj3kDMu1nSHwLdKs0INux+AMcYatdHJe06wdzydl6QydYbt6kqHPa3xu2EK3z2vmM0aOQ1/CMAiSZgBExCZJOwKHk05+XyNdI7M2ItYPXw23bc3yi4iVkmbhDCs5w3KdZChpJ+Ac4Fig/o12QUT8q4dPYdg5w3Juy+WcYbl2z2vcjrfmDMs5wzJ+LSzn85rOuAOhxzQCZ9rc1jjDcs7QbORzOy7nDM3MEr8e2mBtN9wVGIMuGO4KjALOsJwzLCTp5OGuw0jnDIu5HZdzhoXcjss5w3LOsCv8elhorByHHoEwBCT1NVvECJxpczg4w3LOcGhpBP7szrbGGVZzOy7nDIeW23E5Z1jOGQ6OXw+H1lg5Dj2J4tCYDhzJ6Jsxt5ecYTlnWKjijXZ6L+syUjnDYm7H5ZxhIbfjcs6wnDPsCr8eFvJx6A6EobKY0Tljbi85w3LOsJzfaMs5wzJux+WcYTm343LOsJwzLOfXw3Jj/jh0B8IQiIhvtFj25V7WZaRyhuWcYVf4jbacMyzgdlzOGXaF23E5Z1jOGRby62FXjPnj0HMgmJmZmZmZmVkl/wqDmZmZmZmZmVVyB4KZmZmZmZmZVXIHgpmZmZmZmZlVcgeCmZlZByT1S1ot6XFJj0k6S1LL91VJu0mqnKhK0gxJd+TbcyUtbrNuyyQd0M42JSRdKOnwISy/rZmtO8msZtszJO3QybZmZmajnTsQzMzMOvOfiNg3ImYB84DPAOdXbLMbUNmBEBGbIuL48iq2T1Lbv9AUET+KiHuGoj65/DlDVXYDZwANOxAkbd/DepiZmW1z3IFgZmZWKCJeBE4BvqNke0mXSXpIUp+kU/OqlwAH5ZELZ+YRCQ9KWpX/zYG3Ryqsrd+PpMmSrpO0UtKjko7Nj0+SdJukdZJ+C0xqVE9JGyVdKmlNLuOD+fEbJF0taQVwqaTdJd0t6ZFcvz0lTZX07MAoi1yXv0oan7c/Pj9+WK7bmlzXCTX7fne+fcDAz11JOjjnsTpv964G9X41/52bR1fcIWm9pFskKS87Kj+2CvhCzbY/lnR2zf21Od/Jku7Ko0fWSjpB0neBGcBSSUsH9i3pZ5IeA86V9LuasublvM3MzMaEtr9lMDMzs61FxDP5G+pdgWOBzRHx8fwBermkPwLnAGdHxDEAeaj8vIjYImkP4Fag1aUH5wL3RcTXJe0IrJR0D3Aq8HpE7CVpNrCqRRmbI2JvSScBPweOyY+/D5gTEf2S7gW+GRFPSfoEcGVEHCppNXAwsDRvtyQi3sif4ZE0EbgBOCwinpT0G+C0vJ9mzga+HRHLJU0BtrRYF2A/YBawCVgOfErSw8A1wKHAX4DbK8oAOArYFBGfzXWfGhGbJX0fOCQi/pHXmwysiIizcmfFOknTIuIl4GTgukHsy8zMbFTwCAQzM7PuOwI4KX/gXgHsAuzRYL3xwDWS1gALgY8MotxzcrnLgInATODTwM0AEdEH9LUo49aavwfWPL4wdx5MAeYAC/N+fgm8N69zO3BCvv0ltv6g/mFgQ0Q8me/fmOvWynLg8vzt/44R8WbF+isj4m8R8RawmnRZyJ55v09FRJCzqLAGmCdpgaSDImJzk/X6gTsBctk3AV/NHTgHAn8YxL7MzMxGBY9AMDMz6wJJHyB92HwREHB6RCypW2du3WZnAi8A+5A69au+fRdwXEQ8UVduO1WNJrdfy3+3A16OiH0bbLsI+KmknYGPAfe1sd83eeeLi4lvVyDiEkl3AUeTRmocGRHrW5Tz35rb/VSfy9Tu9+195xES++f9Xizp3oi4sMH2WyKiv+b+9cDvSf9XCwfR4WFmZjZqeASCmZlZIUnTgKuBK/K31EuA0ySNz8s/JGky8G+g9hr/qcDf87fpXwOqJulbApxec93/fvnxB8iTM0r6KDC7RRkn1Pz9c/3CiHgF2CDpi7k8SdonL3sVeAj4BbC47oM1wBPAbgNzK+TndH++vZHU6QBw3MAGknaPiDURsSCXvWeLujezPu9393z/xJplG4H98772B96fb88gXfZxM3DZwDps/X/0fyJiE+nyifNInQlmZmZjhkcgmJmZdWZSHuI/nvQt903A5XnZr0lD61flD/svAZ8nXVrQnyfkuwG4Ergzz0dwN++MAmjmItJ8An15MsMNpLkIrgKul7QOWAc80qKMnST1kb7JP7HJOl8BrpJ0Xn5+twGP5WW3ky63mFu/UZ7L4WTS5Q/jSB0CV+fFFwDXSrqIdPnFgDMkHQK8BTxOB5cE5P2eAtwl6XXgQd7pBLiTdDnJ46TLSQYur9gbuEzSW8AbpLkaAH4F3C1pU0Qc0mSXtwDTImJdu3U1MzMbyZS+KDEzM7PRTtJG4ICaCQKtA5KuAB6NiGuHuy5mZma95BEIZmZmZoMk6RHSSJGzhrsuZmZmveYRCGZmZmZmZmZWyZMompmZmZmZmVkldyCYmZmZmZmZWSV3IJiZmZmZmZlZJXcgmJmZmZmZmVkldyCYmZmZmZmZWaX/AZ9eZoR8pNzm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4" name="AutoShape 2" descr="data:image/png;base64,iVBORw0KGgoAAAANSUhEUgAABHkAAAKfCAYAAAD6oRR9AAAAOXRFWHRTb2Z0d2FyZQBNYXRwbG90bGliIHZlcnNpb24zLjMuMiwgaHR0cHM6Ly9tYXRwbG90bGliLm9yZy8vihELAAAACXBIWXMAAAsTAAALEwEAmpwYAADEeklEQVR4nOzdd7glRZ3/8U8xA0qQzJJhMCCiIiAChhUQleRiwoQBXVxUXHMAxVXXiPpbxeyiYFbMiCAICojKImEGhswoYYiSJc0MMNTvj28dpudM17f6dN8z907P+/U895k7t051xa6urtMhxBgFAAAAAACAZdsKk50BAAAAAAAAdMciDwAAAAAAQA+wyAMAAAAAANADLPIAAAAAAAD0AIs8AAAAAAAAPTB9HBtdd91144wZM8axaQAAAAAAgOXSeeedd2uMcb1c+FgWeWbMmKFzzz13HJsGAAAAAABYLoUQrvHCuV0L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mD6uDc849ITF/n/14fuMKykAAAAAAIDlHlfyAAAAAAAA9ACLPAAAAAAAAD3AIg8AAAAAAEAPsMgDAAAAAADQAyzyAAAAAAAA9ACLPAAAAAAAAD3AIg8AAAAAAEAPsMgDAAAAAADQAyzyAAAAAAAA9ACLPAAAAAAAAD3AIg8AAAAAAEAPTJ+shGccesJi/7/68H0mKScAAAAAAADLvklb5PGwAAQAAAAAADAabtcCAAAAAADoARZ5AAAAAAAAeoBFHgAAAAAAgB5gkQcAAAAAAKAHWOQBAAAAAADoARZ5AAAAAAAAeoBFHgAAAAAAgB5gkQcAAAAAAKAHGi3yhBDWDCH8PIRwWQjh0hDC08edMQAAAAAAADQ3veHnvijppBjjfiGElSStMsY8AQAAAAAAYETFRZ4QwhqSni3p9ZIUY7xf0v3jzRYAAAAAAABG0eR2rS0k3SLp2yGEWSGEb4UQVh3+UAjhoBDCuSGEc2+55ZYJzygAAAAAAADymizyTJe0vaSvxxi3k3SvpEOHPxRjPDLGuEOMcYf11ltvgrMJAAAAAAAAT5NFnuskXRdj/Gv6/89liz4AAAAAAACYIoqLPDHGmyRdG0J4fPrT7pIuGWuuAAAAAAAAMJKmb9d6m6QfpjdrXSnpDePLEgAAAAAAAEbVaJEnxni+pB3GmxUAAAAAAAC01eSZPAAAAAAAAJji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6YPtkZaGPGoScs9v+rD99nknICAAAAAAAwNXAlDwAAAAAAQA+wyAMAAAAAANADLPIAAAAAAAD0AIs8AAAAAAAAPcAiDwAAAAAAQA8sk2/X8vDmLQAAAAAAsDziSh4AAAAAAIAeYJEHAAAAAACgB1jkAQAAAAAA6AEWeQAAAAAAAHqgdw9eLuHBzAAAAAAAoI+4kgcAAAAAAKAHWOQBAAAAAADogeXudi1P6VYubvUCAAAAAABTFVfyAAAAAAAA9ACLPAAAAAAAAD3AIg8AAAAAAEAP8EyeCcLzegAAAAAAwGTiSh4AAAAAAIAeYJEHAAAAAACgB1jkAQAAAAAA6AEWeQAAAAAAAHqARR4AAAAAAIAeYJEHAAAAAACgB1jkAQAAAAAA6AEWeQAAAAAAAHqARR4AAAAAAIAeYJEHAAAAAACgB6ZPdgaWFzMOPWGx/199+D6TlBMAAAAAANBHXMkDAAAAAADQAyzyAAAAAAAA9ACLPAAAAAAAAD3AIg8AAAAAAEAP8ODlKYCHMgMAAAAAgK64kgcAAAAAAKAHWOQBAAAAAADoARZ5AAAAAAAAeoBFHgAAAAAAgB5gkQcAAAAAAKAHWOQBAAAAAADogUavUA8hXC3pbkkLJT0YY9xhnJkCAAAAAADAaBot8iS7xRhvHVtOAAAAAAAA0Bq3awEAAAAAAPRA00WeKOnkEMJ5IYSD6j4QQjgohHBuCOHcW265ZeJyCAAAAAAAgKKmizzPijFuL2kvSW8NITx7+AMxxiNjjDvEGHdYb731JjSTAAAAAAAA8DVa5IkxXp/+vVnSryTtOM5MAQAAAAAAYDTFRZ4QwqohhEcNfpf0fEkXjTtjAAAAAAAAaK7J27XWl/SrEMLg8z+KMZ401lwBAAAAAABgJMVFnhjjlZKeshTyAgAAAAAAgJZ4hToAAAAAAEAPsMgDAAAAAADQA02eyYNJNuPQExb7/9WH7zNJOQEAAAAAAFMVV/IAAAAAAAD0AIs8AAAAAAAAPcAiDwAAAAAAQA+wyAMAAAAAANADLPIAAAAAAAD0AIs8AAAAAAAAPcAiDwAAAAAAQA+wyAMAAAAAANADLPIAAAAAAAD0AIs8AAAAAAAAPTB9sjOAbmYcesJi/7/68H1GCgcAAAAAAP3AlTwAAAAAAAA9wCIPAAAAAABAD7DIAwAAAAAA0AMs8gAAAAAAAPQAizwAAAAAAAA9wCIPAAAAAABAD/AK9eUYr1cHAAAAAKA/uJIHAAAAAACgB1jkAQAAAAAA6AEWeQAAAAAAAHqARR4AAAAAAIAeYJEHAAAAAACgB1jkAQAAAAAA6AFeoY4sXrEOAAAAAMCygyt5AAAAAAAAeoBFHgAAAAAAgB5gkQcAAAAAAKAHWOQBAAAAAADoAR68jFZ4KDMAAAAAAFMLizwYCxaBAAAAAABYurhdCwAAAAAAoAdY5AEAAAAAAOgBFnkAAAAAAAB6gEUeAAAAAACAHmCRBwAAAAAAoAdY5AEAAAAAAOgBXqGOpY7XqwMAAAAAMPG4kgcAAAAAAKAHWOQBAAAAAADoARZ5AAAAAAAAeoBFHgAAAAAAgB5gkQcAAAAAAKAHeLsWphzevgUAAAAAwOi4kgcAAAAAAKAHWOQBAAAAAADoARZ5AAAAAAAAeoBFHgAAAAAAgB7gwctYpvBQZgAAAAAA6nElDwAAAAAAQA+wyAMAAAAAANAD3K6FXqnezjV8Kxe3egEAAAAA+owreQAAAAAAAHqARR4AAAAAAIAeYJEHAAAAAACgB3gmD5B4z/MBAAAAAGCq40oeAAAAAACAHmCRBwAAAAAAoAdY5AEAAAAAAOgBFnkAAAAAAAB6gEUeAAAAAACAHmCRBwAAAAAAoAdY5AEAAAAAAOgBFnkAAAAAAAB6gEUeAAAAAACAHmCRBwAAAAAAoAdY5AEAAAAAAOgBFnkAAAAAAAB6YPpkZwBYFsw49ITF/n/14ftMUk4AAAAAAKjHlTwAAAAAAAA90HiRJ4QwLYQwK4Rw/DgzBAAAAAAAgNGNciXPOyRdOq6MAAAAAAAAoL1GizwhhE0k7SPpW+PNDgAAAAAAANpoeiXPEZLeL+mh3AdCCAeFEM4NIZx7yy23TETeAAAAAAAA0FBxkSeE8AJJN8cYz/M+F2M8Msa4Q4xxh/XWW2/CMggAAAAAAICyJlfyPFPSviGEqyUdI+k5IYQfjDVXAAAAAAAAGElxkSfG+IEY4yYxxhmSXinp1Bjja8aeMwAAAAAAADQ2ytu1AAAAAAAAMEVNH+XDMcbTJZ0+lpwAAAAAAACgNa7kAQAAAAAA6AEWeQAAAAAAAHqARR4AAAAAAIAeYJEHAAAAAACgB1jkAQAAAAAA6AEWeQAAAAAAAHpgpFeoA6g349ATHv796sP3mcScAAAAAACWV1zJAwAAAAAA0AMs8gAAAAAAAPQAizwAAAAAAAA9wCIPAAAAAABAD7DIAwAAAAAA0AMs8gAAAAAAAPQAizwAAAAAAAA9wCIPAAAAAABAD0yf7AwAfTfj0BMW+//Vh+8zSTkBAAAAAPQZV/IAAAAAAAD0AIs8AAAAAAAAPcAiDwAAAAAAQA+wyAMAAAAAANADLPIAAAAAAAD0AIs8AAAAAAAAPcAiDwAAAAAAQA+wyAMAAAAAANAD0yc7A8DybsahJzz8+9WH7zOJOQEAAAAALMu4kgcAAAAAAKAHuJIHmMKqV/lIS17p410F1CUuAAAAAGDZw5U8AAAAAAAAPcCVPACWwFVAAAAAALDs4UoeAAAAAACAHmCRBwAAAAAAoAe4XQvAhOJh0QAAAAAwObiSBwAAAAAAoAe4kgdAL5SuAgIAAACAvmORB8ByocttYgAAAACwLOB2LQAAAAAAgB5gkQcAAAAAAKAHuF0LAAp4qxcAAACAZQFX8gAAAAAAAPQAizwAAAAAAAA9wCIPAAAAAABAD/BMHgDogNevAwAAAJgqWOQBgDHyHtrsLRCVFo9YXAIAAAAwjEUeAOgZFoAAAACA5RPP5AEAAAAAAOgBFnkAAAAAAAB6gNu1AGA5M65nAfEcIQAAAGBycSUPAAAAAABAD3AlDwBg0o3zCiIAAABgecEiDwCg11gEAgAAwPKCRR4AwHKL5wgBAACgT1jkAQCgBRaIAAAAMNXw4GUAAAAAAIAe4EoeAACWMh40DQAAgHFgkQcAgB5hEQgAAGD5xSIPAADLCRaAAAAA+o1n8gAAAAAAAPQAV/IAAABJXOkDAACwrGORBwAAFLEABAAAMPWxyAMAADrr8kawajiLRwAAAO2xyAMAAKasLgtEXH0EAACWNyzyAACA5RILRAAAoG9Y5AEAABgRt5gBAICpiEUeAACACcQtZgAAYLKwyAMAALCM6LJAxNVHAAD0H4s8AAAAyzmuIAIAoB9Y5AEAAICLK4gAAFg2sMgDAACAScHziwAAmFgs8gAAAKB3uPoIALA8YpEHAAAAaIgFIgDAVMYiDwAAALAUeAtEoywejRoXALD8YJEHAAAA6DEWgQBg+cEiDwAAALCc6nIFEQBg6lmh9IEQwiNDCGeHEC4IIVwcQvjvpZExAAAAAAAANNfkSp4Fkp4TY7wnhLCipD+HEE6MMZ415rwBAAAAmKK4CggApp7iIk+MMUq6J/13xfQTx5kpAAAAAP3FAhAAjEfxdi1JCiFMCyGcL+lmSafEGP861lwBAAAAAABgJI0evBxjXChp2xDCmpJ+FUJ4UozxoupnQggHSTpIkjbbbDOFic4pAAAAgOUCr4wHgHZGertWjPHOEMJpkvaUdNFQ2JGSjpSkHXbYId46YVkEAAAAgGZYIAKwPCsu8oQQ1pP0QFrgWVnS8yR9Zuw5AwAAAICliEUgAMu6JlfybCjpuyGEabJn+Pw0xnj8eLMFAAAAAFNHl7eJsXgEYGlp8nat2ZK2Wwp5AQAAAIDlDgtEACZKo7drAQAAAAAAYGob6cHLAAAAAICpgyt9AFSxyAMAAAAAPcQCELD8YZEHAAAAAJZDLAIB/cMzeQAAAAAAAHqAK3kAAAAAAIsZ5ZXxXAEETB0s8gAAAAAAJgy3gQGTh0UeAAAAAMBSw1VAwPiwyAMAAAAAmBK4TQzohkUeAAAAAMAyjwUigEUeAAAAAMByjucIoS94hToAAAAAAEAPcCUPAAAAAAAObvXCsoJFHgAAAAAAWuJZQJhKuF0LAAAAAACgB1jkAQAAAAAA6AEWeQAAAAAAAHqAZ/IAAAAAADAJujzPh9e+ow6LPAAAAAAA9EyXBSIWl5Zd3K4FAAAAAADQAyzyAAAAAAAA9ACLPAAAAAAAAD3AM3kAAAAAAMCEGNezgNAMV/IAAAAAAAD0AFfyAAAAAACAKY23ejXDlTwAAAAAAAA9wCIPAAAAAABAD3C7FgAAAAAAWKbx0GbDlTwAAAAAAAA9wCIPAAAAAABAD3C7FgAAAAAA6K3l6c1cLPIAAAAAAIDlVp+e58PtWgAAAAAAAD3AIg8AAAAAAEAPsMgDAAAAAADQAyzyAAAAAAAA9AAPXgYAAAAAAKixrL2Ziyt5AAAAAAAAeoAreQAAAAAAAEY0Fa/y4UoeAAAAAACAHmCRBwAAAAAAoAdY5AEAAAAAAOgBFnkAAAAAAAB6gEUeAAAAAACAHmCRBwAAAAAAoAdY5AEAAAAAAOiB6ZOdAQAAAAAAgL6ZcegJi/3/6sP3GXuaXMkDAAAAAADQAyzyAAAAAAAA9ACLPAAAAAAAAD3AIg8AAAAAAEAP8OBlAAAAAACApWhcD2VmkQcAAAAAAGAKabsIxO1aAAAAAAAAPcAiDwAAAAAAQA+wyAMAAAAAANADLPIAAAAAAAD0AIs8AAAAAAAAPcAiDwAAAAAAQA+wyAMAAAAAANADLPIAAAAAAAD0AIs8AAAAAAAAPcAiDwAAAAAAQA+wyAMAAAAAANADLPIAAAAAAAD0AIs8AAAAAAAAPcAiDwAAAAAAQA+wyAMAAAAAANADLPIAAAAAAAD0AIs8AAAAAAAAPcAiDwAAAAAAQA+wyAMAAAAAANADLPIAAAAAAAD0QHGRJ4SwaQjhtBDCJSGEi0MI71gaGQMAAAAAAEBz0xt85kFJ74kxzgwhPErSeSGEU2KMl4w5bwAAAAAAAGioeCVPjPHGGOPM9Pvdki6VtPG4MwYAAAAAAIDmRnomTwhhhqTtJP11LLkBAAAAAABAK40XeUIIq0n6haR3xhjvqgk/KIRwbgjh3FtuuWUi8wgAAAAAAICCRos8IYQVZQs8P4wx/rLuMzHGI2OMO8QYd1hvvfUmMo8AAAAAAAAoaPJ2rSDpKEmXxhg/P/4sAQAAAAAAYFRNruR5pqTXSnpOCOH89LP3mPMFAAAAAACAERRfoR5j/LOksBTyAgAAAAAAgJZGersWAAAAAAAApiY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guMgTQjg6hHBzCOGipZEhAAAAAAAAjK7JlTzfkbTnmPMBAAAAAACADoqLPDHGMyTdvhTyAgAAAAAAgJYm7Jk8IYSDQgjnhhDOveWWWyZqswAAAAAAAGhgwhZ5YoxHxhh3iDHusN56603UZgEAAAAAANAAb9cCAAAAAADoARZ5AAAAAAAAeqDJK9R/LOn/JD0+hHBdCOHA8WcLAAAAAAAAo5he+kCM8VVLIyMAAAAAAABoj9u1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qDRIk8IYc8QwuUhhL+FEA4dd6YAAAAAAAAwmuIiTwhhmqSvStpL0taSXhVC2HrcGQMAAAAAAEBzTa7k2VHS32KMV8YY75d0jKQXjjdbAAAAAAAAGEWIMfofCGE/SXvGGN+Y/v9aSTvFGP9z6HMHSToo/ffxki5Pv68r6VYnCS+cuMQl7tSNOxXzRFziEpe4xF328kRc4hKXuMRl3Cdu87ibxxjXy346xuj+SNpP0rcq/3+tpK+U4lU+f27bcOISl7hTN+5UzBNxiUtc4hJ32csTcYlLXOISl3GfuO3i1v00uV3rekmbVv6/SfobAAAAAAAApogmizznSHpcCGGLEMJKkl4p6bjxZgsAAAAAAACjmF76QIzxwRDCf0r6naRpko6OMV48QhpHdggnLnGJO3XjTsU8EZe4xCUucZe9PBGXuMQlLnEZ94nbPnwxxQcvAwAAAAAAYOprcrsWAAAAAAAApjgWeQAAAAAAAHqARR4AAAAAAIAeGMsiTwhh7RDC2qOGhxDWDyFsn37Wb5HuWiGE1UeN5+Vp3Ep59vJVCFsvhLBdCGGbEMJqTeOGEFYLIewXQnhXCOHtIYQ9QwgrVMJ3CCG8OISwbwhhq5r4bhs66e4WQvhKCOHXIYRfhhAODyE8NoVtFUI4JITwpfRzSAjhCZW4bniDuiqVyYs7Up9N9btSCOF1IYTnpr/tn8r+1hDCisHsFEJ4SfrZKYQQmmy7TdhECyE8NoTw0hDC1oXPbRVCeHQI4egQwidS3XwzhHBRCOFnIYR/dcJmFLb9vBDCZiGENdP/Z6R+/aTKZ/YIIXw9hHBc+vl66u8hhPDyEMLL0u+7p351cHVfyKQ7YW3QpB5DCNu3jVv5rFveQhvNaJHn1uNsrrwjbuPDTtgb0r/FMaUm7hJjx1B4sR6dPrlSdQwINl6+J4SwV/r/DiGE00IIPwghbBpCOCWE8M8Qwjkp7E0hhJNCCLPTz4khhDeHEFZM8VcY9O2U1vbVdhp8bqg86xbK+4aav6099P8dQwhPS79vHUJ4dwhhb2+7lbirhxAeU/P3bUrpNth24/J6fbIapy5fI+RnzRE/nzteLbF/pj53YM2+/O+FNNw+OfTZ1VKfWjP9v/GY4pWn5nNrNvjMbiEz16j57Pcqv794kI9g86vvhRAuDCH8JISwt7P/bTdR7TccHuwY98j0ewghvCGE8OUQwltCCNO9dBvWVaO+Mdy+mW1dkf4t7gej9MlqG2W2dbATtm/ld699NxmK96w0Vj1/sJ1BOzQo2xbB5nVbjZpu+kxp3PXGo32dsMXKVEhj3aH/vybYcfKg1A/d84hcnkMIq4QQ3h9CeF8I4ZEhhNcHOw5+NmTmTzV5cefzdXFDCJ8PITyzVO4JjLuOE1bqz43SDSFMr/y+WqqX4eNv7Xlil7ilsAZxa9sv2HnYh0MIb0x97LAQwvEhhM+lfSoXtlaKXzofcPOcqWP3XC797dEhhPeGEL6Y2uzNweYuTeaDtXGb5O1hMcYJ+ZG0maRjJN0iaY6kv0m6Of1tRiF8b0lnSbpU0u/Tz2Xpb9tLWk3SxyRdLOmfaRtnSXq9pI0kfS/9faGkuenno5JWLMQt5dmLmw1L9dElz16+nlHI89ap/v4m6X5Jf5V0laTvSHpiIe7LJZ0t6VuS/i7p+5J+KGl2yve5adt3SDpe0l8knS5pU0nbOm24dyHdT0v6tqTXSPq5pM9J+g9JsyT9QNL5kg5N4a9Jvw/+dogT/ulCurs4ZdqpENcr7/bOfjI31elPJP0m1fGvJL02tdHJKa0TUzt8S9JJ6W/PL+yDcwvpbpW2e4Kkx6T07kxtvnfLsCdIOk3Suimd10q6IuX7QklvK+TpDElvSW12kaT3yPrTgSmNXNiphbq4U9bvL5P0xvTvUbL98d2SjpD0W0mvlPSs9PPK9LfZsn54nKz//SyV6xhJX+zYBk9OfeRa2VPy16qE3+XVo2wsrP48VdJ1kraTdE4hrpfuP7zyFtrojkK6z5TtIxfL9qlTZGPLtZJe7eTp7EJ5X+7F7dhG3phyaId97BynHk+V3ydvGZRR0vsknSnpQ6k+P522v5ekV6U62S99dndJt0r6uqSdJW2SfnZOf/uJpBelPnCjpBfKjhl/SHX9wfTvrbKxaUalvDML9XyT0/ZPl/SR1IbnpjKcKum/ZP3tY+lv35e0/9B2v5ba/4bUJhdLelol/IbK71vL+uRVkq5O+fCOzbt55ZXfJ/8zpfPn9P+LU3mvS+2wUHYs+bikrUeYW50o6UHZMeZASWsOhX/IKe+58vfPT6X6PiLl9W2VbV0if/+8QPk+eV7ls8+S7RunpW3tLX9M+Xuh/bx9LFtPaXveXOMc2Rg4+PmNpHsq/7+ksp2fSHqXbF96vawf5fa//+vQfjsVwv8uaZUU9plUptdIOjr9eOmW6srrG7cU2vdu2fHsrvT73bL+f7ekKGc/KKR7Z6GN3j308x7Zvvzu1O4vqfy8VDZGDf7vtm8l7D9k485HZPPFQyXNS+l8P5V/WuXzx1Z+f2Fqu29Lujxt20t3pvwxxRuP3lMo79lOmY6uhK0hmzvNlvQjSeurMvbL9vnfSTpANnc4XvnziCcX8nyypP+RjfF/kPQVSf8q20+/L9vHcvXxLvnnKF7cO1PcayR9VtJ2Q32yS9zDtWgM3kHSlbL5/DUpf15/bpWurO/cJhsr9kpp/kG2f75K/nniWzrE3dEJW6MQd+9C+/1WNsZ9Pf3ty7K+8THZ/CUX9mvZPpo7H/hMIc8zZX38MTVjlXcu911Jb5f16Q/Jjo9flfRJ2bH1AvnzQS/uro3nD00/2GAi8n+SXqHFB7dpsknqWYXweyXtVLPNnVNF/FrWaTeRDdb/JelxqRKvHhRYNnB9QdKqkj4hm5h4ca8r5NmLe4UT9qmOefbq6u5Cns+S9Pj09x0lfbcyiN9WiDtbiyYM60r6Xfp9G9nAs176/xaSfpV+f56sI57vtOG9hXQvrPx9uqS/pN/XkrRA0oo1211JNlG4wgmfV0h3llOmOwtxvfJeryUnG4MJx+2SZlfK+o9BGpKCpPmqnFhUtruF7ISpbruDbd9XSPcMSf8mG6ivSWUJ6W93tAz7g6SLKvk8R9I66fdVZBOfL9X8fFk2AZxViTt3qMz3OWGztPjBcfhA+ZCklSWtI9tnBu28qmxAvSIzjgVJC9LvK8r2mZUq7TW7Yxv8WdKektaU9F7ZQeYxafvznHqcncp0pmwyPfiZl/69pxC3mK5TXq+NSnk+Wzaxe3rqC89K4dun9s/laVahvHcW4t6V+RmcZMyu+blQNt54Y8qd8vuzt4/dXejPxT6Z/n+upJVHaKP5ddtNYVektDeQjTF3adHxY3PZ2P3E9P/9ZGPuzpU819XjoC4fctr+L+kz01JfuUvS6il8ZdlJ8+GyBajjJP1C0iNS+EzZ+Lth5Th3maQX14wbJ0jaq/K5M+Ufm28olNfrk3fLFr2fLtuPBvGekPI8S9KTZBO1v8nmNofKvjQYPvGpngDdmOrqBbJJ5W2pDK9MdTXTKW+1Lur2zwslTU9/W1M2kf5C+v898vex6rg/3Cer48JpSl98SHp0+mzTcb+u/bx97J5cPaVteHONebJF7l1lXwDtmup+l/RzeSXueU6e6/bttu135gjte56kFSr/v6CQbjZsUFdO36imW9e+X5J9kbl+5XNXVeqjdj9okm6hje6WnXR9WLZg8RHZ/OUjskWm42WLX99OP3enf48eoX3P0eLziQtTmdaSzbP/IJvXfSPlqdrXz5S0Rfp93VR2L9158scUbzx6qFDeWU6Zqvvvt2TnJpvLFlKOHYo7U9Kq6fcVU/q584gzC3m+u3LMu0l6+A3QQTZene/Ux30qn6Nk46bft5QdDy6WHVM+kv7WJW51zDlN6QuJFHav/P7cNt3LU90PjumDcXv9VI/eeeI/O8S9zQn7eSHuHaX2q/SF64f3Eyfs/FQ3ufOB+wp5vkrS/5MtZJ8t2wc2Sp/xzuUGx9fB31aRdHr6fTM1O2bk4s6qft77afShRhuS5nhhhfD7nbC/Sbpg6G/npH9X0NAEVot/g3RZIa6X7pwR062GldIt5bltXdXleeYIcS/UokF1ZS0+kM+v/D5taLsXd82zpLUrHfisSvgCSZvXxNtcNpBd5oSX0p3tlGlBIa5X3odk31J9pObnTtkiw0qyScHdlbI/UraSPL1mmyulfWG+s+1YSLfann8b2v59LcMGJy8bp/+fJumRlTpdKOkg2bc8wz+3yiamW0p6Wvr/DinuY2WDby5stuygsI8WHRAHP7tKeqCSh5u1+OT3ohT/aTX1vKMWn+CcNBR+fsc2GN4/d0v9aedU3lw9Xiz7Ju6PSpP8FHZV+tdrg4tL6RbK67XRvEK61T53aa5f1eRpZqG8Xnlmyg7I61c/U/nsQtmVeJsP/cyQneR7Y8pD8vuzu4859ThYHMn1yXslPWnQRlp0BcUjZf35/yQ9X9LLZCe+L0rhu8hOfF+mxfeBFWSL2H8dyvNFw3ke+v8TZePui1I9/8Opywectp85lO6sofB5Q/8/TLYwtE6Ke+FQ+Iayfvp2Ld6fh7c7q6bveMfm4fJ6fbJ6/Li2Zj+aOfS3HSV9XvZlU5R9e3dazc+8oW2vLLuS6ZeySfXtTnlLY8pwu0yTfcP5s5q6GN7HzlS+T1bH0OET15kqjCmF9nP3MaeefiR/rnGxbAJ/iqRt09+urIT/r+yb4ZVlVxu8uFIv/1R+/zu3Q/vNGoo7HH6XpOek33+hNG7J9pMLRki3rq68vuG2b/r3qVr0jfQKg7qUvx+cWUi31Eabpc99RosWGgbpPk22APOW4X23QfveI5uvrSPpXK+N0t82SOX+P1XmoRq6yjTF9dKtfjFQN6Z441GpvBc4ZaruR+fXpHuZ7MqSp2rJ8XSe8ucRFxXyfH7lb0cPbXe4Pw/XR7VP1p2jeHEXO86lv20ju/Lvbx3jXqpFi5ZnDX3uQvn9uW261S+Fbhj6zOyaNqumM38i4taEXTpCunXtNzv1181k4+2MFLaObE6eC7tEixZj6s4Hhucaw3mu/v9fZVeZ3SQ7nl6v/Lncpal9B19OraXKfibbT7z5oBd3sXma99PoQ402ZJf2f012eelG6Wen9LefFsLnyL6heIXsdqRnpN9PkF2ud6YWfQu4r9LKcPr/vbLLUzeWXX78i/T3IPuW0ot7VyHPXtx5TtjlHfPs1dXcQp5/KVvVfabsgHF02vaKDcr7Gdlll4dJ+pOkD6a4a8tOqI+S3WLxE0mfT2GryAb8LzlteEUh3VfIJkanpPLtk7a9nmxHGty+dGT6Gdy+tGf6yYWfXkj3aKdMpbryynujpKdm9pNrZYP6lanMb5cdiL8p26lPkR34D5G0f/o5JP3tA7J+ldv2gkK61UWtg4fC57cMu0i2qHKxbKIy2F8/ksoyR9IzMnm6SnbJ8eWyAfFZsonq4Na4/3LCXpjafLfMtm+STVR/LenHskspX53a+6eyb8n/KjsAnJx+LpV90/AXSavVbHMD2Up+lza4QNIaQ3/fJtXTP516fG/67GqyK/9+JjugDSawXhu8t5Du/YXyem10WCndyvZeNLT9eU6ebiuU1yvPbbJvHnfMtMMFSmNzTdiP5I8p58vvz94+dpVTjy8s9MlXpHx/L/38XfaN7LmyMeIpsrH7RNntLF+ULSpeLLta9Cey25KuSD83p79tIRtbVkh53LGS32mpjTYYKscmqR7ulu1Pubq8w2n7i1JZBydi1UnXGindFYbivD6V55rUzx4zFP4o2VgateiKvlsGaVTS9Y7N873yFvrkqZLeJLt1abZsnN9YtgD4Z2W+fZMd96+U9Dhn3MjFXUM2n8iV9yr5++fxknap2e4nUj16+9g2yvfJBVo0Ub1bixaAVkht4I0pg9sVcu3n7WPznHo6QP5c40eV9v5Zqq+5lW2sKLulfm76eSiV7UeS9lB+/3tGh/a7SItuUaoLv0w2Rzojhd+R/j8r1bGX7jWFuir1jWz7Vj67gmyO8yelE0YnT0G2KOal+5DXRpXPvlB2HN9Pi580ryDpHamOdhwK89r3Wtk+elX6d3AV4WqysaG2TOkzC7XoKtL7K3FXSnXopfsXOWOKNx41KO/VTpnu16IrkK9UWrRJ4bO15EL0IO46svlv7jzi4sIY+i3Vz0UeIxtDvTH2H/LPUby49+Tar8HYXor7Ntmx/Dmpnb8o6+f/Len7hTGnVbqy8eLTaXunys4Fnykb+38n/zzxng5x73bCLi/E/Weh/V6V2vgfsoXC38vG8etl50+5sINkt0/lzgeuK+R5idvSZXOjPWVzmNy53Edk+97s9LfLJL2hcryZLX8+6MU9w+tzi+W16QeLG7IB6y2yyfCF6edESQdLekSD8L1klzf+Jv18Q9LeadvbyE427pTt6I+vFPYjspO2i2SXvVUHm5cW4r6rkCcv7uFO2Ns75tmrq9UKeV5Tdn/m8bLLYR9VOXA/y4ubPre3bPL3vKEDxarpc1+RXcY2uIxsZS369qi2DQvlGaS7tux+1TVr+tYKsm8PX5p+dtbit1HVhpfSle3EuTI9tkGec+V9vNI9uDVlWT/9u5EWXfK3pmwysmP6/xNkly9/Of0cqnTvemHbz/DSlR0s6g6gj5UNTm3Cjqj0r7fIDtxfli1MbZXadZW6PDljybrV9m0aNvS56bKDwivT789I7fx+pUuL0+c2kH0b9VQNndzVbHNVSf/SsQ32V7rkdihsM9lgXluPNZ/fTja5urnyt2zcUrpeeUvtUEh337r2l03aftQ0T8PlbVOeEftgbkxx+3NhHzuiSX/O9cmU/l6yg/97ZCesS4yXhXKto3TLTuVvT1O6wmPo7zNkk72n1IStIemwQlpe279faRzN1MnRkp5bE7anbJHhKZIeWxO+ouxKul0qP6tV9r+3atGx+Q7ZsXnLFL6ebIxoVN6aPrmp7Fv5b6Q2fJfsGH+CbEzfv668Ke5+SnOEmrAXKS3yZsJ3kV9eb/9cWen2nJrtvrW0j+X6pJa8smvFStu+xGn3aQ3K4+1jxcmvnLnG0Of2kfSpTNgaGtqPCtvq0n5uePr9CbITg5fKvoxaoUG62bAGfWPHUdpXdqXdYD6f3Q8apLvxCG20quxZLkv0Cdn866eqLHq0aV/ZCegWGuEZGZW4a0p6upeuFo0pX1fNmDIUd4k5QdPy1pTpC1r8KuTB7S0bSPqeE3daip87j3hE0zzXbDsU6uPJcs5RCnFrv5hr2A5u3BR/V9nCxSzZucRvZYsPKw59brH+3DZdSavLvhQ+VHbO+FLZOeFXZfvimsqfJz6nQ9znOmE7F+I+02u/Sv8aXBU1XTaOb9ggzDsf2KiQ52MKbZs9l0t/e2L62xLz+JptLTYfHCVu7mdwSR3wsGBvido4/ff6GOM/hsLXlqQY4+0TmOYasgn8w+nKvmG904mzWozxnrbhQ5+d8DIV0guyiVK1vGfH5XCHTE/Qf6EWr4tfxxgv88JG2H62bUMIK8YYHxj627oxxltzeR0l7XFKfehRMca7xpjGVhPVDhOQlwkpr9eGEzmm5NJWoR5H7ZOVz+whWxCobvvYGOPvnDjPizGeMnJBGuhSV13reWlZGvvgZBn3WDcVxpTh/HQYF7aSnUi+SCPsf8uqLn2jy5jTpY26mIrpZj4/UcfILmP3WPI8zmNVId0ufb1L3KXWBsu6wv45KXXRZS5Z6uuj9I0VmnyoqbDotYebD/393wvhBwZ7xevHQwjPGAr7UCVu3atlp6e4J4b862Fr446QZy9ubVjXPDt1/GEvLISwRrBXgl4aQrg9hHBb+v3w4L/e8sMhhG1DCGfJbnP6bPr5YwjhrGCvCD0mhHCz7BK1s0MIN6e/zSjk+UivnkMIr5Pdp7+r7FuAVWT3I5+XwnIu8dL1wlN5N2tTJq8NUviRXliwV1TOkV26uXf6+W9Jc4Lz+soQwold0i3EdftVm7AGeToxhHCI7PbEIPt2/ez0+zGpvLmwQwvpXua1bbDX6F4n6cYQwslD7X2ys2kvrGsbjBQ3mrtSuNdGrdOVdHKhjbLtMFXLK78Nu4wppf3zZDn12LZPpv3oCNnVFH9UZeyW9I4QwhedbB1VyHO2TKXyyq+rUht5cd/gRQwhXNg2XW/bdeUd6pMfzRzX39TguO7Vc6m8rcacLvtJg3p0+80Yx5TJGhfOVrv9b5zHjOx+0DVdFcajQtzsmNMgbus2KvTJsfWNwnjktpGXbl1fn8BjZOvxV36elyhv0zyrfKzyyls6NnvpluZ8XeJ6dVnqV63Sneh52VKK22VcKLVB63GhS/sVwt2+3mDbD5uwK3lCCJ+S3Q40U/aWgyNijF9OYTNlt73kwm+VNcTZsteP/THG+O5K3DNkDyj6nuz+OcnuYXyd7NLvU7XobVmDsANkl+Xe6MRdT+mhhpk8e+lumLZdFzZHds9yqzzHGF/h1PPcGONmuTDZ/X2nyp4QflP6+wZp27vHGGsXEVLc2yW9Kcb416GwnWW37Py7pJ/HGBemv0+TPWjwnbKFitpNy+75PV/5el5V9qaqO4fSXUt2z+Lhme0eJrtPO5fuYTHGtZ3yXi97TWdtmWKMOztxt3XSnS27dLQu7ALZfat7xRivHtruFrK2e2km7vGyy/dapRtj3CQTt9ivCn1uWydPl8gu568LO15WF0+suXJhJdm9watmwi6W3XaQS/cYpdfkZvrrNEmvjzFeHELYT3ZbymtjjGelhaFjMts9QHYbSy7dUttv0zZuof2uy2y7SbpXy56lURd2gOz5Rrk2ulR2u0+bdMdZ3l866f6H7NXgdWGlMeXDsgXourDjY4wbOnl+QHb7Uq4/36l8n7xMdotabbqy58VsWZNmkO1jp2biPkf2MMHaLMuO23s46X7Oifsh2bGuLuwC2cNWc3FLY/c7nbj/Kzv21qZb6Fc3yi6Zr4tbat97Zcf73FzkM06es9vueLwpjUfefpIb6wZx93XilvqNN+67Y8okjgs/cOIeHGOcVpOfIHsG1k5O3C7HjMtlt33UhX1Ddmtx23S9unqDpGdnwo6Xva0pF/e5slszcnF/5sQttdFznbgnyF7hXBfWtW+80Yl7tKy+6sK+IXtGSC7uATHG1WsDnXlZCi/tC13G32OduAfK5l51Yd+IMa7n5Pk+2fNU6uI+J8a4qhO3y9h9t5w5UK4NJiDuHbLbi+viZtugSbryx+7W87Ixxi2dK3jjwkGy435d2AGyCwhycd1xoXC8cdtP/lzy07LjZF3Yc2TPCcrFdfvGYh+ewEWeCyVtF2N8MNgVIz+SvRrwXSGEWbL74HLh82KMK6ftTJc93HZd2T10Z8lO9HIT2AUxxpUyebpCkpy489O2c3keOd3KQT12yPMGdWGyxl1NNkGqC1tZ0t9jjLUH9hDCQtlD/nJxr4oxPi4T934nz3Nkr868Jm1rIKb/by57LXO2nmVvlfnn0HbXkD034ZOSHqxJ+l2yp5h/LhP+Ufl15ZW3VFfBKe8M2cJWXdjGKd4TYoyL5TlNcBfI7lGuxh3YWfacobbpzq8rq8r9qtTnSnXhlecaSXvEGK9ZbMN2xdcVsudl1IWdLOtzP0xpDTsgxlh7pWLqr/fFGJ9S+dsTZZO8Q2QPQHuLrC2G/Y/sSfdt22Bah7il9uuS7puc8t6qfBtdPUXLu0D2jJC6Mn1HdvBtO6Z4/fmBmr9X8zzD6c/znT75q0K6cyQdGGNc7OQqhLCj7A0v+8oWTYfz9BPZsfaPmW3vWkg3yK8rr40ecuJ+WLbwNSzIFnBWUH7ff30h3dyl20H2aufW7RtjrIs3OK4/Rvl63kX2rIW67W4pmz+12Y+8sCb7SWnfbttvvHH/6kK6kzUuTHPiHiV7vkrd/neU7CRiXMeM76p+P9hPdlV023RLdeW173zZiX7dmHNaIe6DhXS9NnqU/D45rr6xqvzxyGsjOel+W0vWobRo7nVfTdggvLQvdBl/73fy/B355c2ddA7y/ALlj1UrF+J2OTZ7c6Dac5+GcW9w4j5Jfr/K3W1TSvc7Gt+8bJxx244L35b05kzYYM7edlwozRfaziU/IrvoIdfX13DivivGuGYmX4uLLR/mM/yj8msPvfAlXlctG2T+ovSqa+VfLXuf/NfDenGHX/c2nGcv7jwn7MKOeZ6r/Ot/H3TCrpWdLLy/+hnZA/oOkR14vbhfUvs3ZM2RtFlm2w8M/X+4ng+QvZnj67JvSz4o+4bj72m73tuKvDcdlerqGKdM9xbiuuV1wq6VPdRslurfoHWT/LesdEm3bb8q1WMpT1559lT+TUaHOWF7yl7D+6TMtu8r9NdzlX+LzoPy36DUpQ3G1X5d0p1fKK/XRtdP0fKe6pRpvtqPKaX+7OX5lkJ/9vrkwkK628t/W1zuLXRnyBYXctsulbdUV14beXFLr7n39v1Suv9wtt2lfRfIP6579Vwqb9v9qMt+Uorbpd90GVMma1zw4l6v/P731A7tVxpD73f2g67jr1fe+wvte6LyY869hbhd2qjUJ8fVN7zxqNRGXrqluVeXfaHL+OvleUGhvF6e5zn95owG5W07dpfmQF3ieseb+wv9qm2645yHjjNu23FhXqENuowLXdrP28dKfd2Le23d3+t+pmvi/D2EsEuM8Y+SFO0WiQNDCJ+Q3X7yWyd8pRDCnjHGhy9dijF+LIRwg+zEfydJXw8hPEqLLoPeVPbKtZfLbvH6Wrp0KsiecH2q7EnaazlxzynkeQcn7hslfSUT9nrZSmDbPB8o60SLPfA4OdsJ+5Hs1qZDZc/SWT/9/SbZK/W+4sWNMR4SQthLSz4M8auySygPlD07php2nGzB5o2yup5bs+3LvXqOMX43hHCc7PLuwbZPly2G/IvsNrI6O8jqLRf+Za+8ssvhcmX6UiHuXOXL+ysn7LMxxi+HEH4t+3b96ZV0Xy37xi+3ev+2lM9W6coW+9r0q1Kf8+rie3LKE2M8KYSwpZZ8CPU5McaFIYRPO2H3yl5NWuc5sjc35Prrv8rq46ZBhBjjdSGEXWVvhTi/bqMxxi1CCG91yltqg4c6xPXa77QO6X5ETnklKddGsm9PpmJ5f6j8N/5PUfsx5c3y988dlM/z0bIxLdefH1S+T37NSzfGOFPSTunW3Ie3HdMtuzkxxmenW8Ny2/68l67sRDZXV/8lv41OduIeI7sy5vzhgBDC6bJ5QW7f/3wh3W2dbZ+lbu27n/LH9ac62z7VydPpsoW6NvtRaR/z9pN3FuLeqJb9xhv3VR5TJmtceCAXN8a4sSTl9r9gz8waxzHja8rvBy+WzZ3H0Tf2l9++x2bCJPtSz9vHznDSLbXRvzrbPlrj6xtbKt8OBzthL5a9gjmX7uHy514POOGlfaHL+PufTp6fK7+8L3Ly/KUY42l1EdOx6hNO3BPUfuz+X/lzPi/dUtyjlK/L36m+fZTy+7Y26ao8dneZl40rrnuuIH9cyF7hmdrAm+OUxoVt1b791lR+H5sRh15qVMnzs0MIj3fi7pD5+xIm8natlSUpxjivJmxjpczmwmOM1zdIw53AhhDWSWnc1iRuKc+DPHnpNshT6zz3xQj17L7Vq4/CUn6r11SUbmGsfdOYFzaB6WfbYHlrn1x5l0Y7jMtUasOm9dgmz6HwhsLlcXydLMvicX1p7yeTPaZ0KW9d3NL+tyxrW1ddx5zJGruXt3S7GEeeJ/NYNdHjwtKwLPabLvo0Zx93X5/QV6g3mGRmw0P96zSPizFe2jLuw6/iLMTtkueJLu9E5bnuVbq/Tt+elbb7gZSv9WVXI90s6deyewP3q9uupKNijA94bVhId1vZ7VlryK56CrLbFO6U3Xq2d0r3X4bydHj6/wcK4bl0p8uu5Kktk+x+dq+evfJ6YZvJVoifI7uyK0haXfZt7qGyhyUukafBlW5t001xW/WrBn3Oy5PXH58v+zZyTvq7ZG3/WEnfkl0hVhd2cKqvA2XfDm1U3bbsnuQD6tKVte2GqQ12l/Wzaht8SdLbM2GHxhiv7tgG42q/VunKLp/P1cWhsm8pc210sOybjClV3so+VlemT8qumnuR2o0pO8nfP2vzLDuh9erxskI7ZMeFYG8h/Ijs29nqtp8n2xf2kY2v1bA7ZQ+MnVnYR0vHE6+uNpB/TPDi/lP5xd/B2F237x8le/6N16+8heVseVPcLsd1ry7dRY8Ox5u2+8mhsmcKePXYtt94436TMWUyxoXVnbhnS3qr6ve//44xfm8cx4xUf9n9oMG8rEvf8Maj7WRX29WOObKXnuTitm6j1P5evxtX37jHaYfvyOYiubHKm4scKnsu5YSfV3Ucf726Okx2NY/XJ3PHyC3k9Jt0rPLK22rslr9vD+Z8XeLWju3pc9k28ObepXRVHrsnaw7b9lzB63NN5uytxoWU51btJ38ueYLsvDo3Rv7d23bTLw8m8koeb5L53+n/ufBzZQeMY7T4Wylemf52w5ji/l42GLXJc5e448zz9sq/1WuabBKVi/tq1b+Z6/Wy14Meq/ybQ2bKHpRdV6bLZZeX5dJ9t/Jv9TpZdoCtfVuYrOPX5fkA2YP/VnHS3Uu2Q9WVaTvZRCQXd0OnvDem8Fz7vlD5t3p9QfZsnrr2myPrG23TbduvSn3Oq4t7ZJfu5srzfOXfNHaZpMdnwn4ru1T1TtW3397pM7n+upnybfBN2eJS7s1cv3LKW2qD2CFul3HQS3ct2WJqrrxrKN9Gf035mmrl9faxb8jebNBmTDlY9hyxXH8+z8nzyrL7xuvq8beyvpzLc2lc2FP5NxTeKGmXzPj6v7LL+nPHjA3lv0VyK6euDpQ9GyvXRrs5cV8u63e5RYA3KL/vP0PWhrl0Zyq/wDBbNjlu076lPrmBU88LZG8lyZV3O7Xbj7ociz4ruwK7TXlK/cYb90tjymSNC49y4n5b0oaZ/e+vspP5cRwzJHuwept52TjnKbsoP6f7jey2vFzcHZ10S210ifJ9cnXZw2rH0Tdu03jmIp+QnbCO4zyjy/j7306evyJ73mauvCc4eZ4u6eXOsep/nLh/kz1LqM3Y/ZDsbZC5OdDXOsT9sPLHmzsHdZXpVz9omW5p7O4yLxtX3NK5gjculObsZ6n9uODNF+6U337eXPIwSc9z+vpNTtzsm7KXEBs+vKf0IzuRX7Pm72vJHtrrhd8vacWasJVSxY4zbpc8T1Z5vXSvyLRPaJJnp33vd8KuSD+5MpXSndMy3ctLeW5TV03jFsrrte/I5U3tN6djum37Vae6KJRnjqTpTnlyYX8rtV+hv7btc13bYJzt1zrdQnlLbTQVyzu2MaXQn0t59vpz13FhjZrwNQrlze5HadvF8np5LrWvE3eB7J714b9vIXsOUGns9tK91Nn2Ei+BGLF93X3Bq+dSeVvuR532ky7lKdRjlzFlssaFUl2tUfP3wYny2I4ZTp4mc56yVONW2qi0j42rb4xtLuL09c7nGU66pfG3bV0V8+zE/VubuGo4djvpdo078vGm0q/apjvOedlSHcsmYFxocuyd0PlCtf1a5vlvhbjZsOGf3IOI2giqfzXeQynMC5cWXdZXtWEl/rjidsnzZJXXS3d+COFpNeFPS/G8uNeEEN4fFj2wWSGE9UMIh0iaF0J4WQhhhUrYCiGEV8guJ33IKVMpzyeGEE4IIbwihPCM9POKEMIJkm5y8nRtIc8PFNK93SnTwkJcr7zRCXtI0nkhhK+FEHYKIWyUfnYKIXxN0n1O+83vmG7bfuWFlerioUJ5jpY9AP2QEML+6ecQ2befpzphR8lvvwWF/uq1wU1O2KxCeUttMM72a5vu/EJ5vTa6c4qW12vf2zuMKQsK/dnL813y+3OXceGTkmaGEL4eQvhg+vmG7FuoPzrj60nyjxkLC+mWxl+vjby4C7XoW7Wq6yWtqPLY7aU73dm2OrSvCumWjs1eedvuR12ORfM7lKfUb7qMKZM1LnhxZym//31S4ztmLCwc5yZrnuLN6e4qxO3SRl6fdOcpHdMd11xkgcZ3ntFl/PXyfHehvF6e7yscq7y4scPYvaCwb3eJ6x1vFhb6Vdt0S2P3ZM1hu5wrdJmzdxkXurSft4/dVOjrXtxra/JTayJv1zpAdlnayZUMbCa7rOzjssbPhR8ru1RyzlDYY2VPcV9/THFPlT0XpU2eu8QdZ55ny+5prXur14myy9NycX8tu5fzhbJ7ACV7qvtxsif5fzClfUcKW1N2qf+hsstCv5Ip07Gy+3Nr040xfifUv9XrONmlyLk8fSbVcy78Gknvccp7etpGXZnOll2Wmot7k1Peb8tuJ8i176myWxmq5b1OdhnzebL7S+va762yW8japtu2X5X6nFcXX5D1udryxBjPCyFsLXvT2PD9sJcUwmYo335flj2RP9dfr1e+Db4ne/tdXdhRssuc27aBOsTtMg566b5T1ia15Y0xLsi1Q9pGbruTWV5vH/uF7BbRNmPKiekzuf3zSU6ePy4bV3L9eSUnz+64kPajtbT4Gwqvlz2r4I7c+Bpj/G0IYXvljxlflt3rnivvlU5dnSO7Lz3XRn914i6Q9G+yy6UHcTeVXUL9U0k/Vn7f/63szV65dLeT3Y5Qt+0/yy4Lb9O+x8rvkzc79XyOpGc55Z2ldvtRl2PRtbLxu0153H7jjfsqjymTNS7c48QdPMMvt//t6ZSpyzHj47LbgdrMy8Y2T0ntm5vT3aR8v3mrpAuddEttNMPZ9g9kx7px9I3VNZ65yALZvHsc5xldxt//cfL8+5S3XHmf7eT54ykPuWOVd575Pdm+0Gbs/pTsyo3cvv3KDnHfrfzx5jgtenZOXb/6t5bplsZuaXLmsF5c91xB/rhQmrM/Ue3HBW++UGo/by75GdnzHXN9fS0vbmz4YOmJfvBydpJZCk+rvjsOhZ0TF91fN664XfI8WeV1003xN6iGx0X39BXjloTMm0O8Mk1Eum00TbeuTA3a1yuv274N8l3bfl3TbduvutRFqTwTIdcnS2Ed0uvSBuNqv9bpjqsuJrO841TYP8c21o1zPyqUqVW6XdrIW+Ad+lzd2F3qV+6227Zvk/I6x+ZSnlrtRx3boHV5SmFd0p2q44JnXMeMyvbbzMvGNk8ZZ9y2214afWOi5yLjPM8opNto/C1sI9cnWx8jG9THWI7NHeO2rsu26Y55Xja2sWwqjgsTsS9MmtL9XPwsmz+qv8dw3QbxtpI9MGrVob/vKfu24jE1cbbpmNdpkt4kW8V/xlDYh7w8lfLcIO2xlKlBunvIVqU3H/r7v3dpv6n6kytPqv9PS/q+pFcNhX/TCftaqf1Kbeu1Qal9+vZTqAuvjb422XlvWaZOY0qb/bNJPbYdF2TfLB0j6U+yb35XrIQf642vld+zZSqEdRl/p+TYPc7xd5zbbpmfTmNdm34zmWNKx3EhF/c93v435vKMcz9oOx65c7oG/aZ1G5W2Pca+MZa5yJj7TpfxtzRnGLlPNuk3DfI14W0/5rhjaYNx9ptx/nQYF4p10bZvdGk/J3zvUl/v0jce/uwENkxpkumFnyp7+vW1ko6UtFYl7Owxxv1dhzx3iTvOPO8muxztVtklfjMq4RcW4r5d9rCoYyVdLemFlfArZW+1OF/2dpmnVcJmyg5kuTKdX0j3W7Lbwd4puwz485Xwa508zSzkuVTelztlKsX1ynthoX0/JekM2ZPi/y7pbZXwK5z2K9VzKd22/arU57w8XVoozy9kt3S8SHYZ4i8kPSKF3+GEzSy0X6m/em1wkxPWtQ3G1X6lMcVL94ZCeb02umSKltdr3y5jSmn/9PJ8g1OPpT5ZSvcUSW+WtK3s9oAzJa2Twm9VfnydKf+YUUrXq6tS3/Dini9nEUD+vl9K11tgOLZD+5b6pFfPpfK23Y+6HItK9dil33QZUyZrXPDi3qX8/jerQ/uVxtC/qf28bJzzFG9OV4rbpY28PlnqV13SHddcpDQP7bIvdBl/vTyXyuvl+Wr5xyov7p+dti/FvdwpT9e43vHmT04bdEl3nPOyccUtnSt0mbN3GRe6tJ+3j5XmZV7cmdV8eD+NPtRoQ/4kc1Yh/B7ZlSJrSnqvbGB4zFKIWzowjyvuOPN8jqQnpv/vJ7vPcOeGcS+UtFr6/wzZKxjfkf5/n+wVoZJd1naZpBdX4v7ZKVMp3dmVfjRdtqP9UtIjJM1z8lTKcynd850yleJ65S2174VKbxZJn/mtpC+k/9/rtF/XdNv2qy51USrP+UPjyGGS/iJpHUn3OWEzC+1X6q9eG8xzwrq2wbjar0u6pfJ6bTRVy1tq37ZjSqk/e3ku9ecu48JwG71mUCeS5jnja+mYUUrXq6smbZSLe6f8BbHzld+/S+l6Cwxd2reUrlfPpfK23Y+67CddytNl3J/K40Iu7vC+Xd3/urRfaQztMi8b5zzFm9M1GVPatpHXJ8fZN8532qHLXGSc5xldxl93XyiU18tz6Vjlxe0ydpfmQF3iesebUr9qm+4452Xjitt1XPDaoMu40KX9vH2s1Ne9uLOqxxvvZyIXebxJ5sxC+PABcrdBIyzluF3yPFnlHU73gqHwJ8pWA1/UIO7FQ+GryZ7y/flqh0xhG8pWH9+eSbdaplK6l9X0pw/LJn0LnDydP2Keh9O90CnTqPXslXe4fS8dCp8mezjYzyTNd9qva7pt+9VE1sVweS6VtMLQZ16ftv+AE3ZNof1K/dVrg+E+Vw27uGMbLK32GyXd4boaLq/XRvdP0fKOso91GVOG+7OX53lOPV4zYp6H071Y0iOHPvNc2Tf9D1b/nsIG4+ucmjbyjhlLpDtCXQ230Shxl1gQc/bvUfuVt7A8SvuOug969Txc3rb70UTuJ13KM8q4XxpTJmtccOMqv//d2KH9Rh27u8zLJnKeMsqcbom+0aGNRumTE9k3xjUXKc1hu+wLXcbfUepquLxenheLO9Rv5oxY3pGOzU55Lp7guNW6HI473K/apjvq2L205rCdzhWc8o46Zx9lXOjSft4+VurrXtzzh+Pmfhp9qNGG/EnmjYXwByStMRS2TSrobWOO2yXPk1VeL91zJW0wFL5J6nALC3FPlbTtUPh02ZPLo4busZU9qfwPsifxX+CU6cFCuj9QzT2Gkt4oe4VdLk8LG+TZS/dMp0wPFeKWyuu17/GSdqkp7ydSnnPtd3fHdNv2q1KfK+XJK89nJT23pi72lHS7EzanQft5/bXUBrmwhzq2wTjbr2269xfK67XRgila3lL7dhlTvP7s5fmeQn/uMi68KxN3O9k+mhtfH1D5mOGlW6orr41Kcb0FsdK+76XrLTAs6NC+pT5ZqmevvG33o67Hoi7laTvul8aUyRoXvLgPZcK2k30bP65jxgPqNi/rUlde+5bmdF7cLm1U6pPj6hvjnIuM6zyjy/hbyrNXXi/P85x+80Ah7v2FfuXFne+U56GOcb3jzfxCv2qbbmnsnqw5bJdzhS5z9i7jQpf28/axh+T3dS/uwuF4uZ9GH2q0IX+SeUoh/EKlS6eGwjaTPXx1XHEv75DnLnHHmefnSnpKTfgakk4oxN1Y0vqZ9j1A0mNr/r6ipFdL2t8p0/8V0t3I6Vdenp5ZCP9iId2nOGX6fiGuV95TC+37KA0N3JXPvMJpv8M6ptu2X5X6nJenEwrlebrSW/5qPpMNS+Fe+32g0F+9NtjSCdu4YxuMq/1KY4qX7ncK5fXayNvuZJbXa9+nqv2Y8o5Cf/byfHahP3cZF16ldBl3zWey42sK944ZRxfS9erqo4U28uL+UP6CmLfvf7WQrrfAcF2H9i31Sa+ezyiUt+1+1OVY9NYO5Sn1my5jymSNC17cg3P7X4MydTlm/MLZD0rzsnHOU7w5nddvDuvYRt62fzLGvjGuuchHnb7e9Tyjy/jr5fl5hfJ6eT4j12/SZ7y45xX6lRf3VKc8G3eM6x1vriz0q7bplsbuyZrDdjlX6DJn7zIudGk/bx97YaGvu+e+XtzFPtv0g8UNOZPMUrjsgVLbTULcLnmerPKW0j1S0oslPapF3PNkCyN7Du8wsofvvkvSVqOWqUG6v5U9+OpwSbsq3VtZylODPJfSzZapQVyvvKX2PVf2MK03q/IAsFL7TUC6rfpVx7oolefrsksij5Gtjm/QJKxB+5X6q9cG2bAJaINxtV+XdEvl9dpoqpbXa98uY0qpP3t5LvXnLuPCIbIJ1p9kJwY7KZ1EyxlfS9tukK5XV6U28uKWFni9fb+UrrfA0KV9S+l69Vwqb6v9qON+0qU8Xcb9qToueHGz+98EtJEXt8u8bJzzFG9OV4rbpY28PjnOvjGuucg4zzO6jL9enkvl9fJcOlZ5cbuM3aU5UJe43vGm1K9apdug7SdrDtvlXKHLnL3LuNCl/bx9rNTX3W03/RlMAjsLIRwie4XZirLL8k6UdHZMCXjhIYRXSNpLthp+QQo7OcZ4x5jjdsnzZJW3lO5Oadu7yy5fPFnSSTHGCxrEnS7pWbJOtZvsUrXfpc/dlf6+p2zV9K+y+wN/H2O81ytTKd2U9iNlHX0v2Qro3LT9UyRtXpenGOMVhTy/uFDeDXJlkvSfhbheed32TfFnVNLeWPZAshNlD617bl37dU23bb9q0G+8PGX7oypCCFulz+0hW10/LbXFXyQ9LhP2N0nPz7Tfo3JtG2O8t9AGf5TdR54Le1GHNhhX+7VOt1QXMcYFThstkPRo2eWtU6a8hTL9WfZAyDZjylpy+nPDsc7r65tm8uyOC5VtPyp9bs9UxkvTtk+XtLWWHF9PkvX13DHD3X8LdbVdoX29uO+SnShfMchnjPGmSjm9sfsFhXS/ntt2g/J22Qe9Y3M2Tyluq/2o436ynuxb+Tbl6TLul8aUSRkXCnH/GGNc4Ox/j5T0jDZtVGjf7H7QYF42tnlKipub090kaftC3FZtVOiT4zxmeONRl7nIDqmex3Ge0Xr8LeT5MknPyZW3wXwy129Oki165MrbeuwulOePsjcgtY17RK4uvTZI/aptnktjd5d52bjiFo8ZHebs2+a23SDP3nyh1H6lcK+v3+DFVUMTtsjz8AbzB7nfxRj/0SB8uxT2fNnDk34vq9SzxxVXiw5YI+e5S9xx5jm1xTppu3vJJkwz02dOLMVN8TfSop3msZLOijEeHEJYQdbpBzvNPNlO8dkUr7ZMKZ1iumkbW6Tt7yn7lm9HL09enmXfspXqqrZMsm8cS3G9NsyGVfK8oqR/TZ/bVdItMcZ9cu0XY/xpl3Tb9isvrGFdVMvzZNkT5B8uT6U+VpYNantJenqMcYdSmNcnS/3Va4MGYa3bfhztVxpTSumWyuu1w1Qtb4M2HHlMSeNgtj+X8uzVYynPTfejtI3Bws7zY4x7VP6eG1+zY06TdJ26atJGdWP3l5RZEIsxLkzxvH3f61dbedvu0r4N9oXabUua3aC8bfejLseiVuVp2m/SNkYaU6bAuNBknFxi/xvjMaPVvGyC5yle+y4x5jQcU1q1UWEsG1vfGMdcRNIrNabzjEq6rcZfr64KddH0GFnXb0rl7XRsdsrTJa57vMm1QTp+dkl3LPOyMcftOi54Ya3GhS7tV8lzKbx2XtYkblZseQlQ0x/Zt4fvkXXGkcJl76d/qaQjl3LcLnmerPK66abPPFXSYS3jrqDMfYCS1pX06kxYtkxN0k2fW2nUPHnhDctbW6YG7euV123fyuc2HqX9uqbbtl91qYtCf1zbqZuDvbpr2CezYaU2KLRPlzYYV/u1TjdXXtkB5qWStnbiTMnyNmjDVmOK15+H86z0ED9JK8m+0c7294Z5fjhd2Te/L5a0rzKXy9fErx1fG5QpG+bVVcM+t0RcSStL2lv2Ktlznbi5sdvrc8VtN23fluVdYtsN89RqP+qyn7Qtz3CY7JkHa6a/zZC92vZJzjan8riwTS5uIb2xHDO8/WCcfaPU9pXP5OZ0TeK2baPcfGPcfWPC5yJeXy+FN9x/W4+/hbry6qLJvDzXb0r10WrsblCeVnGb1KXXrzqkO8552TjHstbjQoOwkceFru3XMNybl7lxqz8TfiXPQAhhNdmlelfGGO8MIawk6YGYEgwh7Cab4F4iuxTt5Bjj/BG2/6kY4wdDCPuW4oYQni3pHzHGy0MIz5TdY3dpjPGE3HbT79k8xxhP9Mqb/raBJMUYbwohrCdbWbw8xnhx+vyessvzF8ouBTs5xvhQTZ4e3rbsago3TyGEPWS3lGycNnG9pGNjjL/zyusJIRwpe8jfJpL+EGO8uhL275JuldMOhbrYVNLnUn5PlPS5GOMDKd6xMcYXOXl6i+xp5JvIVlz/Ugn/kKRv5dItlPfDslscsv1mxDb8Xozxden31WUP49tEdundjyqf+5qkX6t5+20huy3iElnfuDnGOD+EEGTPOhjsY9+MMT7otUPNtmv7Rl1fd/L0fEm/ijFeO/y59NkPxRg/kX7fWnZf7YqSQvp9bvXjsnr7VPr/lyQdKDup3ahaV5KOHvShmjQ/LLuENtcG35T159r2ifbNyo6SYozxnJTvPWWXKf9e9q3bDTHG34cQ9pddpn+p7GCxRJ6G+kbtdmOMv82UJbv/VrfbZtspzomyWw1eFmO8NYTwWkn/JXtQ7E6yV1R+ttDnGu0n1X4TY7ws/a22v8retuD29UKZjlVmzBj0x0zcI2X3UL9kqDw/jDHeXTjOPULS/8reqvBm2b3g90h6vKS3xBh/46R7iaQ9nP1oF0n/I+lO2aTlL7Jbyx6Q9H5J75YzvuaOGSlv2f3XE0L4nezhgo2P65W4R8YYD3LCpyu/758i2/9G7htp249Wpn1rPjs8z9lK0gu1eD0eF2O8NITwdrWsy0w+F9u/K3+vjr9XyhmPZJPV3Dj4Ddlbg7JjWa6uJL3BK2sI4VBJb5LdmvX/JL1X1md3lnRUjPHzXlmbzunqxhSnPk+MMe6VCTsy5TFXVw9J+rvsGUM/jjFeMhR/MznjVfq9dmxOY0quDY+SvRQjewycyGNVta5kD3fNjYPunE42HjXax2rSPVbO2O3Nf0eZs42SruyYkBuPvqtCGznpniRpr9x8f6LPqyrpuuNvIe5Jkn4lv0/W7r+yKxndcwFnTrC7RhxfK+eR7pw8Dl0xUZoDVz6XHVMa5O3IGONBo5y/VtOV9DI1Pz+pHjO2lH8u545lw8fXofmtN5YdmfKaG1NGaqNqXcQY9yqMCyPPjUsanJ9+VvZFx0jnvYNtN90/J/KZPA9XcgjhWZJ+JDvoPVZ2MP+0pF2j3Xv3PtkA8FtJu8gup/qnrKA/lq1OVi8F/NJwcpJeK3uV2MGyiW0u7hGyy9umy75F3T19dhfZJPgvme1qkLdMnteOMT7VKe+mkg5N2/yMbEe4SHbf3WmyifhsSbvJJlIryC5Le7Vswp+rywckPTWTp3Nlk7YtUxmuS+XYRNLrZAPuGU55P6p6QdJVstfNzZT0b5KOiDF+OeVxpqQnSLpXNe0QQniTUxefk+30v5BdHnpgqpt/izHeFkKYLesfdXm6QHa53CqyN9e8VnZv/LtTunNlA0VtujHGozLlVQjhrvTZun4zS9I5sklfXRveJjsJreZ1N9mDGSVrwzmpvP+e/r9/tHv6b5a1Y137zZG0+WDnDyG8ULZYcbpsoFxV0pYxxvtCCJ+R9BjZgfU5aTt/Vb4drpMN0tU8D/rGrjHGbVKadX39ICdPm8r2z7/L+sXPYoy3VOp5Zoxx+/T7CZK+kiYvO8reyvZz2asKQ4ryzrR9Sdoqbfu7Q3V1gGz/fIVqpH5xjvJtcIfsZLwubKZsEW4vWd84RbbYcZrsHujVZROOVVLeVpP0S1n/CbIxZ7HsaFHf2DLFqdvu7yStXxN30EYvkLVl3XYle4hbLs+zZW/DWaKqZK+tvC3G+KRUd+dI2jPtm6vIXnO/ttPnTlJ+P7k1xvictN3hfvNp2aJIrr8+StLjnHS/UlOeQZn+lD5bN2bMlF0WnYv79xTvDNk3ObNkbfZi2bHoi8ofM54suzd8ZdnY9bQ0cdtcNv7lDtpB1l9vUn4/miW7JeSWNGH7fIzxxSGE58lOPA9T/fg6S3bPeu6YsbtsPMulu7aT51tT3Nyx2Yt7saSrtWgCdEhcdI/82Sk/d6p+399f0oZO3/iCFr1dZnjb18j231z7vtw5Np8im+weM5SnV6a/fUB2jFyiLkMIT3bydLas7YfraLB/Py3GuGH67PB+dLtsoTw3Hq2m/Dh4eypTLu55snGnrq42kz3HL9dvLpZddbaKrJ0fnfruqrJXQ5+eKatkC1e5Od3mMcbHZeri07JxqE6Qvd1l60zYBbLjZ66u7kt5epXszVP3pnIfE2O8OoRwkaQdM31yW9lzInLj/tYprK4dnp0+U3sMlB3T2x6rvujU1ampPnL7yWHKz+kGc41c3LucdEtj9xnKj2WSXUmSm3ev2CHdy5Ufj/aWHQNybfQZJ92zJP2LM9/fW+3Pq7qMv2924v5Z9sbOXHlvVH7/faxswSx3rPqG8nOCzeTPNb3zyL1lc83cnO8sZ9z/rBY/j6xu/3jZF525sf082b5YF/eClKdcXV2v+n00yBZw5yjf1z/uzNm3kO2DuX7jjWXPlZ0nVvNSHbvvVn4se4Ksv+bGhbcpP/5emspVVxfHy96glRsXBvtBbvw9Tu3bzzs/vUv2BVyur+9es92Htx1j3CQTvrjY4HKfJj+SZlZ+P03S9un3R8sGo4sq4edKWjn9Pl12n+Zakv5D9nCpf8h25l3SZ66V9ANZgxyQfm5J/15TiDs4QVxF0h2SVkl/X1HWSXLbPaCU50J5L0xpriP7tnaDFL5WKu8gH+sqXXInu+T3zEJdznPyNFvSFZn2CQ3Ku1A2gbqq8jP4/0NKT/+WtKbsQPKF9P9Z6ae2HQp1cb6k84fy+prUbo+RFJ083S9pdiXedNlq8C9lJ4jzCunelfm5O6Wb6zcXpbrOteE9qZ531aKD7Y3p911qynuY7CCxjqT5TvvNkTSr8rczJW1RycP8Sth5SreFpP9fUGiH+52+cXWhr3t5mic7uDxf9q3jLbKB7wDZiXq1r88aKvNFsitFPlOp6ysr4bV9PYUtdNr2wUIb3OeEzUz1OC3V5V2SVk+fW1lp/5T1xX9ImlZpv9kpfq5vXOlsd7b8cfBqZ7uDfTC37Sg7CJ9W8zNPtm9vXGn/R6bfp6nc59z9xOk3pf5aSnehU6aHnDFjlsrj4KBNV5F0evp9sxS36THj4c8Njp+lPMvfj6rj4DQtvl/NG0qrOr7OlH/MmF9It1RX3rG5FHdP2bHmvYP8Vo433r6/oNA3/uxse16hfb1j83xJK9bkZyWlsdupy/8rlNcbN+Z4429hPPLGwVLcC526us8p68P9VdZXbx5qo3lOWXeRP6eb59RFaVyI8ucaoxwzdpT0edkJxZmyKy9yfXKe/HF/ttMOC6rpDuXhCnU7VpXGI28/8eZ0pX2sy9jtjWUL5M+7Jzzd9Pn7C23UNN26+X6X86ou42+jPGfK22j/zRyrvDlBacxxzyOdfXum/HE/OnUxT/7xpjTmeHXlpfuQ/L4+yztmyO833lh2n/yx2xvLSuOCN/6W2qA0Lnjjb5f2885Ph48Zw33d2z+zY8oSZWz6weKGFt8JzhsOSx3pSen/J0laK/3+SC25Y28g6e2yic+1sh30CNnq6UbpM1cOp5uJe1ElnTu0aBCcJrtktXa7lc5fzHOmvNX6uGAofJ4WXUW1shbf4S4q1OU9Tp4Giw9Pq2mfHVMH8so7R9JmmfZ9YOj/02QD6c/Sdr12uL/y9+G6mJXiD79e7rmytyc96OTpWtkldcN//7Bs559fSHeupPW98mb6zSWyg43Xhu+SrQpvW1PPl6oyMKa/vT7Vw/1O+1041DfOHvrMXZKek37/hexbTckGwQsKffKCXN8o9Mfhvj6cp+GBbEXZ80J+LDvA3ilbKf9N+v8q1XpM/74wted+Q/V4luyS1OpBZgXZN6kLnLa9ttAGDzhh1wy19ayhz82TndStJVtQWrvSjy5N+avtG4Xtni9/HMxut8G258muisnV1a6p7B+TXSFzpqSPpLQuL/Q5bz+pjqHD/WaW/P5a6usXOWV6oOZvgzFjjvxx8H5Jj0i/r6XK/dgpTfeYMehXsm/CqmPpRYU83z/0/+H96GjZePxq2bdWn0+fW0W2L+TG1xvlHzOGj83D6bp1NfT/4WPzKHF3S5/fWTbmePv+nYW+MdyXqtueV2hfbyycP0hr6O+by/aT4WNktS4fLJTXGze88bc0HpWORV7cC526KvWb78jGsV+nv31f1nePkvTTXFkH7VDJx/CxuTSmuOOC/LmGW1eZeEF2cvM75ftkNc+zhuKfn/Kca4d5yu8Hf1W3Y5U7Hjltf5H8Od0Dhbhdxm5vLJsvf87WJV1vPLq70EZeugvkz/e7nFd1GX9LeXbL6+y/851+c6P8OUFprunNn7x9+xr5435p/uQdb+Y7bVA6f53vpHu/mp9jlubsw/3GG8suUGHsVn7MmS9/XCgdq7w2aDTHUf3426X9vPPT0rzM2z+vrft77WebfrC4IVvBG3y7c7cWDTYrpAbaJnWA76Wfv0v6tmz1+Wpnu5tXfn+qbGXuvYM4w40yHFd2FcCfZJe7f052MnmY7M1J38htN/3dy/OCQnnPU/pWT9ImlW0+UvbN1e9SPv4k6YMpbO3UYb26nOPkaX/Z5eJ/lS1EnJx+LpUdhJ5aKO9bJT0lU5cXKa3kDv39E7JVY68dLnTqYjAo1G17u5T3XJ7eJls13rMm7I2yVVYv3U+ocrI1FP8sr9+kfpVtw0GaskWwr0iaW9n2ZyU9tybNPWULT9n206IrVO6WDWwbprgrpc+dJrvc8Teyg8Jpssnt7vL75AXOPlbat708zaur3xS+ihat8A9+Vkth60t6a+Wzq6Z2OKPytxmyE9pbZN8QXSHbt34ieyBarm0/U2iD252wOal9Bt+SVCcya8i+ub1SNjF4u+ybkG+muvtI5bNL9I3CdqsH5dr9t9DnvG1fKenxmbp6UeVzb5Hd6vJl2RvrtpLdjuf1OW8/iU6/mS2/v15SSHc/p0ynKz9mPCB/HPx5yts3ZV8SvCH9fb2UF++Y8SENHdQr/fg1hTxfWff3yn60ouyS5q/IvoEbfCO2smxxLje+Dm4xyo05S0xShtL16io7EZEdm72410taY+hv28j2v9vk7/vPKPSNC5xt31toX28svFo2QTtR9o3dkbITr7/Jxo5ZTn3M9spbGDe88fcGOeOR/HHwlkLcdzh1dY9T1lVk32q+SnYr2/TUZl+RXb6+amEs8+Z0Dzl1MVv+Pva/8ucaXl3dlCtv+ow3Tl4qZ9yXzY9y7fAF5feDLdThWFWoq285bX+G/DndZYW4XcZubyz7jvx5d5d0Zzjt8KxCG3npvkP+fL/1eZW6jb9eng8qlNfbf//i9JtT5M8J3Llm5fe6Oa63b8+RP+7PderiRfKPN/c4bfC2Ql2d7KT7S/l9ve2cfXMV5nyDtlH92O2NZb+VPy54bXRjoQ28ceFC+eNvl/bzzk8Xyu/r3v75tlwbDf9M5DN5Nh/60w3RHrC1rqRnxxh/GUKYJruUbkvZgf06WUfcNsZ4esN0gmwy+/QY42tCCLuW4oYQni57qNJZIYTHyO7xmyvp5zE9hGp4u5W4uTyv4ZVXNsjeEJd8CNXGsnsPV5Lda31BjPGUFLaCbLK+QWHbv67LU6w8ACw9nGzj9N/rY4yL3dOfK29OsNebKsY4ryZsY9kq6umZuJvJqYsY4+9L6bfRNd1Svwkh7K1MG8YYF1S2s4/sSegfHCHvbvvVfH7NVKb/CyE8QYv3jXNSfhvVR80+Vty3nTw9P9a82nmiBXstomKMty2FtB5Rbd/K39eVtKFsEqQY4w2pDp4rO9CdXRPn4b5R2m6M8cLK39z9d7jPjbLtNnJ9LoU12k8q21pTNkZer0J/9dIdlxDCE1P+Loo1D3PNHTOi84DGBmluGWO8om38hmksMeZ0SbfJsdmJu79sYeusob9vJum/Yoz/Uflb7b7vjIPutmXf9ta2b2kslD2bYEct/nDHc6K9kj1bl6OUN/29eEyp7EfXSM3Go5ptbOTFze0LE9lf68raZE43tI01lY6PE5Gntur6pPLj4MNjc6kd0ueX2A8m8lhVsw13HBxX3Ibbr50/jXosapl2di7SZp5SOp5MxHlVTZojjUfOdnJj80j771D6uTnBc2OM322Yr1HPf1rNgVPcTnXZoa5G7utpDNg/xvg1L0/ps8W5V2bszo5lkzEuNBgjn6wJ2Bcmy9jeroWpJ4SwVdsdJ4TwvMFAsTSFED4cY/zY0k53soQQ3hBj/HYmrHX7LW+8/ko9Lt+8faxB3EkZB8elNL5O1r7SpZ6nYhuFEFaLMd4z2flAXuHYO+X6VMk489xxDJ2UOV3H+e9YjhnLYr8qGdd+tLydC3TRpb8ub8Y1x5kqfZ1FnuVICGFujHGzpR23i8lKd7J45V3e6qIL6hE5y+I4OC6l8kzFcT+UX6/epX1bvzq4sN0plycsrm/HjHHmeVkcQycrzz3sV63H32Wx34zTVDzeLG/GdWyeKn19+kRsBFNHWPI1gQ8HyZ4O7sU9zom7TodsuYK9Si6X7srjSneyBHstfG2QpI0ybVhsv+VBCGGDyqXXXn/dkHpcfhX2seFX0Q/HXWrjYLU/T7TBtkvja5djRheleg71r/gNkvbu0kaZ7T68bS9uYbvvdra72mTkaVkyzn2hkoY3Lmyc6Vet9vulVJ6xjVUdx9BJmdN1nP+O65ix0UT2q6WhNB6Naz/q47nAGI83rfvr8qbjuOC132vTLWB1YVOir491kad0kPPCQwjbxxhnOnGz4WOO6+W5VN6lke4bJL1H9mDoYa8qpPuvsgeADl9WHmTPGRiOe1CM8Ugnz03Le6fsyef/qPnctTV/+2iM8aNOutnwBvWcLVPHfvWCGOPx6b/rS9pD9sCyxT4meyjZRWrYfg3SHcu+0LGvV+uiLnxmjHH7TPBvZQ9Rk/z+uo9Gr0dvVb707VW2TA3K2yVul3r20i2VN9tGU2Ts9vaxM2viVseMUcfBUj17+0q1P9fF9fqkm25l23fKH19HPWaUytt0/PXq+QWy59qFyt9j+v+/FOLWtVE13Vtkz6nJbXs4btP2/ZTs4ZgP1nxshUzcwbZHylMpXx3HhdZ9rstYJmdf6DgONh0XrpQ9fLlRn0rb9sbJ0r49EWP3SPtBadsjzFPqxtBq3Ds12pyuS5+sjjdd5r/jOmbsownsV2M+rxqUqTQeraiJ3Y8G+bpTI/SbUpk6jhulOZBXz9W4ox5vSuc3gzyP2l8na142zvlv0zl7lzmO136P1Oh9fdC+d2r0vu72jVqx4ROa2/xo6JWho4QTt11cSadKekbmc1cV4p4oabdM3DNGydOIefbecvWZqVjPHct7lKRnZT530yjtN1nlHXM9zmoSVuivdy4L9bgMx/XaaNLzXNjHflSIuzTHwWw9TlQblcZXdThmdGwjr57nyX81aes20oivJm1aXtnE+qlNtzsUd+TXpbbtG1Nh/8yEzxp3uoVx4YZR+lSDdLPlmah6HnU/mMC6Ko2hkzKn6zKWdSyv1w63j6uNxtiv3PFoXPvRqP1mKtRVKaxUlx3aqHV/XRbrsWMbdBkXvPabN1X6eu5n3LdrhQ7hxG0Xdz9J8+s+FGPcwosbY9wrl0CM8dkj5qkUXk33Q066h4wr3cmKG2M80Pnc1hqt/RqnO8Fxx1mPJzhh3xz84vVXSY/W6PV4s7M9L0ya4n2uRXipvF4bTXp5vX0sxrh/Ie7SHAe/6YRJfjuU0v2mVB5f0+XIrY4ZLfLVqJ5lr7ddS/YWkWGfjTF+ORexQRsd4W27ELfOIPwNSm8rqrFDIe6oeSrlq8s+1qXPdUnX2xeWxriwkRNW16ckv65K+3bncbDFWNU43Y5j6ETP6Zr2yS7z33EdM3K3e7TtV0vj+HqE2o+/bfajQX8etd88HLdFWCm8y5yvGvcIjeF406W/etttETaZcZvO2VuPC/Lb7/0xxtMy213afT27sbH9SDq4bbikFxXiZsPHHNfLc6m8k5Ju2zw1iLvJuMpb2O4KbcMb1HO2TB37Ve2K7UT8TMa+0LGvj60uJuvHK1OpvB3jtq7ncbXDVB27C9t1x5Qu9dhlfJ6M9puA8rYef8eY5y59Y2zt26UNC+NGtrzjSrNBnsaZrlfe1m0/zp/JGrsnq43GGLfL2N26b3RJt8tPg7lXl/OqySpTl3bIxu0ybnRthw7bLZ3ftMrzJM7LJuWY0bENxnm+1mW8Gjkub9cCAAAAAADogdqHAQIAAAAAAGDZwiLPciDziremcbNvhxinEEL2qfZ9FEJ4gRPWuv2WRSGEdSu/T6/8vloIYQfnlYZuf13e6nGcqm20rPD2sQZxJ2QcHLU/j2vbpfF1svaVLvU8WccqtDPOfWHEfHjH3sZ9agqVZ2z7QccxdFLmdB3nv2M5ZvRxrJqo/agm7nJ1LtBFl/66vBnXHGfK9fUx3G+2vuy1kdtLWr9puOyBQjtJekn62Umy28kqn1lP0naStpG0WtMwL7xJuulza0laPVNmL6xLnrN1Warnoc9WnxTeqLzDcSWtJOl1kp6b/r+/pK9IequkFUvbbptu+v3RsgdxflHS5yW9uVrfXnghT26ZSnketUwpzlal8o4SNvS5JfrQcJhsYXeFSvm3l7R2Kaxme7V/T2GPlfRSSVuX6kLSXpKukvTntC9cLOnvkq6TvfnnNklXpM9dKekPsrc7vKprPUraLbX3ryX9UtLhkh6bwvaQdKCkGUNx/r1N+w6HKe0zQ+EbDvWv3WSvfdzL2ebBlfYqxs2ku65X3kIb7V5q+1H6VYM+3uX5J9UxZQ9JX5d0XPr5uqQ9m/adUdq+sn+9vtSfc32y1L5Ntj1KeWr2ldp+U6rLUdvey5ekj46S57o2aLptr7w1f9+3YZ/bZsT++tEOcQd9rtG4kNnGh726GGXbklZLbb/mqP11OK7Xr6qfGaGumr6hZd2hsNdI+pKkg0rlGSVfdeUdMbxRnxu1T3l1VcpTNW6bdKt9UtLLJb1MNv/aPbXBwco8r6LQvqXn23hxT10K/SpImj5UzzvIH0O98ahU3myZ1G38LR1vvOcIDR+LNquMIzNkD9V9UiV8B0kvlrSvho7Jubjp84Mxcz1J35N0oaSfKD2nM9cOTeLm6jK1r9ufS+V1+lUxnvLnxa3jltqgQRvVhsnO7Z6ZKXc2bIR+5ea56b4w1AZry8asN6b2PUzS8ZI+J2mtiYyb+5mwZ/KEELaV9A1Ja0i6Pv15E9mrjA+W9JAT/j1J75a9qqwa9tgU9zpZx58h63yzJP2LpD9K+pqkT2XC3iFpYyfusZL+n5PuRbJJ9gtlO/XgM0enn09kwj4p6XEd8ryFU1dHSHpnrp5jjDM1JIQwK8a4XQjh+Snt2vLGGE924v5Q0nRJq6S0VpOdhOwu64A/dLb9LVlHbZPu2yW9QNIZkvZOdXWnbGc8WDbA5MKPli345Nr3AKdMG8kWj3JxNWpdpnLNjTFulitvJk42rMm2B2GS3i7pf2X74pslfVDSPZIeL+k7kv4jE/Yl2ZtjHpKd9H9CVjcryQ5Qn5L0shjjrSGE10r6L1l77CTpyJh5E0PK0+1Kk2DZALZPjPGsEMITJM2UtKmkR0m6QNJ2Mca/hxDWl3RKjHGbUeqqGhZC+LSkDWQT8RfJFjGukLXtVbKTmJmS/k3SEYMyhBBmxhi9b+hKbXCApO9LemTa/kExxqtT+H2SNo4x3hFCeJ+sD/9W0i6SzpV0y/AmJX1AVv/vkR2Ec3FPdtK9KZW9tryyE6pcG50taYtc28tOcnJ97nDZhHZj2StoD4kx3pHSPVvSMU55N5D07FzcGOOONfU/GFOOkLSl7LhzXQreRLbgOyfG+I5c3OG/D31mbqqnb6l+X7k/1Uttf5a9sSzXJ9dKn8+17wtkJ9mN9pVSeSp1tZvy/WamrK1zdblQ0o6qb/u3xBh/k0s3k6fSvjfI84dijJ9If9tadpwfLNq/Isb419y2G5T3E8NRJX1V6ZgQY/xlrjwhhIWyk/9jJP04xnhJrizD5fXiFsr7gOwhkrX9Jsb4ASf9f6T4ubqYJmnXzLbXjjE+NX32WZJ+JFsYfqykN8kW8HP99eIY47pO3JWUH1M2lHSapB9L+kWM8U6vjlMaTY8Z1fb4kKR/TXkb7HtbZcpziuytmafX5SuE8LUY48FOeV/ghccYf+vk2es3I/XH6rZLeR7O01DckdOtbONuSb+T9YG7JD1CtrC8j6R/eGN3COHdw0FadDxRjPHzTtzZNXG3lHR5ittlLuL1q9VlJ5+3yc4Nvio7Lmwp6f2SFtTkazAe/ZtssaG2vLKFycZlajr+NijvSO0wFPdQ2T6xQHbu9l5Jf5G0s2y/31k2l39q+vtasjHstZJe7cRdJ8a4QUrjJ5LOkvQzSc9N8X4o6X9U3w4hxrhJLm6M8Xk19TE43nxNdu5X258l3ejk+ahcXRXq6ShJJyl/fnqVrG+0iftTSR9z2uDRqR7rwr8i6VAn7kxJ18gWl34iGztmpXLfkgvLqdTVLk6eXhtjvLYmbnZfGOqvv5Xtg6tLekL6/aeSnifpKTHGF05U3Kw4wsqX9yPpfEk71fx9Z9lBzwufr6FvkFPYFpIule00j09/21HSd9Pv/yHb6XJhPy/EvauQ7qmySYxkV2p8QdKqsone9U7YkR3z7NXVPK+eM20z+Lb/Uq+8mbgvSv/OTv9Olw0+09L/g6TZhW0vaJHuYPX8wkpaq0g6Pf0+GFy88FK/8spUiuuV93bZIDj882VJd2XK6z1h/uDK7+/O/LxH0n1O2O2pvjZIebyr0gc3T3FzYfdKerKkp0u6VdKzUtj2sgHxokr+zpEdMAftcatXF1p85fraoXLPq/x+w1DYbK+/NqjHCyu/T5f0l/T7Wqntp6f/ryk7cflC+v+sTHkGZVpQKO85kp6YtrWfbJFw55rynitp5Ur+Zku6W3YA+7Ckj6SfO9K//yjEddMtlLdpGw23/Wz5fe5uSXumNN8ru0LoMZV0vfJe48X19jFJV2TCg2yRxxsHvba/S7boldtX7vH6swp9stC+54+yr6j8ZsTBMcPrN7MKdTnfaftzW+y/te1a00bV/nqCFl3ttKOkM71tNyjvA7KFzqMlfTv93J3+Pbpmu5+opiH71viTkv4mmxcdqprjyHB5vbiF8t5X6Dd3ZX7ulhQLdXGRs+3quHCapO3T749On/X6aylu6Tj2AtlJ2W2yK+JeOcibNy6U+uNQe8yUtGr6fUUVjlWyeUptvobar668bngpz06/Gak/Vutq1DylsE1KeUrhbp+s1Pltklaq9udMuoOxzDuefKRQ3uMk/UC2kLd5qr9r0++bl/pOh341X/aF06CvD45x66d+5Y1HD3jlHbVMKo+/TfejkdpBlWOV7Di/sqR10nbWS39fVTaPGfx/C0m/Sr8/T/Yllxd3QSWN84bSP1+2/+baYb4XN1Mfs9K/F3r9uZDni2q2u2ODerpI/vnpPzvEvaPQBrOc8LtKcdP/t5R9mXixpMtSv7nECduyMC54eTrZa78Gff389G+QdH2pb2jxvj5S3Gx+mn6wuKHM5DiF/a0Qfr8ql8JV/r5SinvB0N+rB5j5Ttilhbijpnuek2417LKOeXbryqvnUht55S3EvSh9bi3Zjj+4PPGRgzw723bruZDuhZIekX5fS5UJRMqTF76g0L5emUp9wyvvQ7JLbQ+o+bm1tC8V6mO+pI9r0cGx+hOdsDu1+GTioqHt3tcw7NKhsJmyQXLj9P/TJD0y/T5N9m1+ti5kC6lvkvQ+2UHtXbKrMw6QHfQ+LVvhP1W22v7MVJ7fdazHCyrtvZmks6r9Zuiz02TfYPxMdvC42ymT2/Zaclx4ouybsxfJvo1+Uvr7SUqXZKb+eFHK589k34KvksKuTP+eWYjrpTuvUF6vje5x2v7ipn0u/X83pRPJ1K+88g6XZ7G4hbafLelpNX/fUZWFlkxcr+1vHSrv8L5yp5z+LL9P3ldo3+O8bXfZT5x+M7NQl9UT3+G2b3QL6lCcRq8P1eLH01lDYbO8bTco79NkV1q9pfKZq0bNV6WOPi+7AmqJxadqeQtxq4uHw+UtjSlzlbndW0NzjZq68MacatsPn/jMLPTXuwpxq/uYd6xaWXal6S9lx5Iftd0P0vYuk92e8NSafvJPb/8b6pPD+bq9UN6ZXniHPnePE1a7GJrZxyYyT2c27ZOSThoKO7+QbvZ40rD9Xyy7cnHfUeN26FelxcPseNSkvKOUSRP0evUu7aBFX8xOk3SzFh8jq4st04b66MWFuLfLrkBZOe27L05/3012hcr5lc8Ot8NtXlyvLrX4WLZEfy7keYlFnob1VDcfXOL8tEvcUhtkwktxlxhXZHdyfFpD59RDYaVzTC9PF3fZF2T76Fqpz/9Tixay11FamBpH3OrPww+KmwAnhhBOkF22Pbi8aVPZZdsnSXrICT9P0jkhhGOGwl4pO9l4Wgjhv2QHz5fIOr9CCCtKesAJW0HS353wfxbS3T2E8BrZyctLJF2d4gZJC52wUrqlPHt1eWmhnj1HF8rrOUp2MJomuzfwZyGEK2UnVcfIFkVy2z61Q7rfSnH/KruM9TOSFEJYTzYw/8IJv6GQ7nynTH9skOdc+FWyAfjM4cKEED5aKG/JTEnHxhjPq9n2B52wN6Z/V4gxDm4lGYRNs3/yYZVNDV/ev5Kk/5R0cgjhF0qLAiGE30l6luyybK8uDpD0IdkC1fNlt7v8Tnalxh6y1fR/yr7p2zOlP1dLXmo8qk9JmhVCuELp9pGUp/Uk3RpC2CXG+EdJijEulHRgCOETsufNnO6U6RuF8j4QQtggxnhT2vbFIYTdZd/GBUk/DCFcIDu4nhtCOEN2ZcinYoxzJb0shPBCSaeEEL5Q2fybvbiS3u2ku2KhvHsq30YHK9/235b06kKfWyPG+M+U7mkhhJfK9um1C+WVF3e47oe8XtLXQwiP0qJbjDaV9bPXF+KeI799V6j8aXhfuUH2bVWuPz9b+T55uvz2PV72LLGJ3le8/voY2a05ubq8xmn7lUbNSNpOE48OIRwn2582CSGsEmO8L4WtWNi2W94Y4zkhhOdJelsI4TRJh8j2iyaq46hijGdLOjuE8B5Z2+fyVIp7l1PeG+X3m61l39z/oya/txXa/pnOtlcIdotLkDQjhLBWtNu6VpC1/WuU76/TC3EfaHKsijHOk13e/tMQwhqyxakubpQtRkjS7SGEDWOMN4YQ1pHdquTt2w/fvlSTr5sL5X10Idzj9ZsrnLAl+uOQrcaUp2fLjvm5PnldCGG1GOM9McY9H96gPUT1fi/R0vGkJMb4qxDCyZI+HkI4UC3GsAyvXy0Idmv5oyRdFkL4H9ni4HMl3eiNR03KO0qZRhh/XR3bYWYI4Ueyq0r+IOm7IYSTJD1H0o0hhKNk5xv7yo6ZCiGsIpvjn+PE/YPsC7rLUzrvCiHcK+k3sluFvuK0w3mFuHV1MKjLmwr9+RInz95tjl49XSIbY3PnoAs6xvXa4K9O+PxC3MXGjVSPsyXNDiHsmQvTkvOwYecW0l3CCPvCp2XnmJIdq74VQoiy4+5/jzHuwybsmTySFELYS/aMmo3Tn66XdFxM9+d64cHuJd+3JuySEMKasvuut5Z923l4jPHudIB8muzEoy7sCbJKysV9guzAnEt3M9k9iVvLOvL7KoPvfrJnt9SF7SrbOVrlOdrzLry6cuu50EZPyMRtcj/2RpIUY7whtclzJc1NB2l32177Nkj3ibK2uijGeNko4aXyemVqELc2XNJNspXlwUR7woQQHi/pthjjrTVhz5DdPlEXtr5sRfjCGOP8obAZsoPR5zJhb5P0X8PlCSE8RtJLY4yfTX13f9nlktNlJ3y/lk3+x1IXXQV788mjZSv9d1b+vrL08GR8OM7GssuCa8uUtpktbwjhuZJuiTFeMPT3NWSLZYfLxoZqPf4uDj1bIoSwqqSPym7dfHb627Rc3EK675T02Vx5Y4zXD/+9ZhtLtH2M8bIQwtOU73Pvk/T9GONZQ2Gbyfrbf+TKG0LYX/btXzGuk+8NVNl3ByezhTil9t1X0u+9faXB9pfokyks276lfLdV6q8xxk+m/y9Rl4W2f1aM8QdjyvMuQ386L8Z4TxoD94sxftWJ26i86W8byZ6Rt0OM8dEN8rV/jPFHIxSlUdxSeWXP9xu53zSpi1yflD0zsOqGGOMDwd7K9+w49Oyioe1v7sWVfamS61efijHu75VroqU6eIR3jAshvDfG+P8yYaXyDn9pM0pdev2mS39089w2T22l48OqMcabR/j8R1U5fo6Y3lMkPT3G+I1R446QxjTZLUL/Llu4+Yrsi683yL5g+USM8cbK57PjUZPyLo0y1aQ5UjsEe4Pdy2T18XPZVWD7yxZT/1f2/JzBedXRMcaFaT73L7L5eS7uV2OM96Y01pBdpX9bJd3VZYvSbjvUxW1j0J9lX2QX8zxiPX1V9mVH7vz0SbJzhbZxn6J8G9wgu62rLnwjWb3m4t4WY7wnU97VcmElaXEql6d/iTFe02a7le1Pk621PJjaZVvZHOlGP2a3uA9vYyIXeTC1hBDWkrQwxnjXiPHWkz08c6HsROqe9Pcg2+GrixpnxwnoRCGE1WTffm2a0r1Cdj/kQ6V0u+RrnGUqpPts2XNULg8hPFP2DI9LY4wnpPD1tfhJU923Wsu8NHAdKPuWtdoGx8oOMO9LYf8iO+jcLFs8Otw7SUn9aX6M8cHK/7eS9efbC3naqm4xsRTWRyGErWS3J+ba6OgY4wOTkrmWmrTvOMaFNAn6gNr1Z7fflbYte4ZJ3YL1pZntrV3aT0qa7CvBvvlXGudXkk0Sr+6a9lQRQli3btF9WTDOsa7LvjBB6e+gylzDGQ8OjjF+reH29tMklaeSj8fKTrIujSM80LiwzRWHx/g2/TqE8L0Y4+s65mXkY3MIYd8Y43ENtr2SpAcq88rdZM9SuyTGeKKXJ0k3jdLGTcfXyZpvjJpuml9tKZtf3Zn+Vnse0WBbO8qevXROsC+H95R0WWzwJfY4dGmDccYNIWwT7WqV5V7DOd30NucDDdLeTHaL8Z3pi4YdZP31okK8J8tu07whxvj7YF9cPkP2+JMjvXn1SP0qNryvq/Qju6zpTbJngjxjKOxDhfCPyy5N+r6WfH3m12TfCh2eCn+77B7IS9PfNnPC1izE3bSQ7vSU5xNll33NTr+/WXbfeS5sxS55LtTzkV6YbDX0e7LLhhfKVl/nylbLl3gVaiXuibKVzN/LTurul/RX2a1H35FNXv6WPvet9HNS+tvzC3k+uVDPL5c9sPRbssuevy97QOFs2fMvsummn5HzlT7fOm6hvNnwlNYRsnvPz5b1/TNlDwv7farrs1J/+H36uSz9bfsufaNLnjts18vTibK3jXxddovcJuln5/S3G2WXH29QibOB7HL42geiVT53m0Z8/Xol7tw2YV3qcQrHnVtoo5+Mqc+NM67bvmMcF67t0J+9PJ8ou3oit+0rZFebHiq7TeY16ffB356ZxpuLZW//OkU2Dl8r+2a3bXlLeX6RFr1B5IWy480fZFeD/JtsEra7lnw9656yW4LOSnk8UpVXisoW49y+Ibta6r2Svii7VeLNklZv2+cqZbpK0p9lk7eLUz1eJ2n3Dv35DePYF7q2X4c8lfprdl/omO6RWvQ2ut/LHhJ6vOzlAafLnqvxbi3+woJbB/8vpDuvTXkmoI1uU3oFt+xq3Ctk49WFkt7WsY12S333VtkcbkYl3Htd9omyK5qrP7+RPR/qONni8jj65FzZ7SPVn5fKrqx+iaSXFPJ8gRY9V+p9snnZh2Tj4acL6T6Y+tSBGprDS/pQ5fetUxtdJXvEwxIvURmhvJ3mXqOkK7v9+t1Kxz9JXxsKmyt7dMW1svOi3HnEGoV058jG9XNl5wynatEbOw/r0p87xC3N+bx6nis7pq6e/r+y7Fab38geLZGtjwbpxlRfH5e0tffZEeuiS7/pErdL+5XGhderxflAGhfeLmnTTPihqW9fJnuD9GWyx3lcrPIx417ZA8h/Izvn/ZVsDP+O0sOs2/aN6s9EvkL9W7I3qpydMvrHGOO7U9hM2bNEcuF3yC61O0t2aeIDkvaPMS5IcW+R7ezfjemS+nR5+AGywfhzmbDdZTtCLu67Zc+NyKV7uexhmd/V4q+HPUD2uu7fZsLWli0wtc3zK3PVLFv4eHIm7AJZJ/5YjPH0EMJLZM+p+ZDsW7MnyN5oUBf3eNmlhwdEu7pkR0lvjTEeEEL4D9kDxbaJ6RWqD0cMYYtUD6928vxn2WQ6V8/TZW/tuC9d7vvDGOMeIYRtUpytnXQle5tIXfipsoN8rrx3doi7j1Pek2SXHebi3i77xnpl2TfqG6eyryi7fXDXOPSa3xDCzrJ9ZDcn3VLf2Ldlnk+QTU5y293G2e4lskG1Lux4SXfHGLesjRzC/THG2nvEQwiXy+ojl+5nZJPsR6n+lbanO3EPymw7yPbRXZ24pbbv0m/GFfcM1T8ba1Dem5w2+pvsipe6uKU+V+pXXeLmbhdo0r7Xq/248EQn3ZtijLXPhEn9+XdO3Deo/jkZg3TvijE+PrPt+2W3Mgx/G7+SbDJyh+zkZDXZhONFMcY/hxC2lz3H7d+1pEG6P+uQ55tkY8PKsjZ7Wjr2bC7pT7IT50tllyi/I8b465TvmbIHUX9Cdnx4Y0pr37SPz1b9PjroG5+VvenoDNlxfJbsWPBi2Vsyl3immZq1742yqyjWTJ/dJ9qt10+QfWnxRifu8THGDWsDQ5ir/PNkSvtCafzt0n5dxiOvv14tOylvk25pXLhFdqJ6S9qfPx9jfHGw55qcKHum18Xp85LdynpE+n0dJ92DY4y1z29I+/bTnbilNvLKe9ZgTAkhnCNpzxjjbcGeJ3GW8s/jatJG10l6fbRnMe0nO+l+berTl8lu4cjFvTGV61uyOXiQfVnwSkmPk50P5OJ6fbI0dq8sG0dv1qI23E92VfDaqn+WxSDd22KMT5KkEMK5kv41xjgvXW18k+y15rl0r5HNsV8lW4T+cyrvr2VvSdw+bfcESV+JMZ6Y5thHyBY0cuU9QPbWq7qwrnMvr54f7s9p/v9W2Uno82XHiJdXynSapPfEGGeGEB4tm4c+NXMesYcWvcK9Lt2zZF+gP0JW55vEGO9Kt878Vd36c5c50Awn7tWy88hc3Gtlr7x+MIRwpOzY9XPZud5rVXleV03cXZ10z5J9mfAqSa+QLRr8WPaM1NxzCZscx0r9pkvcLseMLuPCNbJzp7rzgT+p/px7kO4qsrr9u6x+fxZjvEWSQggXy67cWUXWDx6dji2ryvrrqU6eD44xTkvjy/WSNop2m9hg3z7diXtAjHH1TPjiH57ARZ7ZMcZt0u/TZVdorCvrgGfJXk+dC78jxrhKZVuHySZf+8pOyFb1JrCFE0E5cefHGB/ppLtayxPQKyzZ1nl+rKxThkrQ4EA5Q7ZyWBe2sewy3adUtndejPGp6fcoW22vxh3YWXbZcjXuzMpAfr/sSfgPDuV3JdmOvYXsYcV1294lxrhCJc5wPa8oW0CKaTA/M8a4XfrsAln759KNsucY1YUvKJT3ug5xV3LKu2sh7t9jjE8KITxSNhnaKE0mpsneDvKImniDE+ot1L5vTGuZ510bbNfLk1cXF8gWEH8R08PM0i0cL5MN2p+SLYb+I4WtLzvQP0/2DdLnZN+iDftwZZJyQ4xxo0FAOgncQvZN7YKauN+WfbNfF/Y/sifet237Lv1mnHHfpHx5/6Z8Gx2jbn1uXHEXqH373qFu40JuX9hc9s1Prj/v5OT5O4V0/yT79rRu2x+WLZRfM1SezWXf0N9XGW8vjTE+ofKZ0jHjwQ55vqyS7kWDE6z0/3my15reky6B/rns+U1fDCHMkr3donqs2k12pcZrJf2f/L5xuaRt04RqFUm/jTHumi67vqaQZ7d9B8e5EMK1McZNK/k7X7YAnz1Gyt5cMixo0fNu2uwLMwrl6dJ+XcYjr78e3jFdr+0vq8xDp0k6pzLHuUJ2PLpS0n+nL16ujOn5JiGEu5Wvq2/KvkzL7du7qf0x0ivvLrJvma9PJ9t7xRjnp7LNll0N17aNhueDT5Qtnh8iO+H34q4q6R2yed77YoznD+oyhLDQyVOpT5bG7r1k/efnMcavp3xfFWPcokG6syQdFGO8KNiDZl8V7WHSj5Sd5L3FSXdupR+tLLsS8ZWy9gkxxrVT2KzBmDf4v2y+7+2D45p7efV8VIxxesrjOZL2rpy8niW7rW1Q3ofPMdL/7xs6n6ueR1wqG8+K5wo1dXW+/DF010J5u8yB1pJfz17cWwbH1GpdpP8vlN+vvLnm8HnVjrI+93JZ32h7HJsx5rht26/LuHBdjHFbqfZ8oDTHuUz25rvnyhbT9pV9EfRj2dj2pDTe3ii7knMwR75INufL7mOyxaFVZVcbbR5jvD2NN7NkF43k4v5PjHHdmr8vKTa85Kf0Izt4Dv/tw7JLYecUwu/X0CvJZAfHi2Wd6WRJ71fltYqS1pcdbG5zwn5fiHtvId2zZCcy1VfIrSBr6LudsL92zPMcSZtl6vkBJ+zaFP81sp38bbITM8k68AJJj3Pi/lJ2aeQzZTvG0SlsRdk3YLNSHvdPP4ekv31ANkHNbfuBQj1/Rvbty2Gyyd8H02fWll3O76X7ASf8pkJ5u8QtldeL+5lUznNkixS/SWU/WXaZ9QmpHz0j/bwi/e0rHftG2zyXtlvKk1cXM2SXLN4iuwptTvr9J7JvxT8jG2TvSD+Xpr+tLbuc+qmZbc+T/0rbUzV02+hQ3FzYVR3bfirGnV8or9dGV3Xsc+OK26V9u4wL3r5wXaE/e3m+v5DuWs6299Oi28+OTD+D28/2VOWVqLKreIb7hpdulzwPFmskacdK2DQNvRJVdpXRSbJbq86XnYyvMfSZbVL9Lyz0jQtlD8pVqrdzRyiv177zZZP998lOsN8lOw4fIPtm3+vPC2VXLG0+9DND9rDKtvtCaVzo0n5dxiOvv17aMV2v7Y+WTa5fLRu/Pp/CVlGao8puHfyLbL+5shLfq6vBPCa3b3c5RnrlvVk2j/qY7Fh3puwYd4rsdsQubXSuKrefpb9vItv/Fnpxhz7/s5S3uelvXp46jd3p3xVkC0ynya4yvbJhutvIxpXvpZ+/y04ez0117B0zZmXC1pCdZwxuWbtF6bXhlTx55R3n3MtLd4FsH11HlfExhc2SXY0yWzaW3q1Ft7mtIHtURO484vJCOyzQoteqV8+t1pBd/TVZc6DSuO/F/ZnSLbepP+2Qft9SduV+27nm/Zm/B9lCddvjWKkexzWWdemvpTndccqfD9xdSHfm0N9WlC30/Di1/Y9kV+z9WHbb1atlx5ifFvJ8W2qna2S3hP1B9mXBhSlfXtyr6v5e9zNdE+fcEMKeMcaTBn+IMX4shHCD0rMbnPCdZa9n+30l7DshhJskfVl2knuopD+mb0ckm2wfJ7tU6s2ZsJfLVhhzcY8qpPtK2UH6a8FuKQtadBvWXrJFlLqwV8ou/26b51fJBti5NfX8Kyfss7LO9v+06JkL/5nC1pb0JS3+it+qt8kuD/ug7CTnAtmBUrIJ0L9p0ZvIBpceXy/p1dHenjXH2fZv5NRzjPGQEMLessusPxZjPCV97E7Z84sek0tXkkIIv64LT9vLljfGeGzbuLJvVnPhn2+Q7tNlV3udFezNOy+WXdr8c9kliy/U4g9J/Wq0N6u9Ve37xo0t83x0YbsPOeHfc7b7tmi3xLxCkoK9mU5x8TcTXCA7wV5CCOENsoGyzpNk+9I/Vf9K2wWyAbrOxrmwaN8I7ueUyW17deg3Y4z7RqXXYA6LMW6Rfq1to0J/LPW5Ur/qEveHatm+khRCOFa2D446Lmzs5OszMcYvK9+f93PyvL+XbozxjrTd3LZ/qSUfJH1OtKtZVgrptdsxxmMrcR4jm6B65T2jbZ5THlaSLeicXQnbVNLfQwjbxhjPl6RoV/S8QNbuT5ZdsfME2RcxSp+ZHewV3z+W3zdWkL1O96+y25k/k8q7nmzS1bZ9Pyl7UGuU3dbwKtmC8jWyt3c80dn2qbIrh88fDgghnC77AqbNvuCOv+rWfl2Ogdn+mq4caJtuaVz4hqwtni6bjxydwqLSrQIxxl+HEH4ve47hdZX42f0zxrh5+jW3/x3h5KvURl55D5ItZuwvuxXhvJTHt0V72OjVTtzSMeMe2ZePNw3+GGO8Ltjb3L5eiPvw52Wvy95HNn+UrF7b9sni2B3tm/QvhhB+pkW32hXTTePH9lr0trgLZO3/rhTPmxO8NxP2zzS3rRpcqbK+rB4HJ4t13qkxzb3k1/ONsr4UJMWw6LXuq6W/PWHo84OHKq8tu7VrG9WfRxwgW/jL5evVMb2lLi7+muoVU9zHO3HHNgcqzHM+Uoi7hqw/fkj2fKv/CyFcK1tA2KcQ15trfjkTL4YQ3u/EKx3HSv2mS9wuc9jW40JY9Ha0wfnAHrL+eY0W7d+5dD8ytL0HlJ4tFkJ4lOzW76jF30R2uexNZI9w8rVOWPztzt+TXS30zWhvd17bK1Mmv0vg7VoNZU5Ai2F9lDqf4gS/ASUU3ihVSrdLvsZVpkKabnmXF8HeTjG8qDV4BfceWvKtTr+uLhZPQPrZtp+MfjGZcuX12mjp5nBiLe32bdqf2+Srzb4SOrx6tGZbE1aXIYRNJD0Ya15rH0J4ZozxLx23/0TZicpFy3ofnihTdV+Yiurqalkuz9I0ypgzFY/N40x3qpcp2O2t68cYr1oqGVs87Qk7VhXSGct5RFpo2EK20HHdqOc3WGRpjgshhC1jjFdMwHYa52u4r3fqkxO5yJM5EXj4Na1eeOkA6YWPOa53Auqe+Iwh3UFdeWHTVf+6419r0ZVLuTytIVvdfKHsG5yoRa8B/YHsnvPnyFZDg6TVZd9AHhpjvLpteUMI28q+YVsj/V2y1f47ZZchvy6XruybjM864Y930t2sbdzURuMo78ExxrqHEiqEcGSM8aC2faNjnseyb4cQDpF9432MFn+A+Stl3w7dJft2oBr2OklzYoyDb4jq6urbslv9XqT6V0qvLmv73WX1Xm37L8kun6wL69TXU96mVFzZs61ydXGo7CqeXBsdI3uVets+16W/unFzgj274h+58sahBy4PxT1R9u1wbZ7SZ2rzJbuVZ0tl+rPsEmKvHbyx7Ahv27l9JYQwN8a4mVPeI2UPo82lOxhDR85zLs2U7okxxroHOBYn+ynPn1e7vrGa7DLubJ6d9p2j+mPvsbJbFh7oshDXdl8oxOvUfh2OJ0fI3xd+2yHdtuOC1+dOlO2/ubq6T/ag/+z+N675r1OewXyh9THD2XZxHHTizpVdTZXLk9cni8dmJ113LCvkucsx48gY40FOnj7hlPdQ2YOIxzH3cvf9XJkajL/eflTsk85258YYN5uMOVCa8+XG/XtLcZ0ybSW7wqzVXNPZbut5SsPxaKmfy0/RcSG7LzQ4Znj72FzZM0db9avFtjVRizyFk7VjZCdZrU7mUtzchGBD2aWF44h7g5PnG1P8XHk3mKR0n6L8G8GeI7vPOJfuVsq/EewDsg778xjjwhQ2TfZconfKLptvW95dJL0p1r9R6g+yt7vk0o2ywawu/Auy+4dz6e7YIW6XfuWV91vKv9HkAtklmku7T64ueybGOPbtvSQ9Mda/+eeeWPOA8hBCkD0bZqeaehrU1fWyyyyH+/LrZfvBo5Rv+2/KLt8dR1+frLHMi7tdKleuvGsr30Y3pO216XOlftUl7smqF2QP5n2tU96DnbhnyB4c2Gbs3jjGuN4SG13Un29V+/For1jzkoC07Ztl96PXlecw2YM/c+W9Wvb8sHGMod910i29bWpbJ+6Vsvvwa/tGjPHwTFyFEO6SPT+nTftK1rfqjr1ry/bPVgtxstu12uwLpfF3so6BXn+9PdVjm3S7jAsnyX+7y9XK19W3Y4wrZ8ozeK35OOa/c2W32Nfl+QLZLQRt28jbP0vj4DVO3E/K5plt+mTp2Dx8a1Q13avlj2VeeUvHDC/d2fLfenqtU97PyvaHccy9vHp+Z4xx59oCdXvbX6lPriZbFK+Le1iKMxlzoF8pX89ryZ6xOlI9ps8tSOm3mWveKXs0R11ddZmnlPpNl7hdjhmTMi4Uvky+UfVvDGtyzDhctjhVF/cw2S1fubhuv1psYxO4yHOF8icCF8sat+3JXHQmBAvGGdfLs/zX0k6pdNNnat/qVUn3odjujWBzOpZXMcbHtUx35Lhd0p2gfuWlG+W/TeFqLf0+uaC0XS9PhbpYKGmPWP/mn8tlrzE9ZyhsR9lVaVvLecp/jLH692r8y2UP9Wvb5yZtPFqacSvl9dpojjr0uTHGfbQavpWiprwjx204dt8t6VlOf35kh/FonqQDM9s+S3Zi9WDNpt8lW/AcaT+aoDHUq+dnqf75JoMJ0BpeniWt5PSNr9flN8X9bKx5FXbTY7OzHw3qqu1C3K0t94XS+DtZx0Cvv/4p1rxhsmm6aj8u7KrC2zidulogf99+hMYz/31IhflChzbqMg5uqgZvvszE7TIffLTaj2VdjxneeOS10TVeeTW+uZdXz7fIH4/WUPs33Hl9cqH8Y9XNkzQHajvuz1GL40013cK+nxuvusxTiuNRl7iTdJ7YZVzw2u//qf0x4yH5ff0WJ+6cXNiw6U0+1NBDkjbSkiv4G6aw6IWHEJ42fICU9DTZg4eiE75wjHFXdPLslkfSgklK944QwstU/7rjBwvp3hjsgV11rwG9PYTwNdm3HdemeJvKvqWcJWmrDuU9LYRwgmwltbrt10m6upDuQ074fYV0L+4Qt0u/8sr7T0m7xhjnDsVVsIe1efvZuPrkOPft90n6QxqIB3WxmRa9VvQrwR5uNlhh31RWR6+XfZOwe6au5jt9+VpJtzptf9MY+/pkjWVe3PsK5T1a+Tb6h9r3uVK/6hL3UtnVcnOGwhVCKJV3gRP3/g5j943y+/P7OoxHr5f09cy2L5R0bIzxvJryvFH2xpfcflQqb5cx1GujKPuGtG4CtILsap1cnh+Q3zc+pfwJqDq070Ln2HuHpJWdba9TKO/8tvvCFD0Gvl75/jq3Q7pdxoUHnLBrJZ3n1NUf5e/bP/Ty1aG898ufL3j9ptRGXl2VxoWZyo85h3Xok6Vjs9R+LOtyzPDSfUB+G3n9ar7GN/fy6nlt+eNRaT9q2yfnyT9WdenPXeZA2yhfz/MLcb3jzcIOc81xzVNK/aZL3C7HjMkaF7z2e0jtjxm3y+/rXtxZw3FyJnKR553Knwj8Z/p/25O5qPyE4I1jjLuek+ePFcp78ySle5nybwR7eSHdK5V/I9hTJL1E0n9r0X2L18nenHWU7M0hrcobYzwvhLCXat4oJXsDxoFOutEJ36NQ3gs7xG3drwrl/a38tynM0dLvk+8tbFdOuLtvp7rYUpk3/0j6arDbrB4Oi4tuvzrCqasPy06c6vryy2VXPeXa/v2yS7MnvK9r8sYyL+4esrcC1ZY3xrgg10aSnqf2fa7Ur7rEXU35Nya8TjbG5tr335y4h6r92P3maPeW5/rz69RyPIr2HK+d6rYdQni8bEJRZwfZW4Ny+9EXCuXtMoZuoXw9Xy5/AnSEk+dvyu8bH3a2/ZZCnt321f9v78zj7aqqPP9dEWS0AAFBUISyFZSW0RG1AAWNQ2tK7YpCOWC3VjmAYytVsVQKtUCc6LZBUQFnbbSUSYZChkJUAiSPBAxJAMNgEANhzEQIu//Y+5Gbm7PXOvfse955w/p9PveTl7vP2nsNv732cM/ZJ/oy98bN7Wi+EfcuRVbrC9bcqqsxUOPrAUq9VrsleeErStnRxLE556uPpDyZ69sfVvQqmf9+FX2+cJUia40ZWv+08uDD5HPOaw1ZjZPW2Pw/FX9YuUyz1xoztHZ/oZR9EfimYu+RtLeu0vw8Gz0ffZbmb7jTOPn2jBzEsWpXRba1ORBwKHk/H5Hqyclehu7L+YqsNtf8NO3MUyzelMiWzGG7ygv/h3z8jqb5mHEK8UfSKjyf+MOQtvathWEfvDyN/GKtTnnlANlTf7a8LVlNZ8ueLttNdWwPG7/1y/JVCUpi1BZK2m2Tk03RBSfb7tuGvZuGjW8N3SGEcE/dOtpAF/moTdmmKOFc27JtoWnuTuWN+Vwjvq30lTZzaEZmT2B5CGFZRdlOwXgToZEjzbpL4puuqRx7U1l2I86ytyA/j8sxUONr03Y7zguaPa3Nf2vo1co8pSvZEnTVblN0Mfcqzb910BWfm7bbNK8Mw5cFOpfMU1qRrVH3uMoLY9EX2sS4eoW6NUE1BtDWZNuyqcUJ+V7ob/3SdLJOPn8acEnoOZ9DRN4dQji9qb3AWvJv9TqBeMButl1Lrxr2NpJt0d6dafB2kLroiJM5X+wCnEa09QLgkyGE+1L5AuJ5IZsTb/9+b0gnyovInBDCARmuD3LKf2Xs07VD53rXuUyJw4GKL64lH6PZIYQXYqBwY6ORbEkuq8GdgXUSkUOB76PzuVE+Ih7smat7hHio7Awq3jQXQrhf60eWvUPIv1k/a7B0LkEB59Sxt6TuQr3G2xio8XW0LzRu1/BF6dt5qnz1ReIv+ll7NJ3q2KP4cgeMftB0zGiaB1k/x5lBPuc04iTG2DyEXFZpb41+os1FLJ3MuXVTlPR9o96iN9xl9NqD+IKXGWR4U8Omoc+BavqiNVlD5xkMcZ7Sc11rsoX5aMzzgmFr0zHjA8Q7hmaQz5HleSGEMJQP8ZnF3xNv3zoN2K6nbLZRvoB4G9I9xLcf7N5TNgc4VClf1KKspvN8w96u2v0kMEK8Xe/v0+fY9N1pRrtfI95e9lbiwZcvS3//ivhoxn+ma24Bjh6iny9Keu/c8/3OSe9bjXa/oJRb7ZbItmXvIiV+x9INJ/9g1FvSt38DTCc+1vBx4mGCz0zlK4gHvEF8DGIx8OL0/7noXP8NeS6fbMT+z0pZl/moLVnLXi1GC5TYW5yzeFUi+zUl/lYu02R/bvhZ6wsPo/O5JB9do9T9INX55pOprpIxo0Rnzc+nEje8byI+9nEvkWsnEHmo6fw1JQaziYeG5up+fUF871B0OhadzyOGvU37gpV/uxoDNb4uLmi3JC/MVcqsMcMaq9qa//6J5pwr6Z9WHszNcT6ZYt+Uk9ZY1dX8V2v3AiNGmr1tzr20dkfQ85Hmq98Y9mqctMaqruZAmp+XGrLaePNlQ1bT+S9KDErmKRZvulrLd5UXtPidqsTAGjMsrmuyc0b/tj61LqpVkb4QmGuUWwOkNiFoU1bT+WHD3q7aXQRsWhGfJxIPkdLaXZSJrRAP+dok/X9bIom/OiR7Fyq8stqdr5Rb7ZbItmXvI0r8Fhdyo6nOVr0lffv6PjsPHb0GWNlXtjfxrI4ZxOSrcf0RhcuLjdivUsq6zEdtyVr2ajEq4VybsiW5TJO1cqjWF1YZfC7JR/0x6q17tZJvFlI2ZpTorPl5BfoESNN5lcENbQH6QEF8Vys6LaZsI65pXxivY6DG15J2S/JC0Zhh9O225r8lnCvpn1Ze0OY4qwzZkrG5q/mvOhcxYqTZ2+bcS2vXykdqPzLsVfms8GahIdvmHEgd1w1Zbbx5yJAd2FeUz1NK1qdtjhld5QUtfiuUGFh92+K6Jjs3J7tRXXUvNCvSFwJzjHJrMadNCMZSVtPZsnes2r0JeEZFfJ7RT6qKducBL6iQfWGF7BOIhz+dRezkJfZeTDw4a6eea3aiohNVtLtAKbfsLZFtzV4lfgsLudFU50HrHahvA9v0XbNPkn+UnsSayp5G3H1/CIPr5Lk834j9mha5Ph5l+xcoG9mrxWiInBumbEku02StxZzWF1ag87kkH12r1P0o+XxzCWVjRonOmp/X9H/fU75wQJ37uaEtQAfN+711r1Z0qsrdg2zENe0LVl7oagzU+LpuiO0OkhdWKWXWmLFKsechgzclubuEc1a7JXlQm+M8VMBJa2zuav6rtbvGiNEgfXCYc6/afu67bqHlqwJOPqjw5hJDttU5kOJnS1b9EXvAdjfQWYlByTxlmOvTYY4ZXeUFdb6gxMAaMx5G57ome2NOp410qXuhWZG+ELjXKLcWc+qEoEVZS2fN3q7anQ7cTLxF9LT0uTB9t8ho9wDgauItohenz+jjGFcCB1fE/XPE18iV2Lsd8Y1go7fDLU/tnkjcRdXaPU8pD0a7JbJt2fsWJX7TC7nRVOd1Rr0lffsI0q553zW7AecD+1aUbQPMQuf6B8hz+cAasW+L6+NR9lHDXi1G9xZyri3Zklymyf7B8LPWFx5E53NJPjpMqft48vnmyZSNGSU6a37+HfoESNP5VoMb2gL0wcL4arm7ZCOuaV+w8m9XY6DG1zsL222aF45Uyqwx4zHFnlkGb0rmvysLOGfFqCQPanOcuYZsydjc1fxXa3eWESPLXo3PJbyy2tXykearDxr2apx8SOHNkw3ZNudAmp8fMWS18WaZIavpvEKJQck8xeJNV2v5rvKCFr+rlRjUGTM0rquy/d/nPrUuqlWRvhD4llFuLea0CcHpLcpqOl9q2NtJu+nvacRd1Tenz4uJu4CaTrN6/r9zIuiBo+QnHYCbif2uJfYavLLa1cpnGn4ukW3FXi1+we5nbXHyp0a9JX37n4H9M344Dfhb4ElNfJXjcg1ePbstro9T2eMMe7UYWXlfa9fiVWNZLf5G7Hc1ZNUcavhjgcZnQy8rH5l9Rfvk+lENexvrbPhZWyQ+2dDZ4qRW998WxPdbOZ1qcMfaiGvaF6z828kYqPG1BudayQtWmeGrH+TsSeVtzX9nFXCu1jylyh+WTlU+GCC+jcfm9O+Yz3+1dmuUaXV/QONzIa+0dp+LkX+NvtKUkyXcaXMOpPn5TENWG292M2RNX2X4WjJPsXjT1Vq+k7xgxG90LtJkzNi16vthyG5wbd0LzYqUhYBVjjFB1cpbltV0tuztpF0jRrUWAlQ/uzgC/BL4R3oOphqGvemavYBXAlv1fb/IaPfaXHkNP5fItmXvdCM2Y87Jlvv2TOIgOTf9O5N0kBvxrWqfJf6K9mvizvm+A3K+iss7GLHPlpXGfpzKWvZqMSrhXGuyRvxHNHsN2e8aftb6gspng5NWfK26m+ab1nKo4ecdrNgq9bU2RrZZd1NZg3PjcgzU+FrYbkle2EErM3xl9b9W5r+FvCnpn2oeTNfkcs6vCjipjlVNfVHD3pGm7dbQS7O3zblXY18avlJzdw29smNVCZ8NWWsOpPm5hJON55pGDErmKSXr0zbHjE7zQpN+UCO+GteL+2cIYXivUBeRmcBrgH2Jt3NdAFwc1r9qN1suIi9KZa8k3vp2MXBhCOH6JJstb1lW09myt6t29yH/uuMbic/z5do9FOW1psCbiOSbnur/TWrjCmC/AnuPIf5isSDV86EQwtl12g0hrBGR3TPlK4m7tJXtpvobyRbGV7P3D8Tb/qviN5t4Gv+YcrLNvt0LEdk/xeFVxB32S9K1s0Vk+/T9a4iv351LvEXyLRlfLcB+/Xou9lcAT1XK9iuIfVe5zCrP+iKEsEaJ0Z+BLZPMoJwr4aslW5LLDlJkbwJ+ovhR1avHj1V8vpD4xpRGuUypew3xV7bZVOfXd9FwzEjX7N5E5xoxOiLV9/sQwoqe9qYT32iS0/nmpEM2Bul1qlV1f4j4y12TsVkbe2cDR6P3wZxO04H7crKl+beLMbAXfXzdh/jWltXEX0cHbbckLywi5rJGY8ZonqywZw7xQO/tmsTIsLcx52q0q/nKyoPaHEeVTddk/Yw+Nu+p+KPN+a/W7nziozWVMQohvFCxd0fgcFqaexl+3oN8Plqj+Mqaw2qctNYC71NkW5sDEc9n0fJKVjatUbTcfpPS7n6KvSX9s2Q93slavkaMWskL6Zpc/D4BHJOJgTVm7E3cwKnket3xxkRouDukfYD9gX8CLiO+AuzTwAvrlAPbA28DvkfcPT8d+Lse2d7yub3lA8qOKLJzK2Q1nS176+o8jHZHUE7jN3S6GeWU8b4Ybwq8AvgicfFwfoGfbwe2TuW7E3cwPzRou1q55ecBZEf6ZRvEV7P34Trx64qTNept3Lf7bPsr4i2Vp2XKDwSWKL5ST+qvqE/jc12ul+SjQfNCK7J1+lguRjW4UcKrQWX/UDf+FfbeX0e2hh9Vmyr4PMvQq1Y+qqh7MXBcLr9ivBmzTl5vqLM23txJPPzwl8R+/saeNuYMoHNVDL6k1V0Q39uIEz5Vp4w/fk/cuFJ1KulHLcRvKPMyrS/UiIE21xg0LwxtzND69gAxqmPv3cDnGZxzdWJUaz6YqbfWnM6y1/JzRdlyupn/au3WntMZfbDVuVdfu7clvX9Jdf69RvHVIHPYfr2WA2+3eFOaczTZGpyz4tAveyM1xpsa7fbbtAz4aMP+WXeNaflxmLms9hx2jPPCGUr8SsaMlcTNJDC4btmrfcwLSj/Yi7U6i7nsc5paeVuyms6WPWPQ7r193x86Sjz6EkpFu3f1fbc3PaeMG3HOPiNYw967+77bmvir9leAkabtauUWN0pkC+3tPxW/bvzGnJPD6tvEk+hfkL57LvBR4LXp/6O3M27dJzudglP+tbjX4HMJ18dVLqtZvpG9wPcM/zXm3JBk+/PgILnsxiayRgysvnBUU06y/oC/p9e0Z4P8avSjRvbW1Fkbb1ahLBKb6NwTg+Va3QXxXdIb37p+TNeqG3GGbNP83OUYeCrwV+n/WxDPxDiXeM7BNk05V8MXWl4Y2pgBvIw4jh1uyJTOfxf1lg/IOStGjeaDFMzpSjiZyvpz3VjNf7V21Te+DcKrAXhTyqv5wLPS37tj51+tHw3CyVv6+DzIWmBM50B1/JyuWUCD8aYG1/v7/ljMU1qRLY1fDV+V5IU/K/FT32Jm6HsjG44Ztblu2bvBdXUuqvtBWaxlrq9cKFAxQKIs9jRZ4rPS2clE3XqrdB7U3h65H5KZkDepu0+n69FP49cWzdap9/9GvD3wiL5rTqkTw4zuRxEPDN6v7/tNiLup6xTZC4iJpbZeve0aev3W4M0xWgwNP2v2Bi1+JdyoEQdNZ7XNujr18wL4DPFX7GtTHC8F/oX4q8B56L/ma1y3TvnXePOtJpxK5cdrvLG4YfHViNHA9Vp9gdjHzun7nEv8te4c4ByNc9j9pGkO3UjnvnYb5zJDdrVmT9M+CNxulF9g9KMHiHeCXAm8H9ix51o1vxr9qH9RXCuv19RZfdNG3/cbbUzV1bmCG9qm151WfHOcbaDT4/4wdBpJ3w2cn7HnP1oe/Jkhq/ZtI/Y3Apukv08Dvpau+Qzw74atlk3ajwYlb3fRfHV3z9/vSTKfAa4Cji3IC0cZ9s4fhHN916ljleErNQ+i55zH6vKmot6LlRicgt4HVxg6l4wZ1lykaYwuqPjO+oGl9rpKqaP/Nff9+bfkDXcan69QeJNdC4z2Fcte8nnlTVp8078Dz1WI8ycztyuymq/mKjEw5yl17anDGzYcX5vm7k9oOtN8rXcBA47NvZwy4rdSiYE1ZtxZwPWN8kLuM8wzeT5DfJ5uE+A/UjAvI05gLkr/30CEuJt2KfDyEMJ2qZ73EJ/J/AXxueZzkyNzz2muCCFspci+nXgA3qMiclqq62dEEr6J+Cxd7vnPOxWdn028rb/S3hDC5xVfPUbcHbwF+DFwVghhWU1f7kgkZpVOEJ/DvDWE8Pu+NndLZdsr9n4CWBb6npsXkW2Ik5XziAvydwNriaRdk2QfDSG8MF2/URxCCCdkfHE78JIkf3dF+VHEDrpRUdLnt8kflXqFEA5Q2p1RVZbq/j2wRYY3+6Z/V1ARwxrPFf83xd7PEm/hq4rfvxA52YgbIYQ3ZOxFRJYTb/+s0nkp8fbrXN/eRNFpjxDC01M9Vf3zyNTeZsQ+8bQQwoMisgXxF/cdQwgPp2dTfwZ8P4RwsojMBU4iz/VTgX/OcPmDxFeA5nhzH/DNTFmWU6n+R4AtFd5cjsINg69fUmTvSG0NVG8qvwt4XVURsY/dRXzM4dvETUghcv6twBeIE7demd58dDD5fqKOGUYOXUk8synX7v+meS7T8uDdRF7mcvc5/ar26HUw8Tb4jcwhjicvyZkL/C6E8MTURlU/mkn81emw9PcbgOuSjr8DHsjkm5cCzyDfj64NITxFaffiAp2vJe/nOcCbQwgjPd9vQrx9+kjiuJ7T+Uo2HDP6ubE18Tb3qrrfTuR7k7H5LuCrSu7eVxkjdwLeotj7EfJ9X8vPexJ/8cvlo0A+D64iHkbZZAycrc0HgHeGEJ6TyjfITyJyZ6o3N35uRn5ON5N4HkhurLqaPOe+CpzccMxYGULYMl1/DXGxtExEtkrX/5ENUWtsTnn/IcXe1wHH5DgXQnhPVb3pGmusOkXxlZUHdyU/x3mYGKOcbG6sEuJjmieTz91fIp8XbgbuUdo9TLHXGjO0ds8kzkVyeeFUxd6r2DDH9ueyKpm66yotd/8WeJGSj15N3lenoefBg8jz+UXEzZrKsSqEcFVGZ0RkTQhhM8VebR2pzvmAs8nn/XnJL1V+PC+1lxtvjgReoMguV3x1GPDBhv1TG8esOftBFbqOcm4P4IkZH1u5+1PENUhO55+Tz78Lki9zfvwY+f6ZzZMp/96MHr8DGo4Z84HDlHnZqiqdRm0KITw1U74hQs3dIOtD/EXhCcSD6x5kw926ecRJ2w+AQ4iT3UOIk6KDgcU99VxD+hUS2CrVO5/87VIrDdkFPeX9zz9at4RrOt9q2Jv7zCf+kjGN2Gm+QyT2hcA7iYfFar5cpeh0MPrJ55of56KffD7S9/9ZxAFo++SnuUocVim+WENcjJxM3OndvK+ddcTkcVnFZ5Whl9WuVvdjCm9Gkr9yMbzR8LNmbzZ+NfqZxQ2Lk9lbEpU2R+WzOhn9s5c3c/ts7b8Vsv/XJI3rWS7X4HP/7cb9XFf9aPBG64MWXy1ZjXOazgG9j00jLjL/g/TLA3HABD1HHozdT0pyqNZuSS7TZDV7nmT4Yzlx4vOMvs/uxLtw6uajqn5U9Wz/G4iTpbVk8o2Vc9Dz+vxCnTU/7wrslNHppYbOFie1uhcZ8dVy3V05nWr4coFhr9X3czqtNvKROn4aslpfuF6xdT7xoMvRuxPPAJ6f/n42ceKv5TJrTqflFI1zRWMG8WDl7Ykbo/05Q+PkLeh5X7N3qcG5krGqJA9qcxxLtlZOqYjBHIxcZrRbMmZo7VpzOtVehTcHG7yy1lXW3FrLR5qvLHs1Pq/M8WZAPjdeR2biq+X9YPhRG2+sGGi+ukeJgcX1kjm7tS5umrtXGjprfdCKgdY/NU6tMeJ3di4GNfKGxXWVG7n+tVE9dS80K9IXayPoC4Xr0QdI7XapVYasNpmwFpGazpa9d5Of0D/Sd33vhHxZjbordUp/zyT/umPrbIYXkX+t6QJgWp/8u4gLtduMGK5VfLGUuJt8CHAC8Ze2XwEfSjG6gfRscAXn7jD0Wme0q9W9kjxvrkFfVD1q+FmzNxu/mrzTuKFxcq2i80qjTU0nq39eTfw1kd44Em8Xfwj9MRON61ku1+DzWqXsNsOPq9B5o/VBq5+oedDgnBp7lD7W8/fTiPn066THi1ByZPpb3XwoyKFLjXZLcpkmq9mzTPMHceLysoyff4Sejx5B70dzq+RS+ZPI5JtUrvUja2wu0Vnzc3aRWENni5PaAtSKr5brluR0quFLa8Kn3jKu6HQ/ej7S+sIKQ1YdA43Yb5N8dAuRk2uJC4QrgJuNXKbN6VYYOUXjXMmY8WjS/4/p36f26D6CnhesPKfZews650rGqpI8qM1xLFktp1hjs5YXrHZLxgytXWtOZ81xtVxWsq6ycreWjzRfWfZqfL4mx5safF5r2Kvl0NVGfOf21tV33Sojftp4Y8Ve89UflBiUjGPWnF3jnLXGrJW7MzprffARw49a/7Tyrxa/kjHjNnSuq9yo+r7y2roXmhXpi7XeN1ZULRSWoA+Q2vO9wZDVJhOzlXrXGTqr9qJP6Jcrftyyji+rdKqoa382PPn8VuBIy970/fZseMr4POD4ijamE29H02J4r+KLH1V8twvx1rb/l+K20TXpuhnEk8YPy+j1gNYu8TT0PTPlRyi82Rd9UXV5HV5l7L2O9c8A98fv08SO34gbBif/rOgctDYNvq5ReDECbJbRZwfi7ag7Z8pfanD90+in/J+t8Ga5UrbY8ONZBm+0XPaYwVcrD2Y5Z+h8Jfl+MKPiu9cBX+j7Lsc5rZ9cY/BK3RTR2u27dqBcZsjeS/6NcFta/tA+6PnoL+j96Nl12kgylfkm04/uA/6ktNtYZ8PPZxAnT5UToDp9X+GktgDV+FprbFZ0WmrEsFKndI3V93M6jaDnI238vMWQ1Xx1W53YE88s2Jf4qOFONWxdhz6nm18nPhnOnY7+dhdtzFic8cOWxMcfsnkBe/NXs3dfg3NnK3WrY9Uw8mAm56wkc4ZG8peWU/69bgwq/HEX+bcbbtn3/5IxQ5uLVJUdq9g7I8ebvuuarKs0P78JJR8N0I+q7D10AN71j1ULyPP5YcNea+6lzfm0vH+rFj/08UaLwQzq9/2B+qdhjzpnNzhXkrsXVOnbo7M2Vt2l+dHon9cB78nI/kiLX41+UHvMYGOuX1jXJu1T66JaFemLtedVfL/RQiET2D0SmWot9vple/5fNZkYqN5enQe1t+8adUI+SN11/Nhj/3uIZ5rU9mNP+YEYp5vXiUMD+WmWbm1+qnhjxbAJXy17WX9y/beHzY0aOh+itdmkL5TyokbM3kzBW2Va5E0JNzTZGU3rHbLdG3DO6CeNc6jVrnFt4/gTb82tLTuIXg31aS2/av2opN06sv0xQtmYsnS2YtBX9w25utO1TXKdlY828keFvd9tmp97dNgoH9WM18BjYGHsa+XIKr1KcoqWF0pyRqa+gfPCIDG0ONe03h6ZgfJgn+yeuZzT1ifZ+ME6/hhm/I0cWjtGdXlTh1d1+mCFTK38q/mq395BeUfDtQAF68ie8mHOVWr7ss93g/hK7Z9N7Mnxhg3XxSW5e+DxpPTTsA/WnYuUzDOHtu4d2sHLjvEBEXki8UDUpSGES0TkCOJBWQuIRF5ryP81cRf/6cSd10XAD0MIDykyR4UQzijQeRvizuoM4gGUjxF/BT4bOCGEcH+Tdkv0KrXJqFuz98vEA9EaxW8qweI6kcMDcTnVm419m7wYj5jI9pbksiaybaIwl6n5lfjLeuMxo0TnhjGaBryceEv1sHWeBrwkKAd8KrJFY28bOpVgIvd9DRrnmvb7rnzVFud66m/qj0Zzuhr6qGMz8c21Yz7/Ndo9g3jHxsA6dcgrzc/TiC8JuIsKXxHvBGkUg7Z4U4I21xFabm9r/JyMaDsvKO1OI24SPYPBc+T7gd1owPVBOOmbPJMMIvJD4u1lWxKfx9+aeIvrK4nxfqciewzweuItbK8l3nJ2P3FX+P0hhMszcreHEHYr0Pki4m1+3w0h/Dl9tzPx2cVXhBBe1aTdEr1KbTLq1uz9ENH/A8dvqsHg+nOIj+sNxOVUbzb2bfJiPGKi2luSy4hvShlYtk0U5jI1v7L+DI2h5pwa+VmL0f8ibuTMoHpj6v821bnFBWjJ2DseFzcTsu9rMDh3CfH1v0MdM9pECedq1N0ohybZRnO6GjqpYzPx0eMxn/8a7f4N6dHkBjp1xas7iAvjGVTn33eQ99WfiI+8N7G3Fd6UoHQdQbzbvcmP2CXjZyfzlK7Qcl7Qxub7Uh1NcuQq4iPpA3N9EE76Js8kg4jMCyHsk17x9idglxDCOhER4hsv9lFk5xOfp1wnIlsCvwohHJJeM7eQDV/P/bgY8Ta7zQp0XhhC2DNTtpq4M1rZbtKrUtTSS0TmNZUtgWVvCGHzJvGbajC4PvqGlioun018s0BltcDexMc2qspa40VX6KoftImSXEbMNznZs0MI+7ekcytxMPLNQmBNwZjRWGcjRjcAnye/MbVzgc5tLUBLxt5OFjeTse9rqJEXmo4ZnfiqhHM16tZ8peZBK+fkykZtyhVhjM3Awi7mv0a7K0MIW+R0yulDy7yq4ed/Ip9/n4riK81eIwaNeVOCwnFMlSWe0ZnL7bOIZ980abdx/5yI6DAvaGPzLGDbpuuMEMK0TJsLiXfE5WRr54VN6lzkmFCYJvEW3q2Iu5bbEHfVNyOeVm5hE+ItZ5sRdzsJIdwuIpsSd+/v67tegN8W6nybiHyC2InuBhCRnYidSIx2dwJe3VCvEtkSaPY+Whi/qQSN64LO5R3Jx/4W2uP6eERX/aBtlOQyTbYttBUHLd/cAexckHNKdc75ebMQwom9F6YJ1gkSb79eW6Dz7kbdTVEy9ralk4XJ2vc15DhXMmZ05avS+Z6FpnnQyjkaNE5aY3NX8191LmLo9GTF3jZ5pfn5ZiMfPYLSjwpiUMKbErS5jtBy++com2t2MU/pCl3lBS1+x9F8zLjJ4PrzFNnaecE3eSYfvgPcRNxBnAWcJSK3Ai8GfmLIfhu4RkSuJt4qfyKAiOwI3EP8lWukX0hELi/UeSbxDQNXiMhT0nd3A+cQD7fS2l1VoNd5BbIl0Oz9N5rHb6pB4/ql5Lm8nHhKfi72S5Syy1uwo2t01Q/aREkuu1qRXd6izm3FQcs3fwe8k+Y5p0RnLUYrjQnQ+QU6t7WQKBl7u1rcTMa+r0Hj3J1KmTVmXD4WyleghHMWNF9ZedDKORo0Ti5Ryi4nPhbVxfxXa/cyQ6fdjLrbgubnZUY+Ope8r/5E8xiU8KYEJXnQkt1B8eXdBe2W9M+JiK7ygjY2L6H5mHEu8Y1cOa6fZNhUC/641iSEiOwCEEJYKiLbEl9FfXsIYXYN2b2J55ncEEK4qVVFHZUoid9Ug+Yr5/LURkn8pxp3uso5OT+LyHbEyf4bgf4J0IkhhOVNda5Td4E9404nx4bQ+vZE7Pdt9t2p5o/CMUObi0yoOV3N/Kv1owllb5toebyZcP2zK7Q1NhMfXRy3MfBNHse4hkzSN3zkMNXsdTgc3cHzjcPhGEt4znE0gfPGMVUwTK5XHvrjcIwjHNe1AmOMqWavw+HoDhMu30iLZ9S0WXdTjEedHI4CTLic41iPDvPRpOON5/aJjRbjNzSu+508js4hU+8NH1PKXofD0R0mW76RFl8r3GbdTTEedXI4NEy2nONYj5bz75Tijef2iY2S+I0V1/3gZcd4wFR7w8dUs9fhcHSHCZdvjAnQTuO17qYYjzo5HAWYcDnHsR4d5qNJxxvP7RMbLcZvTLjumzyO8YCp9oaPqWavw+HoDhMx37Q5ARqPC4nxqJPD0RQTMec41qOrfDQZeeO5fWKjrfiNCdd9k8fROUII/0MpO2IsdRkLTDV7HQ5Hd5ig+abNCdB4XEiMR50cjkaYoDnHsR6d5KNJyhvP7RMbrcRvrLjuZ/I4HA6Hw+FwOBwOh8PhcEwC+Nu1HA6Hw+FwOBwOh8PhcDgmAXyTx+FwOBwOh8PhcDgcDodjEsA3eRwOh8PhcDgcDofD4XA4JgF8k8fhcDgcjikMEVknIiMicqOIXC8iHxMRdX4gIruLiHlAoIjsIiI/S38fIiLnDajb5SLy/EFkSiAi/yoih7VY/0Bv5Gjisx7ZD4vIlk1kHQ6Hw+FwTFz4Jo/D4XA4HFMbq0II+4UQ9gYOB14DfMaQ2R0wN3lCCEtDCG8pV3FwiMjAbxANIXw6hHBJG/qk+g9qq+4KfBio3OQRkSeMoR4Oh8PhcDjGEL7J43A4HA6HA4AQwl+A9wIflIgniMhJInKNiMwTkX9Il54AvDzdAfSRdGfPlSIyJ30Ogsfv+Lmhvx0R2UpETheR2SIyV0TemL7fQkR+IiILROQXwBZVeorIEhH5oojMT3X8l/T9mSLyDRG5GviiiDxTRC4UkeuSfnuJyDYictvo3UpJlztEZNMk/5b0/SuTbvOTrpv1tL1D+vv5o69SFZGDkz9GktyTKvR+OP17SLpL6WcicpOI/FBEJJVNT9/NAd7UI/tZEfl4z/9vSP7dSkTOT3dh3SAiM0XkGGAX4DIRuWy0bRH5sohcD8wSkV/21HV48rfD4XA4HI4JjoF/5XI4HA6HwzF5EUK4Nd3p8RTgjcADIYQXpE2Oq0TkYuBY4OMhhNcDpMeCDg8hrBaRZwE/BrTHrGYBl4YQ3i0i2wKzReQS4B+AlSGE54jIPsAcpY4HQgjPE5F3AF8DXp++fxpwUAhhnYj8GvjHEMJiEXkRcEoI4RUiMgIcDFyW5C4KIaxN+yyIyObAmcArQwiLROR7wPtSOzl8HPhACOEqEdkaWK1cC7A/sDewFLgKeKmIXAt8C3gFcDPwU6MOgOnA0hDC65Lu24QQHhCRjwKHhhDuSddtBVwdQvhY2lBaICI7hhCWAUcBp9doy+FwOBwOxziH38njcDgcDocjh1cB70ibIlcD2wPPqrhuU+BbIjIfOAt4bo16j031Xg5sDuwG/A3wA4AQwjxgnlLHj3v+fUnP92elDZ6tgYOAs1I73wSemq75KTAz/f1WNt5M2RP4YwhhUfr/d5NuGq4CvpLuotk2hPCocf3sEMKdIYTHgBHiI3B7pXYXhxACyRcG5gOHi8iJIvLyEMIDmevWAT8HSHV/H/j7tMn2EuCCGm05HA6Hw+EY5/A7eRwOh8PhcDwOEflr4obAXwABjg4hXNR3zSF9Yh8B7gb2Jf6AZN3FIsCbQwgL++odRNWQ+XtF+ncacH8IYb8K2XOAL4jIk4EDgUsHaPdR1v9ItvnjCoRwgoicD7yWeMfTq0MINyn1rOn5ex32nKy33cfbTncaHZDa/ZyI/DqE8K8V8qtDCOt6/n8GcC4xVmfV2JRyOBwOh8MxAeB38jgcDofD4QBARHYEvgF8Pd3tcRHwPhHZNJU/W0S2Ah4Ces+c2Qa4K92V8nbAOtj3IuDonnNo9k/f/yfpQGcR+a/APkodM3v+/V1/YQjhQeCPIvLfU30iIvumsoeBa4CTgfP6Nj8AFgK7j571k2y6Iv29hLgxBPDmUQEReWYIYX4I4cRU916K7jnclNp9Zvr/23rKlgAHpLYOAPZIf+9CfMTtB8BJo9ewcYw2QAhhKfFRsU8RN3wcDofD4XBMAvidPA6Hw+FwTG1skR5n2pR4t8j3ga+ksm8THyOakzZklgEziI9RrUuH+J4JnAL8PJ2PcyHr76bJ4Xji+Tbz0gHIfySejXMqcIaILAAWANcpdWwnIvOId8S8LXPNkcCpIvKpZN9PgOtT2U+Jj5Yd0i+UzhY6ivio1ybETZtvpOLjgO+IyPHER81G8WERORR4DLiRBo8/pXbfC5wvIiuBK1m/UfNz4qNzNxIfnRt9lOx5wEki8hiwlnh2EMBpwIUisjSEcGimyR8CO4YQFgyqq8PhcDgcjvEJiT/UORwOh8PhcEwMiMgS4Pk9hwo7GkBEvg7MDSF8p2tdHA6Hw+FwDAd+J4/D4XA4HA7HFIOIXEe84+pjXevicDgcDodjePA7eRwOh8PhcDgcDofD4XA4JgH84GWHw+FwOBwOh8PhcDgcjkkA3+RxOBwOh8PhcDgcDofD4ZgE8E0eh8PhcDgcDofD4XA4HI5JAN/kcTgcDofD4XA4HA6Hw+GYBPBNHofD4XA4HA6Hw+FwOByOSYD/D2YAuzYiH0OW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66" name="AutoShape 2" descr="data:image/png;base64,iVBORw0KGgoAAAANSUhEUgAABAgAAAQiCAYAAAAmrs9KAAAAOXRFWHRTb2Z0d2FyZQBNYXRwbG90bGliIHZlcnNpb24zLjMuMiwgaHR0cHM6Ly9tYXRwbG90bGliLm9yZy8vihELAAAACXBIWXMAAAsTAAALEwEAmpwYAADAcUlEQVR4nOzdd5htZXn38e+PogiIGsWKCPIqigVEsIGxx4Il9oJdY41iF2Mvr11jSTRiIfYolliwYUFQjHjoIvpqEBU1isaC2Cj3+8ez9jn7DNOOnJn17PH7ua5zzew1xdthZu+17nWXVBWSJEmSJOmv2xZjByBJkiRJksZngkCSJEmSJJkgkCRJkiRJJggkSZIkSRImCCRJkiRJEiYIJEmSJEkSy0wQJHlyklOTfDPJ+5Nss9KBSZIkSZKk1bNkgiDJVYAnAvtU1XWBLYH7rXRgkiRJkiRp9Wy1CZ93iSTnAtsCP1nsky93ucvVLrvschFDkyRJkiRJm9Nxxx33i6racb6PLZkgqKofJ3k18EPgD8Dnqupzi33NLrvswrp16/6iYCVJkiRJ0spI8oOFPracFoPLAHcDdgWuDGyX5IHzfN6jkqxLsu6ss866KPFKkiRJkqRVtpwhhbcFvl9VZ1XVucBHgJvN/aSqOqSq9qmqfXbccd5qBUmSJEmS1KnlJAh+CNwkybZJAtwGOG1lw5IkSZIkSatpOTMIvp7kQ8DxwHnACcAhKx2YJEmSJEkXxbnnnsuZZ57JH//4x7FDWXXbbLMNO+20E1tvvfWyv2ZZWwyq6vnA8//SwCRJkiRJWm1nnnkml7zkJdlll11oBfF/HaqKX/7yl5x55pnsuuuuy/665bQYSJIkSZI0c/74xz9y2cte9q8qOQCQhMte9rKbXDlhgkCSJEmStGb9tSUHJv6S/98mCCRJkiRJ0vJmEEiSJEmSNOt2Ofjwzfr9znj5AZv1+43NCgJJkiRJklbIGWecwbWudS0e+tCHcs1rXpMDDzyQz3/+8+y3335c4xrX4Nhjj+Wcc87h4Q9/ODe60Y24wQ1uwMc+9rH1X3vzm9+cvffem7333ptjjjkGgCOPPJJb3vKW3Ote9+Ja17oWBx54IFV1kWO1gkCSJEmSpBX0ve99j8MOO4x3vOMd7Lvvvrzvfe/jK1/5Ch//+Md56Utfyh577MGtb31r3vGOd/DrX/+aG93oRtz2trfl8pe/PEcccQTbbLMN3/3ud7n//e/PunXrADjhhBM49dRTufKVr8x+++3HV7/6Vfbff/+LFKcJAkmSJEmSVtCuu+7K9a53PQCuc53rcJvb3IYkXO961+OMM87gzDPP5OMf/zivfvWrgbZ94Yc//CFXvvKV+cd//EdOPPFEttxyS/7f//t/67/njW50I3baaScA9tprL8444wwTBJIkSZIk9eziF7/4+ve32GKL9Y+32GILzjvvPLbccks+/OEPs/vuu2/0dS94wQu4whWuwEknncQFF1zANttsM+/33HLLLTnvvPMucpzOIJAkSZIkaUS3v/3teeMb37h+jsAJJ5wAwG9+8xuudKUrscUWW/Dud7+b888/f0XjMEEgSZIkSdKInvvc53Luuedy/etfn+tc5zo897nPBeBxj3sc73znO9lzzz359re/zXbbbbeicWRzTDqca5999qnJ4ARJkiRJksZw2mmnce1rX3vsMEYz3///JMdV1T7zfb4VBJIkSZIkyQSBJEmSJEkyQSBJkiRJkjBBIEmSJElaw1Zi7t4s+Ev+f5sgkCRJkiStSdtssw2//OUv/+qSBFXFL3/5S7bZZptN+rqtVigeSZIkSZJGtdNOO3HmmWdy1llnjR3Kqttmm23YaaedNulrTBBIkiRJktakrbfeml133XXsMGaGLQaSJEmSJGncCoJdDj58Rb7vGS8/YEW+ryRJkiRJa5UVBJIkSZIkyQSBJEmSJEkyQSBJkiRJkjBBIEmSJEmSMEEgSZIkSZIwQSBJkiRJkjBBIEmSJEmSMEEgSZIkSZIwQSBJkiRJkjBBIEmSJEmSMEEgSZIkSZIwQSBJkiRJkjBBIEmSJEmSMEEgSZIkSZIwQSBJkiRJkjBBIEmSJEmSMEEgSZIkSZIwQSBJkiRJkjBBIEmSJEmSMEEgSZIkSZIwQSBJkiRJkjBBIEmSJEmSMEEgSZIkSZIwQSBJkiRJkjBBIEmSJEmSMEEgSZIkSZIwQSBJkiRJkjBBIEmSJEmSMEEgSZIkSZIwQSBJkiRJkjBBIEmSJEmSMEEgSZIkSZIwQSBJkiRJkjBBIEmSJEmSMEEgSZIkSZIwQSBJkiRJkjBBIEmSJEmSMEEgSZIkSZIwQSBJkiRJklhGgiDJ7klOnPr32yRPWoXYJEmSJEnSKtlqqU+oqu8AewEk2RL4MfDRlQ1LkiRJkiStpk1tMbgN8N9V9YOVCEaSJEmSJI1jUxME9wPeP98Hkjwqybok684666yLHpkkSZIkSVo1y04QJLkYcFfgsPk+XlWHVNU+VbXPjjvuuLnikyRJkiRJq2BTKgjuCBxfVT9bqWAkSZIkSdI4NiVBcH8WaC+QJEmSJEmzbVkJgiTbAbcDPrKy4UiSJEmSpDEsueYQoKrOAS67wrFIkiRJkqSRbOoWA0mSJEmStAaZIJAkSZIkSSYIJEmSJEmSCQJJkiRJkoQJAkmSJEmShAkCSZIkSZKECQJJkiRJkoQJAkmSJEmShAkCSZIkSZKECQJJkiRJkoQJAkmSJEmShAkCSZIkSZIEbDV2ALNkl4MPX5Hve8bLD1iR7ytJkiRJ0nJZQSBJkiRJkkwQSJIkSZIkEwSSJEmSJAkTBJIkSZIkCRMEkiRJkiQJEwSSJEmSJAkTBJIkSZIkCRMEkiRJkiQJEwSSJEmSJAkTBJIkSZIkCRMEkiRJkiQJEwSSJEmSJAkTBJIkSZIkCRMEkiRJkiQJEwSSJEmSJAkTBJIkSZIkCRMEkiRJkiQJEwSSJEmSJAkTBJIkSZIkCRMEkiRJkiQJEwSSJEmSJAkTBJIkSZIkCRMEkiRJkiQJEwSSJEmSJAkTBJIkSZIkCRMEkiRJkiQJEwSSJEmSJAkTBJIkSZIkCRMEkiRJkiQJEwSSJEmSJAkTBJIkSZIkCRMEkiRJkiQJEwSSJEmSJAkTBJIkSZIkCRMEkiRJkiQJEwSSJEmSJAkTBJIkSZIkCRMEkiRJkiQJEwSSJEmSJAkTBJIkSZIkCRMEkiRJkiQJEwSSJEmSJAkTBJIkSZIkCRMEkiRJkiQJEwSSJEmSJAkTBJIkSZIkiWUmCJJcOsmHknw7yWlJbrrSgUmSJEmSpNWz1TI/7/XAZ6rqXkkuBmy7gjFJkiRJkqRVtmSCIMmlgL8FHgpQVX8G/ryyYUmSJEmSpNW0nBaDXYGzgEOTnJDkbUm2m/tJSR6VZF2SdWedddZmD1SSJEmSJK2c5SQItgL2Bt5cVTcAzgEOnvtJVXVIVe1TVfvsuOOOmzlMSZIkSZK0kpaTIDgTOLOqvj48/hAtYSBJkiRJktaIJRMEVfU/wI+S7D4cug3wrRWNSpIkSZIkrarlbjF4AvDeYYPB6cDDVi4kSZIkSZK02paVIKiqE4F9VjYUSZIkSZI0luXMIJAkSZIkSWucCQJJkiRJkmSCQJIkSZIkmS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mCCQJEmSJEmYIJAkSZIkScBWYweglbPLwYevyPc94+UHrMj3lSRJkiSNxwoCSZIkSZJkgkCSJEmSJJkgkCRJkiRJmCCQJEmSJEmYIJAkSZIkSZggkCRJkiRJmCCQJEmSJEmYIJAkSZIkSZggkCRJkiRJmCCQJEmSJEmYIJAkSZIkSZggkCRJkiRJmCCQJEmSJEmYIJAkSZIkSZggkCRJkiRJmCCQJEmSJEmYIJAkSZIkSZggkCRJkiRJmCCQJEmSJEnAVmMHIE3scvDhm/17nvHyAzb795QkSZKktcgKAkmSJEmSZIJAkiRJkiQts8UgyRnA2cD5wHlVtc9KBiVJkiRJklbXpswguFVV/WLFIpEkSZIkSaOxxUCSJEmSJC07QVDA55Icl+RRKxmQJEmSJElafcttMdi/qn6c5PLAEUm+XVVHTX/CkDh4FMDOO++8mcOUJEmSJEkraVkVBFX14+Htz4GPAjea53MOqap9qmqfHXfccfNGKUmSJEmSVtSSCYIk2yW55OR94O+Ab650YJIkSZIkafUsp8XgCsBHk0w+/31V9ZkVjUqSJEmSJK2qJRMEVXU6sOcqxCJJkiRJkkbimkNJkiRJkmSCQJIkSZIkmSCQJEmSJEmYIJAkSZIkSZggkCRJkiRJmCCQJEmSJEmYIJAkSZIkSZggkCRJkiRJmCCQJEmSJEmYIJAkSZIkSZggkCRJkiRJwFZjByDNol0OPnxFvu8ZLz9gRb6vJEmSJC3FCgJJkiRJkmSCQJIkSZIkmS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wFZjByBp5e1y8OEr8n3PePkBK/J9JUmSJK0+KwgkSZIkSZIJAkmSJEmStAkJgiRbJjkhySdXMiBJkiRJkrT6NqWC4CDgtJUKRJIkSZIkjWdZCYIkOwEHAG9b2XAkSZIkSdIYlltB8DrgGcAFKxeKJEmSJEkay5IJgiR3Bn5eVcct8XmPSrIuybqzzjprswUoSZIkSZJW3nIqCPYD7prkDOA/gFsnec/cT6qqQ6pqn6raZ8cdd9zMYUqSJEmSpJW0ZIKgqp5VVTtV1S7A/YAvVtUDVzwySZIkSZK0ajZli4EkSZIkSVqjttqUT66qI4EjVyQSSZIkSZI0GisIJEmSJEmSCQJJkiRJkmSCQJIkSZIkYYJAkiRJkiRhgkCSJEmSJGGCQJIkSZIkYYJAkiRJkiRhgkCSJEmSJGGCQJIkSZIkYYJAkiRJkiRhgkCSJEmSJGGCQJIkSZIkYYJAkiRJkiRhgkCSJEmSJGGCQJIkSZIkYYJAkiRJkiRhgkCSJEmSJGGCQJIkSZIkYYJAkiRJkiRhgkCSJEmSJGGCQJIkSZIkYYJAkiRJkiRhgkCSJEmSJAFbjR2AJM21y8GHb/bvecbLD9js31OSJElaS6wgkCRJkiRJVhBI0kWxEtUOYMWDJEmSVp8VBJIkSZIkyQSBJEmSJEkyQSBJkiRJkjBBIEmSJEmSMEEgSZIkSZIwQSBJkiRJknDNoST9VXEtoyRJkhZiBYEkSZIkSbKCQJLUr5WoeLDaQZIkaX5WEEiSJEmSJBMEkiRJkiTJBIEkSZIkScIEgSRJkiRJwgSBJEmSJEnCBIEkSZIkScIEgSRJkiRJwgSBJEmSJEnCBIEkSZIkScIEgSRJkiRJwgSBJEmSJEnCBIEkSZIkScIEgSRJkiRJwgSBJEmSJEnCBIEkSZIkScIEgSRJkiRJwgSBJEmSJEnCBIEkSZIkScIEgSRJkiRJwgSBJEmSJEnCBIEkSZIkSQK2GjsASZLWgl0OPnxFvu8ZLz9gRb6vJEnSXFYQSJIkSZIkKwgkSfprZMWDJEmaa8kEQZJtgKOAiw+f/6Gqev5KByZJkjSxEgkNkxmSJG1sORUEfwJuXVW/S7I18JUkn66q/1rh2CRJkmaO1RmSpFm1ZIKgqgr43fBw6+FfrWRQkiRJkiRpdS1rSGGSLZOcCPwcOKKqvj7P5zwqybok684666zNHKYkSZIkSVpJyxpSWFXnA3sluTTw0STXrapvzvmcQ4BDAPbZZx8rDCRJkmaALRGSpIlN2mJQVb9O8iXgDsA3l/p8SZIkaXNyYKUkrZwlWwyS7DhUDpDkEsDtgG+vcFySJEmSJGkVLaeC4ErAO5NsSUsofLCqPrmyYUmSJEmSpNW0nC0GJwM3WIVYJEmSJEnSSJa1xUCSJEmSJK1tJggkSZIkSZIJAkmSJEmSZIJAkiRJkiRhgkCSJEmSJGGCQJIkSZIkYYJAkiRJkiRhgkCSJEmSJGGCQJIkSZIkYYJAkiRJkiRhgkCSJEmSJGGCQJIkSZIkYYJAkiRJkiRhgkCSJEmSJGGCQJIkSZIkYYJAkiRJkiRhgkCSJEmSJAFbjR2AJEmStBbtcvDhK/J9z3j5ASvyfSXJCgJJkiRJkmSCQJIkSZIkmSCQJEmSJEmYIJAkSZIkSZggkCRJkiRJmCCQJEmSJEmYIJAkSZIkSZggkCRJkiRJmCCQJEmSJEmYIJAkSZIkSZggkCRJkiRJmCCQJEmSJEmYIJAkSZIkSZggkCRJkiRJmCCQJEmSJEmYIJAkSZIkSZggkCRJkiRJmCCQJEmSJEmYIJAkSZIkSZggkCRJkiRJmCCQJEmSJEmYIJAkSZIkSZggkCRJkiRJmCCQJEmSJEnAVmMHIEmSJGl8uxx8+Ip83zNefsCKfF9Jm58VBJIkSZIkyQSBJEmSJEkyQSBJkiRJkjBBIEmSJEmSMEEgSZIkSZIwQSBJkiRJkjBBIEmSJEmSMEEgSZIkSZIwQSBJkiRJkjBBIEmSJEmSMEEgSZIkSZIwQSBJkiRJkjBBIEmSJEmSgK3GDkCSJEmSNtUuBx++2b/nGS8/YLN/T2mWWEEgSZIkSZKWThAkuWqSLyX5VpJTkxy0GoFJkiRJkqTVs5wWg/OAp1bV8UkuCRyX5Iiq+tYKxyZJkiRJklbJkhUEVfXTqjp+eP9s4DTgKisdmCRJkiRJWj2bNIMgyS7ADYCvr0g0kiRJkiRpFMtOECTZHvgw8KSq+u08H39UknVJ1p111lmbM0ZJkiRJkrTClpUgSLI1LTnw3qr6yHyfU1WHVNU+VbXPjjvuuDljlCRJkiRJK2w5WwwCvB04rapeu/IhSZIkSZKk1bacLQb7AQ8CTkly4nDsn6rqUysWlSRJkiStEbscfPiKfN8zXn7Ainxf/fVaMkFQVV8BsgqxSJIkSZKkkWzSFgNJkiRJkrQ2mSCQJEmSJEkmCCRJkiRJkgkCSZIkSZKECQJJkiRJkoQJAkmSJEmShAkCSZIkSZKECQJJkiRJkoQJAkmSJEmShAkCSZIkSZKECQJJkiRJkoQJAkmSJEmShAkCSZIkSZKECQJJkiRJkoQJAkmSJEmShAkCSZIkSZKECQJJkiRJkoQJAkmSJEmShAkCSZIkSZKECQJJkiRJkoQJAkmSJEmShAkCSZIkSZKECQJJkiRJkoQJAkmSJEmShAkCSZIkSZIEbDV2AJIkSZKkfuxy8OEr8n3PePkBK/J9tflYQSBJkiRJkkwQSJIkSZIkEwSSJEmSJAkTBJIkSZIkCRMEkiRJkiQJEwSSJEmSJAkTBJIkSZIkCRMEkiRJkiQJEwSSJEmSJAkTBJIkSZIkCRMEkiRJkiQJEwSSJEmSJAkTBJIkSZIkCdhq7AAkSZIkSfpL7XLw4Zv9e57x8gM2+/ecBVYQSJIkSZIkEwSSJEmSJMkEgSRJkiRJwgSBJEmSJEnCBIEkSZIkScIEgSRJkiRJwgSBJEmSJEnCBIEkSZIkScIEgSRJkiRJwgSBJEmSJEnCBIEkSZIkScIEgSRJkiRJwgSBJEmSJEnCBIEkSZIkScIEgSRJkiRJwgSBJEmSJEnCBIEkSZIkScIEgSRJkiRJwgSBJEmSJEliGQmCJO9I8vMk31yNgCRJkiRJ0upbTgXBvwN3WOE4JEmSJEnSiJZMEFTVUcD/rkIskiRJkiRpJM4gkCRJkiRJmy9BkORRSdYlWXfWWWdtrm8rSZIkSZJWwWZLEFTVIVW1T1Xts+OOO26ubytJkiRJklaBLQaSJEmSJGlZaw7fD3wN2D3JmUkesfJhSZIkSZKk1bTVUp9QVfdfjUAkSZIkSdJ4bDGQJEmSJEkmCCRJkiRJkgkCSZIkSZKECQJJkiRJkoQJAkmSJEmShAkCSZIkSZKECQJJkiRJkoQJAkmSJEmShAkCSZIkSZKECQJJkiRJkoQJAkmSJEmShAkCSZIkSZKECQJJkiRJkoQJAkmSJEmSBGw1dgCSJEmSJP012OXgw1fk+57x8gM2y/exgkCSJEmSJJkgkCRJkiRJJggkSZIkSRImCCRJkiRJEiYIJEmSJEkSJggkSZIkSRImCCRJkiRJEiYIJEmSJEkSJggkSZIkSRImCCRJkiRJEiYIJEmSJEkSJggkSZIkSRImCCRJkiRJEiYIJEmSJEkSJggkSZIkSRImCCRJkiRJEiYIJEmSJEkSJggkSZIkSRImCCRJkiRJEiYIJEmSJEkSJggkSZIkSRImCCRJkiRJEiYIJEmSJEkSJggkSZIkSRImCCRJkiRJEiYIJEmSJEkSJggkSZIkSRImCCRJkiRJEiYIJEmSJEkSJggkSZIkSRImCCRJkiRJEiYIJEmSJEkSJggkSZIkSRImCCRJkiRJEiYIJEmSJEkSJggkSZIkSRImCCRJkiRJEiYIJEmSJEkSJggkSZIkSRImCCRJkiRJEiYIJEmSJEkSJggkSZIkSRImCCRJkiRJEiYIJEmSJEkSy0wQJLlDku8k+V6Sg1c6KEmSJEmStLqWTBAk2RL4V+COwB7A/ZPssdKBSZIkSZKk1bOcCoIbAd+rqtOr6s/AfwB3W9mwJEmSJEnSakpVLf4Jyb2AO1TVI4fHDwJuXFX/OOfzHgU8ani4O/CdzRzr5YBfbObvuZKMd+XMUqxgvCtplmIF411JsxQrGO9KmqVYwXhX0izFCsa7kmYpVjDelTRLscLKxXu1qtpxvg9stbn+F6rqEOCQzfX95kqyrqr2Wanvv7kZ78qZpVjBeFfSLMUKxruSZilWMN6VNEuxgvGupFmKFYx3Jc1SrGC8K2mWYoVx4l1Oi8GPgatOPd5pOCZJkiRJktaI5SQIvgFcI8muSS4G3A/4+MqGJUmSJEmSVtOSLQZVdV6SfwQ+C2wJvKOqTl3xyC5sxdoXVojxrpxZihWMdyXNUqxgvCtplmIF411JsxQrGO9KmqVYwXhX0izFCsa7kmYpVhgh3iWHFEqSJEmSpLVvOS0GkiRJkiRpjTNBIEmSJEmSZiNBkGSLJDuMHYckSZIkafZ4Tbk83SYIkrwvyQ5JtgO+CXwrydPHjms5klwmyfXHjmMxSfYbfrYkeWCS1ya52thxzSfJFZK8Pcmnh8d7JHnE2HGtFUkOGv7WMvycj0/yd2PHNS3JUxb7N3Z8C0my9zz/dkuy5IDYsSS5SpKbJfnbyb+xY1oLktw7ySWH95+T5CNJ9h47rsUkuUSS3ceOY1Mk2XbsGJYjydWS3HZ4/xKT340eJdkuyRbD+9dMctckW48d13xm4fVsriT7J3nY8P6OSXYdOyZpLZm1a8rhefatST6X5IuTf6saQ69DCpOcWFV7JTkQ2Bs4GDiuqrq88E5yJHBX2maI44CfA1+tqi4vXpKcDOwJXB/4d+BtwH2q6hZjxjWfITFwKPDsqtpzuLg6oaquN3JoF5LkHot9vKo+slqxLFeSk4af6+2BRwPPBd5dVd1cvCR5/vDu7sC+bFi1ehfg2Kp64CiBLSHJf9Gev04GAlwXOBW4FPDYqvrciOFdSJJXAPcFvgWcPxyuqrrreFEtLsnNgF2Y2spTVe8aLaAFJDm5qq6fZH/gJcCrgOdV1Y1HDm1eSe4CvBq4WFXtmmQv4EW9/i4MvwdvA7avqp2T7Ak8uqoeN3JoF5LkH4BHAX9TVbsluQbwb1V1m5FDm1eS44CbA5cBvkpbf/3nqjpw1MDmMQuvZ9OG17Z9gN2r6ppJrgwcVlX7jRzagpIEOBC4elW9KMnOwBWr6tiRQ5PmNYPXlCcB/0a7npyci1FVx61WDN3exQK2HjLUfw/8S1Wdm6TPbEZzqar6bZJHAu+qqucPF+G9Oq+qKsndaD/ft3d8V/5yVfXBJM+C9as3z1/qi0Zyl0U+VkB3CQLahSvAnWgnUqcOJwDdqKoXAiQ5Cti7qs4eHr8AOHzE0JbyE+ARk9WwSfYAXgQ8g/a70FWCgPZ8u3tV/WnsQJYjybuB3YATmUpoAN0lCNgQ3wHAIVV1eJKXjBnQEl4A3Ag4EqCqTuz8zuY/A7dnSB5W1UkdV788nvaz/TpAVX03yeXHDWlRqarfD+cIb6qqVyY5ceygFtD969kcdwduABwPUFU/6bmaZPAm4ALg1rTXs7OBD9OS911JcjbtNWHab4B1wFOr6vTVj2phSfajPfdejXaNFlqS/upjxrUGzNo15XlV9eYxA+g5QfAW4AzgJOCotPL3344a0eK2SnIl4D7As8cOZhnOHi64HwTcfCgf7LJkEDgnyWUZnuST3IT2BN+dqnrY2DH8BY5L8jlgV+BZw8nJBSPHtJArAH+eevzn4VivrjlJDgBU1beSXKuqTu/0nPV02vPATCQIaHfe9qheS+E29uMkbwFuB7wiycXpuM0POLeqfjPn97Trn3NV/WhOvL0mkv9UVX+exDpUxfX8s02Sm9LuGk9uJGw5YjyLmaXXM2iVGDW5WBlKoHt346raO8kJAFX1qyQXGzuoBbwOOBN4H+1i+360pPLxwDuAW44V2ALeDjyZOXeOezQkM06sqnOSPJB2Z/71VfWDkUObz6xdU34iyeOAjzJ1PlZV/7taAXSbIKiqNwBvmDr0gyS3GiueZXgh8FngK1X1jSRXB747ckyLuS/wAODhVfU/Q4nYq0aOaSFPod0V2i3JV4EdgXuNG9L8kjywqt6TBfriq+q1qx3TMjwC2As4fbhLdFmg10THu4Bjk3x0ePz3wDvHC2dJpyZ5M/Afw+P70nrfLg6cO15YC/o9cGKSL7Dxi9ITxwtpUd8Ergj8dOxAluE+wB2AV1fVr4eEcrc9kLTf3QcAWw4l8E8Ejhk5psX8aGgzqOFO0UHAaSPHtJAvJ/kn4BJJbgc8DvjEyDEt5knAs4CPDnfkrw58adyQFjRLr2cAHxwSh5ceWk8eTmuV6dm5SbZkw02bHek3CXPXqtpz6vEhQ7n5M4e/wd78pqo+PXYQy/RmYM+hneuptN/bdwHdtSrP4DXlQ4a30+cIBaxaJUnPMwjmu8D6Da1n5MRVDmdJSfarqq8udawnQwbtGlX1+bTBTltOSrd7MbwIPRF4I63/PMB3qqrHiyuSPLqq3jLVM7+RSal8T2atnzBtsNvNh4dHVdUJY8azmCSXoJ387z8c+iqtPPOPwLZV9buxYptPkofMd7yqukzCJPkS7WLgWDZOaPTaJ78lreJlel7CD8eLaGHDa8Kzgb+jPe9+FnhxVf1x1MAWkORywOuB29Li/RxwUFX9ctTA5jFU7D2CjX+2b+u9EibJtlX1+7HjWMysvZ4BDEmi9b8LVXXEyCEtaujjvi/tjvE7aTdsnlNVh40a2DySfI3WfvSh4dC9gKdU1U0mfemjBTePJC+nVed8hI1f044fLagFJDl+qCR5HvDjoVX5+B7nfSS5AvBS4MpVdceh3fOmVfX2kUPrVs8JgvfRykcnWfU70wZ97UIb4PLKkUKb13x/FL3+ocBsDUlKcmxV3WjsONaq4Q73BcCtq+raSS4DfK6quusnhDbxmZbYOnS4c7F9VX1/7LjWiqFU9JrDw26TcQBJ5r1TUVVfXu1YlpLkCcDzgZ+x4W5b9TokSZoY2gvezmwMgJy117NXVNUzlzrWmyTXAm5DS2p8oaq6rNYZql1eD9yUdgf2v2gl/D8GblhVXxkxvAsZkt5zVVXdetWDWUKSLwOfoVW93Jw2nP2k6nOA+MwMOwcYquAeC0zm6BwJvGU1z8d6ThAcBdxpcoctyfa0YWR3oFUR7DFmfBPDC+fNaCV4/zz1oR2Au88pbepG2oChGwFfr6obDMdO6fGPJck/0/qiPwCcMzneY0Z1Isk2tDtE1wG2mRyvqoePFtQCprLAJ0z9LpzU4+9uZmzicy48cAiAXgcOJbkl7Y7QGbQTv6sCD6mqo8aLam1I8j1a7253d7SnJfkEi/TD91adkeSNLB5vd+0xSU5h4cFpL+ntdyTJ12l3Xj8+9Rrxzaq67riRXdgsvZ7BgjeXTu45cZg2B+rU2jAseAfg2lX19XEj02pKckVaq/I3qurooVrnltXnFqFvVNW+c54XuqsgmUjyNtp1z6R680HA+VX1yNWKodsZBMDl2XhQ1rnAFarqD0l6GqB1MWB72s9yevLsb+m0T34wS0OS9hrevmjqWNEm6Pbq3cC3aVO1X0Qreewyw85s9RPO2sTnmRk4NHgN8HdV9R1ou3iB9wM3HDWqBQwnqm8Erk17Lt4SOKeqdhg1sPn9iE6Hq87x6uHtPWjzHd4zPL4/rfqhN+vGDuAv8Gna88H7hsf3A7YF/oe2dnixbTijqNkZADkTr2dJHktrP7t6Nt54dUlaK1rP3kxrL5j43TzHujD89/8HLrwKt7ubNQBJLkWrNJvcOf4ybb1sd68dw/yyDwPXGA79gjZUr0czM+x8sO+cpOYX01YfrpqeEwTvBb6e5GPD47sA70ub8Pqt8cLa2FDK+uUk/159Tu5cyJczI0OSqqrnQSIL+T9Vde8kd6uqdw4tM0ePHdQC3kB7Ur98kv/L0E84bkgLmrWJz7M0cAhg60lyAKCq/t9Q6tarf6FdXB1Gqyx5MBvaI3pzOnBkksPZuLe0q8Glk/aMJK+pqn2mPvSJJN1djPc6H2MJt51z1/iUqTvfDxwtqoXN0gDIWXk9ex8tUfQy2k72ibNrFSeV/4UyPS+jqi4YbjL16GO0c6/P029Sa9o7aMN37zM8fhCtNP4eo0W0gOlWZdpmiKsA/0ZrPenNzAw7H5yfZLeq+m9Y3yqzqr+/vf5BU1UvTvIZWvk+wGOqanJycuBIYS3mbUnuXVW/Bhj63v6jqm4/blgLOphWAn8K8GjgU3Q6OXcYgHIhVfWi+Y53YtIn9Osk16XdGepyz3VVvTfJcWzoJ/z7XvsJmX/i81tHjmkxX0ryKmZg4NBg3VDaNrlrfCCd36Gtqu8l2bKqzgcOTVu99ayx45rHD4d/Fxv+9W67JFevYU94kl2BbhNyw53CZwJ7sHFbV4+VZlsmudFkcF6SfdmwNvC88cJa0GNofdxXofVufw54/KgRLWBWXs+GO8K/oVXmkOTytN/b7ZNsX50OLx2cnuSJtKoBaDeYTh8xnsVs2/s8hzl2q6p7Tj1+4dAS3KPHM7QqA1TVd4ff4+5U1fHDzKLuh50Pnk47fzydFu/VWOVtLN0mCAbH016MtgJIsnPHT5qXmyQHYP1e2C7/UAaXAN5RVW+F9dO1L0Fbc9abc6be34Y2sLK7F/w5DhmSRM+hZS23B547bkgbS7JDVf02yd/Qhsu8f+pjf9PjXYyqevVQ8fJb2hP986rvic83Ht5O34ntuT3msbQX/Unf9tG0rQu9+n3aUMUTk7yStu5wi5FjmlcNG0yGeTpUZxss5vFkWsXD9AnKo8cNaVHvpc2pOYB2QfsQ4KxRI1rYI4F3DL8LoT2fPXKoiHrZqJHNo6p+QZ83Zi5kqj/+X4fHOyS5ca/98UnuArwWuDLtdfhqtPOb64wZ1xIeQ6vUeA7t9ewLtDvJPfpkkjtV1afGDmSZ/pBk/8nwxGGO0R9Gjmkh3bcqJ7l1VX0xydwKjGsmoao+MkpgS6iqL6QNj999OPSdqlrV9vqehxROT3w+n/YiWr0Obhky1nefJDDSVgh+dO7wmV4k+S9ameP0EMjPVdXNFv/K8aXtkP9sVd1y7FgWkmTXmjNZf75jY0ryyaq6c5Lvs/GT+uRvrbtBesPzwnuq6ldjx6LxDc+zP6PdkX8ycCngTVX1vVEDm8dQSfRuWjkmtH7NB1fVqeNFtbjhufZaw8Nvr/YJyqZIclxV3XB6wNtkMNXYsS1k6Dee3E3uTpJnVNUrs8AgyE4HQJ4A7D0pgU9bKbmu43Oxk2gJ489X1Q3SdrM/sKoeMXJoa0KSs2mVT3+iVXZOzm96nFNDkr1og+kuRYv1f4GHVtWq9p8vx5CU/zWtte8JtEqSb1XVs8eMa1qSF1bV85McOs+Hq7dZFIskNABWNaHRcwXBQbRJ5V1N813Es4GvpK39CG3lR68ZVYBtpu9gVdXv0vZez4JtgZ3GDmIJH+bCA3s+REfD3qrqzsPbXceOZRNcAfhGkuNpvXqfne6F7EWSB1bVe5I8Zb6P99Z3nuSDVXWfzD9dnV4Ts1X1gySXAK40uUPfsUNo+7e/BOs3RryVDW10PZrcwdgG2HO449LdhOrBpFz0p0kOAH7ChmRMd4YYrwNsM7kD12Hb3KRSr+s2ozlmqT8e4Nyq+mWSLZJsUVVfSvK6sYNaTGZo8F9V9TzE+EKq6kTac+0Ow+PfjhvRorpvVa6q5w/vvmi+m3YjhLSUWwBfZP5BtUVrV10VPT9pzsrEZwCq6jNJ9gZuMhx60lCW16tzkuw96YVOckM6LWOac9GyJW24yIvHi2hhabuBrwNcak4GcAem+mJ7kuQLVXWbpY71oKqek+S5wN/R+rH+JckHgbdPhrl0YtKrPSsnJwcNb+88ahSbaCjPfTWtgmDX4e7Li6qzVXyD7SbJAYCqOjIdD9lMWyl6S1pP/6eAOwJfAXpNELxkuCP/VNpmix1oVSXdSfJvtET3rWgn1PcCjh01qHlU1SeG9sPrVdXTxo5nmWapPx7anKLtgaOA9yb5ORu3Vfao+8F/Sa5VVd8ezssvpLc5QAvdVJhKHnZ1UwFa8o2W5O55DtRE9zftoK+ERs8JgpmY+DyRZLKSZJLt22O429Lr/vAnAYcl+Qmt4uGKwH1HjWhh0xct5wE/q6oeBzlBu9t2Z+DSbJwBPJuWce9Gkm1oJ6mXG+YlTHZY7UAbRtWlqqok/0Mb/HgecBngQ0mOqKpnjBtdU1VvGU6sf1tV/zx2PEupqp8O7z5u7kCnJK+gDX/r0QtoQ5KOhHb3pdO7AtAuXJ5LazMAeCB9X7jcC9gTOKGqHpbkCmwYXtmdqvrk8O5vaBfePbtZVV1/aId4YZLX0Cbad6eqzh/6oGfFLPXHA9yNdnPmybQ5D5cCeq+GmoXBf0+h/Xd/zTwf63EO0GI3FbqqkpylisNZvGk3GD2h0XOCYNYmPj996v1taCetx9HfkxAAVfWN4Q9negBGrxM9X1JVD5o+kOTdc4/1oKo+BnwsyU2r6mtjx7OER9MSRVemDQSd+C1tfVx3khxE63f7Be3O29Or6tyhz/S7QBcJAlh/Yn1/oPsEwZTbceFkwB3nOdaLc6vqN9l4P3tXJ1NTHk478Z+UCB49HOvVH4by7POGctefA1cdO6iFDP2wL6FdbH0GuD7w5KrqManxx+Ht75NcGfglcKUR41nKiUk+Tlsnuv7udo8Dvqrq57TVp7PiecPF9gW03vPek7IwA4P/qupRw9vek4VAu6kwvPv5qvrq9Mc6TNDNUsXhzNy0g74SGt0mCGagn3QjVbVRv0iSqwKvGyeahc3oRM+NpvkO/YRdlQXN45dJvgBcoaqum+T6wF2r6iVjBzZRVa8HXp/kCVX1xrHjWaa/Ae5RVT+YPjhcyPT4YvXVJP9Cm64+fWLdW3njY2mluFdPcvLUhy4JfHX+r+rCqUkeQFsbdw3a9oVjRo5pXsNgze6Gui1iXZJL08pHjwN+B/Sc9Py7qnpGkrsDZ9D2hh9Fn1UPnxh+tq+iJWeLvst0t6ElMaZveKxqP+xSZnGg4mDWkrLQLhD/KUn3g/+SPB54b228gvz+VdXrdp43cuE7x/MdG80sVRzO2E076Cih0d0WgySvq6onJfkE8z/J99hbeiFpt7ROrao9xo5l2ixN9EzyLOCf2Hj9YoA/A4dUVY+7zgEYhlU+HXhLVd1gOPbNqrruuJFt0NO01E2RZE/aEFCAo3uc7juR5EvzHK7qbDf70Lt9GdqKtYOnPnR2dbjucmIYrPps2kwKgM8CL66Opu3P4mva8Pq1U1X9aHi8C7BDVZ286BeOaPL8muRtwIeGuUAnVdWeY8c2bah2uklVHTM8vjhtaHC3M5eS7DffXc25x8aU5C7DzISHzPfxqnrnase0mKmk7G7A9NaVSwJfraoHjhLYGpPkxKraa86xEybnZb1IclPawNonsXHV4Q60DWldPY8BJDm+5mwHydQWmR7MauKwh4RGjxUEk/7MV48axSaa88u3BbAXG5dtd2FqAMYjq6rL4TITVfUy4GVJXtZzMmAB21bVsXNKn3ubm9DNtNTlGoZPPYoNsb0nySG9VkDMUHnjb2i92/cHSHJ52l3D7ZNsX8P61g7tMfzbavh3N+CutPLyXszca9ow5+NTwPWGx2eMG9GyfDLJt2ktBo9Nm7T+xyW+ZtUN1U7/CtxgePwnpuYsdWoW7mp+Ynj3lN4qtBbwPtrciZlKyk4Md+KvwVTZc6czt7ZMsn6zxTAbqMe25YsB29Nex6bnEPyWNg+mGzNWcTiLm1gAThiqX67Dxn9jq3YTt7sKglk1J2t9HnBGT9n1uZL8kNan+QHgi9XxL8JQMvrFyR2WoTTzllX1n2PGtZgknwb+ETisqvZOci/gEVV1x5FDu5AkW/aeLJoYXoxuWlXnDI+3A77WU8Z6WpLnzXe8+ltnBqzfCvBa2lyKnwNXA06rquss+oUjSfId4GnAN2k9vEBbfzhaUAtIctDQ1rPosV4keSfwL1X1jbFjWa4kfwP8Zpj/sR1wyar6n7HjmivJq2ntGh/p/LV3Fu9qfok2dPlDwAeq6psjh7SoJLsBZ1bVn9JWn14feNekJL5HSR5JazPYCTiRtr3ra71VxgEkeRXtdWzS4/9o4EdV9dTxolpYkqv1+Po1bRYrDjO1tW0WJDkM+DbwAOBFtAGmp1XVQYt+4eaMobfXpiwwFXOi1wuBWTOU5t6ZNsxnb+CTwH9U1VdGDWwes1IiNi3J1Wl7z28G/Ar4PnBgj0/8M5YsOgXYt6r+ODzeBvhGVV1v3Mjml2T6JGQb2t/caT218kxLchKtz/jzVXWDJLcCHlhVjxg5tHkl+UpV7T92HMuxQDlmt89jw934/wP8gDY/Y9Jn3OVr8PCa9hRg56p61DCTYvfasN2gG0nOpk0tP59W8dBlD3eSW9BWXT4G+LepD50NfKKqvjtGXEtJckXgPrTNTDvQEgXdzP+ZluREYB9gF9o60Y8B16mqO40Y1qImr8PAf1XVXmmD1V5aVfO2K45paOl5NDBZ23wE8LZeb4oMlU/P4MJ3jrtJviTZoap+OyRkL6THJMEMJg5PGM7BTq628WZrWkvtTVYtht6uBZJcbXj38cPb6ZVQVVUHX/irxrMWEhpDqdjraRewW44dz1zz9TQlOaXXi8Jpw12sLWgzFO5XVe8dOaQLmbFk0VOAhwAfHQ79PfDvVfW6sWLaFEO/8Wer6pZjxzKfJOuqap8hUXCDoRy6uz7uiSS3obVFfIGN1+F20x6TtsniAcD+tM0FE5cELqiq28z7hSObei3eSI9JToAkH6ANU3xwtVkE2wLHzE0ua9NN39UcLri2r6rfLvFlo0tyPdrF1n2rqsey8vWJwyTPoG0OeWPPiUOAJN+oqn2H5MaNh+qHU3utNJslST5Hu1nzNFpi7iHAWdXRWskkn6yqOyf5Pu36Z7qXtqrq6iOFtqgZSxweW1U3SnIUrZ3jf4BjV/Nn290MgqkXodvNeYJ8ZpLj2bicpQeTyenzJjRWP5zlG+4O3Be4A60/5z7jRrSgdUleC/zr8PjxtBPB7qStA3s8cBXanYDPD4+fCpwMdJcgqKrfAx8EPjiVLPoy0F2yqKpem+RI2sUWwMOq6oQRQ9pU29LKMnv16yTb0y5k35vk50xtX+jQw4BrAVuzocWgt/kZxwA/BS7Hxju5z6Y9J/Rq3vWyQHfrZQe7VdV9h4QMVfX7zBkC05MkdwX+dnh4ZI+VDlNeluQxtIqHbwA7JHl9Vb1q5LguJMm1aec196RtXvgA7fW3V+cOv7MPZsM8oK1HjGc5zhxaPf8TOCLJr2iVRt1JWxH4AlqbwVZsqNbp8iIWuGxVvX1oP/sy8OUkXbV5VdWdh7e7jh3Lphjazd4wVBM8A3gebTVujw4ZzsefA3ycNp/iuasZQHcJginJ1JTcJDej3YntygwmNABIcgZwAu3C8OmTnu5OPYH2h/GB4fERbEjI9ObdtJaCr9FWkjyb9oJ096o6ccS4FtV7smhOKdsZw7/1H+uxpA0uVGG0JbAj8OLxIlrS3Wglz0+i9bxditb/1qt9q2r3sYNYzPAa8QPgpmPHsonmrpfdkr7Xy/45ySUY/t6G3u4uh/8leTmtRHuSMD5oON/pdRjvHkNJ8YG0wXoH05L03SUIgHcA/wHcvqp+MnYwy/Aw2p3i/1tV30+yKxtuNHWpqu4+vPuC4WLrUrQ2xR69HXgy7fe1y7aCOc4d3v40yQHAT2jrnbuT5OPA+4GPDTeaujVLicOhSuu31VYjHwWMkszqrsVgIskNaU/0l6JdYP0KeHivQyaGUqvHz0lovKnH8sbhRO/Z1emgtFk23fow/Jx/SuuJ7W6a9sScZNHHe0wWLVDKNtHt3YA5ZdrnAT+rqt62WWxkiPkaVfX5oUx7y6o6e+y45pO2rvVVVfWtsWNZSpKb0Ca/X5s2sXpL4JwO+85ncr1sktvR7rbsAXwO2A94aFUdOWZc80kbtrpXVV0wPN4SOKHXlsQkp9I2M72PNrjyyz22Hg0/x3dX1QPGjmVTDImtnavqO2PHspThZ3xqVV1r7FiWI8nXq+rGY8exXEnuTKvguyrt9WIH4IVV9fFRA5vH1I2lA2iVRf8BfLLH890kX6MlBT44C4nDSbvnqDH0miCYSJuWOVnD1a0ZTGgcW1U3GjuO5Rgy1PPtL+1maMtE5gwim/u4R5OBM2PHsRYlefd8Zdpzj/UiyT/Q1kj+TVXtljbo7d867pM/jbZH/Pu0u8XdDtJLso425+Mw2lCyBwPX7PiCe+bWyya5LG2iemgD1H4xckjzGhIEt5xUPg0VUkf2+HsLkLZe9pnASbSLgZ2B91TVzUcNbB5JjgZuU1V/HjuW5UjbHPNq4GJVtWuSvYAXVdVdx41sYUk+Bjyh+l1/u95QrbMlre1sek5Nl+fms2hIGt2aVjV7h96S3rNo+L39BS2psf6m3WpWy3aXIBiGkC2oql67WrH8JWYoofHPtD63ub983T1pDsmXiW1oJULnVdUzRgppQUnOZ8PPM2y4C9fdlOokz6iqVyZ5I/MnYJ44QlhLSnIP2gyCok11/c9xI1rYPAmjrYCTq2qPEcNa0FAJdSPg65OWqXQ8EDQzNEgvGwZArh+62vswslmQZNEEbKevafcHXg58ifba8LfAs6rqP0YNbBMk2arHaqgk76JV6Xycjc9tujx3THIc7eLqyKnn3G9W1XXHjWxhw+C0GwDHsvHPuLukxnCDaa7q8QYTQNp62YNqWHM59KG/pvrdfHQJ2uyM+zIMua6qJ4wb1QZJPlhV98mFB8p3ezMB1lfNzrWq1bI9ziC45NgB/CWGxMDzGYYOJfkyLQvca6Jgr+HtdJtB0V6oulJVcwcSfjXJsaMEs4TqcAvEIk4b3q4bNYpNkORNtNVr7x8OPWaY/9HVTIrpMu0kk+qM9WXaowW2tD9V1Z8ns92GhEZfWeQpPSYCFvH7JBcDTkzySlr7UXdzdWbQaxb5WK+vae9PG7a673DomcMArS4led4CH+qxTfG/h39bMBvnk+dW1W+y8TzNCxb65E6s6rC0i6KqbjV2DJvo+pPkAEBV/SpJl0nkJB+k3VD4DPAvwJcnbVMdOWh4e+dFP6s/157bqpG21nvVdFdBMKuSfBj4JvDO4dCDgD2rw72ws2bOgLotaIOy3tD7cLJZkeTeVXXYUsd6kLab/do1PHENw1xOraprjxvZ/GatTHu4cP01rfz9CbT1Ot+qqmePGddaMFQ7/Iw2f+DJtHa0N1XV90YNTKsuyRfmtu3Md6wXSaaHeW1DO9k+rde7mgBJtu19cBpAkrfT1rQeTKuOfCKwdVU9ZtTA1pBh2N91aL+7APQ6gyttxfAthwF1k/PfL/dYxZfk9sDnq6r74Y9JXlFzVkXOd6wX87Unr3bLcncVBLNa9kxbsXTPqccvHMp1u5TkCsBLgStX1R2T7AHctKrePnJo8zmODQPqzqP1Gz9i1IjWlmfR+qKXOtaD79H6Xyd3jq86HOvVsUkuNakkSlsNdcuO2yKeCTwSOAV4NPAp4G2jRrR2/AL483BX4IVD3+bFR45pQTM4P2Nr4LFMrQ4E3lJV5y74RatsuAO0LXC5oXR4ctt4B9pq3C5V1UZVGkleDXx2pHAWleSmtMn12wM7J9kTeHRVPW7cyBb0BNq2oz/RhkB+ln5XrwGQ5Gw2nJ9fjNau2t3AVYAk/0b7m7sV7bXsXrTWiF69BvhaksNozw/3Av7vuCFtLMmtq+qLwHbA3eZUv1BVPa0Znrgd7fxm2h3nOTaqJFekvRZcYqgcmX6N2HY1Y+kuQcAMlj0P/pBk/6r6CkDa7tU/jBzTYv4dOJT2wgTw/2jzCLpKEAx3iB9Yw3YIbT5J7gjcCbhKkjdMfWgHWiKmR5cETptqMdkXWJe2bqfHHsjnV9VHJw+q6tdJnk/bH92VbDyd+q1jx7MGfQG4LfC74fElaNP2bzZaRIubtTWHb6ZdqLxpePyg4dgjR4vowh5NWyF6ZVrie3Ly91taie6s2BbYaewgFvA64Pa0GQRU1UlJ/nbRrxjRUOXwbDaci3Wvqta3bqRdHd6NNhy0RzerqusPs19emOQ1tFWdXaqqdw0DbSetUfeo/rb03AL4Im32wFxFGwjZhSSPpVVC7jYMh524JHDMOFEt6vbAQ2nPr69hw2vE2bS21VXTXYKgqj4xvH3nUp/bmccA75oMKaRtMXjIiPEs5XJV9cGhV5qqOm8YsNeVqrogyb/QBuJo8/oJLRF3V9rJ6sTZtBLoHi3UC9ur+XrMu3veBaiq85N8J8nOszCdegZtU1WT5ABV9bu0NZJdmeH5GfvWxmv3vjiU63ajql4PvD7JE6rqjWPHs1xzBnxtCexIn/MHAKiqH825q9nduc1aMbT7/eeQ+D547HjmMblR9/skVwZ+CVxpxHgWlWRnWhL549PHenpNrqrnD+++qKo2GqaXZNcRQlrM+2gJoZex8e/n2au5EWC5hmvfdya5Z1V9eMxYujxRhZlbbbcl8KCq2jPJDgDV/9q4c9JWQk16uW8C9DpQ8QtJ7gl8ZNJ7rouuqk4CTkryUVp54Pmw/ve5y9LnqvoytNWMTD1/9fhEP1iX5LXAvw6PH8/GyZjeXAY4dajQ6Ho69Qw6J8nek6n6adtZuqsyq6qXJXkF8Laee8zncX6S3arqvwGSXJ1+Lwz/J8klq+rsJM+hTf9+SY8bFwbTA77OA37W4waDwY+S3Ayooe3kIDZUpmozSNskNLEFbW3rHxf49LF9cmjtexVwPO2ct+e2ucPZcO1zCWBX4DvMqejqxIdpz13TPkRHlWZDe+dvkrwe+N+qOhvaOWSSG1fV18eNcEE7Dee5Z9MqOvcGDq6qz61WAN0OKcwMrbYDSPJfVdVridWFpK2GeiNwXdpwxR2Be1XVyYt+4QiGfrftaCcmf6TDlYGzLMl/Abed3N1Msj3wuarqrvQ5yaNod67+SJv0PPldWLXVL5siyXa0ic+3HQ4dQbsQOGfhrxpPklvMd3ySmNFfLsm+wH/QKncCXBG47zxbWrqQjtdbzifJbWhtc6fTfr5XAx5WVfOtORvVUO58/ST70/rNXwU8r6puPHJoG8nGA4IvpMfEbJLLAa+nPeeG1sZzUFX9ctTA1pAkh049PA84A3hrVf18nIiWJ8nFaZVcvd4Mu5DhXP1xVdVNq1SSa9ESFq8Enj71oR2Ap1dVd8mMJCcAe88ZcL1uNYf+bYokJw03nW9Pq1B/DvDuv+ohhRPznDR1u9pucMLQB30YG99566YXZ1pVHT9cDOxOexH9Tk/DnKZN97tpRcxE6fPg6cB1q+oXYweyHEMioMeyy4X8EPjpMEhvsuP4CuOGtDZU1TeGE6vJ9pVun3MHxyfZt6q+MXYgy1FVX0hyDTb++f5pzJgWMalsOAA4pKoOT9LjYLrpAcE701onA1ya9lzRWzkxw2vDgWPHsZSFBnFPdDyQm6p62NgxbIqhomQXhmueJFTVu0YNapmGc/WuEoe059g7054HpucQnA38wxgBLUOmK5CH9uVur4HZMHvgTsC7qurUzJ0GucK6/eFk/tV2l1rg03uwDa23aboFoqthHdOS3Bv4zPBL9xxg7yRdljhmxlZCzaCZKH0e/DfQ/eqqiSQ7As/gwiuWumuVGhzGxkPzzh+O7Tv/p2spk4nPc8pyAa45nKh2+RoB3Bg4MMkPaEnvSbXO9ccNa1E3ZMOFwF4dXwj8OMlbaJO1XzHc2ZxvXsmoqmpXgCRvBT5aVZ8aHt8R+PsRQ1tQ2qrWl9Bewz4DXB94clW9Z9TALmzWBnGvN0M/Y5K8G9gNOJENibkCenxeIMlTph5uQSst/8lI4cyrqj4GfCzJTavqa2PHs0ynJ3kibXAttMGFp48Yz1KOS/I5WhL2WUkuSauaXTXdJgiYsdV2s5ZRBZ5bVYcNJY63AV5N+8PpJlOZGV0JNYOeBByWZKPS51EjWtizgGOSfJ22Fgro+m7Le2nbQe5MKxN7CHDWqBEtbquq+vPkQVX9OcnFxgxoDZiZic9z3H7sADbFjF0I3Ae4A/DqYbPJldi4VLc3N6mq9XcGq+rTw0Vij/6uqp6R5O600vd7AEcBXV28zuAg7mkz8TMe7APsMUPzq6YrZs+jzSQYdVjdIh6T5LSq+jXAcJ7+mk5n1zwGeAOtVL9oW4UeNWpEi3sEsBdwelX9fpgZt6rXmd0mCCaZ61kxDER6PW3VSwFfA540d8JnR6ZLHN/aaYnjWlkJ1bUZK31+C+1i6xRWOZv6F7psVb09yUFDH/+Xk/Rcsn1WkrtW1ccBktwNmIl2jl5NJj7PWhK5qn6QtkP+5sOho4fBpr2amQuBaqvtPjL1+KfAT8eLaEk/GSoNJxeAB9LZXc0pk/PaA4DDquo3q1yZu0mGKrNnAnswG1VmMFs/42/Sbnr0/Pe1XlW9cOwYNsH1J8kBgKr6VZIuN44N8zHuN3YcS0lyrar6Ni05AHD1sf62uk0QDHePHwfsT7vgPhr4t0lvbIfeR5tUfvfh8f1oA6m6uSM/R/cljjWjK6Fm1O5sOEHZu+PS3K2r6ilLf1o3JomWnyY5gHZSvejgr5E9Bnhvkn+lPe+eCTx43JDWhuE59p5M9cICVFWX6+KSHETrJ51cyL4nySEdPxfP1IXAjLk/8Hzgo8Pjo4ZjPfpkkm/Tyt8fO1yA93reCBuqzA5gNqrMYLZ+xpcDvjXMMJuuOuxqM0+ST7D4TIqu4h1skeQyVfUrWN8a3uV15XBN+Qgu3O7ZW7XDU2iVDa+Z52PFxm3sK6rnLQYfpA28mGSsHwBcuqruPV5UC5tMJZ5z7KTaeC9zN4YhdHcATqmq7w4ljterVVyhsVxT8xJmZSXUTEnbX3xLWoLgU8Adga9U1b3GjGs+SV5KK2n8BBu/2Hc3TRsgyZ1pyc2r0raG7AC8cHKHvlfDJgumh1fqoknyGdoq2eOYWr9XVfOdCIwuycnATScbN4aNHF/rbQbB1In1JWl3Xbq+ENDKGy5UflNV5w+/t5esqv8ZO675JDmuqm44fQ6Z5BtV1fXclzk/422BHXr8GWdGNvNMxXkPWqJzcu1zf9pa0SePEtgikjwY+CfanKIA9wL+b1W9e9TA5pHkMODbtGvJF9GqoE6rqoNGDaxjPScIvlVVeyx1rBdpe6N/RasaKFoP92Vo64u6vYCZBZmRlVCzKskpwJ7ACdXWqlwBeE9V3W7k0C4kyXwtO1WdrTlM8oqqemaSe1fVYWPHs1zDf/uXAleuqjsm2YN2kfj2kUObeUm+WVXXHTuO5RqeF/atDRsttgG+UZ2tPkzyZGBr2o7zC7VG9XYhMIuSXBN4Gheufum5DH4mZFiRneSztB7pnwAfqqrdRg5tUZmzGQDotepwpiRZV1X7LHWsF0muA9xqePjFqvrWmPEsJMkJVXWDqeuJrWltc92upx/7b6zLUpDB8UluUlX/BZC25qPnqa/3Gd4+es7x+9ESBl1dwMyYWVkJNav+UG3ly3lJdgB+Trvj3Z0Zmk1ypyQH04YqzkyCAPh32i75Zw+P/x+t/NUEwUV3TJLrVdUpYweyTIcCX0/yUdrdobvR5+/BVWibN54FnAx8FTgGOKa3xHySs1m8jHiHVQxnUxwG/BvwNqaqX7RZvCTJpYCnsqHKrLu7xdNmYSBokq9U1f7z/M1NtrH0+re2XZKrV9XpAEl2BbYbOaYFVduEdhZD2X6SnavqhyOHNZ9J8vjXSa4L/A9w+RHjWVQPf2PdJQiGuxZFuyNwTJIfDo+vRisP6dIMXbjMou7nJcy4dUkuDbyVVv78O9qQze4MpYxPAXauqkdl2HteVZ8cObS5PkOrKNo+yW+njvd+cnK5qvpgkmcBVNV5Sbwg2Dz2Bx46VMH8ic7XBlbVa5McyYY5QA+rqhPGjerCquppAGnbNvahJQseBhyS5Nc9VR1W1SUBkryYNivh3bTfgwOBK40Y2lLOq6o3L/1p2lRTr12/YcOd2N7NwkDQA2HD39wMeTJwZJLTac8NV+PCNx67kOSutF75K9NuLF0NOI3W59+bQ9K2LDwH+DiwPfDccUNa1Oh/Y921GCS52mIfr6ofrFYs6sMszUuYdUl2ofUSnjx2LPNJ8gFaEuPBVXXd4XfjmKraa9zI5pfkY1V1t7HjWK7hgvCewBFVtXeSmwCvqKp5+zi1fAu9tvX8mpZkb9oWgwuAr/Y892W4C3tTYL/h7aVprxndbY+Ybz5R5zOLXkC7APgonc9+SbIfcGJVnZPkgbSZRa/v9e9saN94M3CF4TXt+sBdq6rbKsmhn/uJ1bZvdCnJ8VW19/D+h6vqnmPHtFzDTbBrDQ+/XVV/Wuzzx5LkJNrQvM8P5fu3Ah5YVd2upJ8VPfyNdVdB0OuT+FoxayWOSbYEjq+qyZPlLKyEmllVdcbYMSxht6q6b5L7Q1sXlvS7X2mWkgODp9Cy67sl+SqwI23wkC66vrLxS0jyPODetB3cAQ5NclhvFy5JDqHdsTob+DqtveC1NUzW7tQ5SQ5kw8yi+wPnjBvSoh4yvH361LFeWyffDOyZtqLzqbS2iHcBvSY530r7ub4FoKpOTvI+2rylXs3CZoDp84Ief083kuQZVfXK4eFdp2cXJXlpVf3TSKEt5tyq+mWSLZJsUVVfSvK6sYNaI0b/G+suQaCVNWsljsOE3O903Nek1fXnJJdguNhKshtTT569mUrIhdY2tTVwTm+JOFifjLvF8G93WszfqaoLDX7TX+RwNvwubAPsCnyHPssxob0m7Dk1pPDltH7I3i5cdgYuDnwX+DFtNeevxwxoGR4AvH74V7S5CQ8YNaJFzFgL5XlVVUnuBvxLVb09Sc93NLetqmPn5LnPGyuYZXrB2AEsQy3wfq/uB0wSBHNnF92Bti2gN79O23h0FG098s/pO9E5S14wdgAmCC6ioQRzQR2XZN51Tjnjm4dyoeeNFdAiLgOcOmTS1j/5dJat1up4Pq2//6pJ3ksrJ37oqBEtYrr/cah0uBvQ5dTcIRl3/6r6Z+DUseNZa+ZO/x9eOx43UjjL8RNaImOy3/zitAvwrlTVHYa/revQ5g88Fbhukv+lrWV8/qgBzmOo1Oq+uijJravqi0nuMd/Hq+ojqx3TMpw9zFB5IPC3SbagJWZ79Ysh0T1Jet+LziskZ2QzyJ7D/J8Al5iaBdTrHKAs8P58j3txN+APtLkJBwKXoq0Q1EXUw99YdzMIYP2drM9XVfcDW5J8aXh3G9pQiZNof8zXB9ZV1U3Him0xSY4B/pWNSxwfX1U3GzWweWRG9tjOouFv7dTpFo7eJbks7SI7wH9V1S9GDmmTTNbtjB3HfJL8M+1k+gNsnIzrNdE505KcMjdx0Isk/wnsCxxBe424HXAs7Q49VfXE0YJbQJKdaEnDmwF3Bi5bVZceNah5JNkR+AcuvMLq4WPFNJ8kL6yq5yc5dJ4PV2/xAiS5Iq0a4xtVdXSSnYFbruZ6sE2R5OrAIbTf2V8B3wcO7LHddpEW1V4vumfGnJkJ69+f77E23TCv6qm0Adf/0OuA6562b3SZIABI8gXgHlX1m7FjWY4kHwGeX8MKq2GNxguqqsv+3WEY3etpJ1MAXwGe1GsP+jDg6xpV9fnhD33Lqjp77LjWgiQfA54wKy0cSa5Cm5Y7fWJ91HgRLWzOnbctaEnEW3ScOPzSPIer3Hd+kSV5ytTDLWjD0y5bVbcfKaRFJXnIYh+vqneuViyLSfJE2sXVzWirrI6Z+ndKVV0wYnjzGhL0R9MGrq7fElJVHx4tqDUiyXbAH4eKqGvShr19uvdWqSHuLYDfA/erqveOHJJWUdq2oHMYKh5ovwcMj7epqp6rYLo3awOue9Bzi8HvgFOSHMHGd7K6u2sx2L2m9ltX1TeTXHvMgBYzKyWOAEn+AXgU8De0vaBXoe1kvs2Yca0hM9PCkeQVwH1pJfCTE/+i9cD16C5T758HnEHHf3ezULU1w6bXbZ1Hm0nQ8wXhp6vq59MHkuxeVd8ZK6AF7ELr131yz1PV59i2qp45dhBr1FHAzdNWmn0O+AbtNePAUaOaI8kOwONp5zMfAz4/PH4qcDJgguCvSFVtOXYMa9xMDbgGGJ7DrsrGN8NWrZqz5wTBR4Z/s+LkJG8D3jM8PpD2JN+loRTzjWyoIDgaOKiqzhwvqgU9HrgRbUI11VYdXn7ckNaUnnfBzvX3tGRct4MJp1WHK9Y0jqp64dgxbKKjkzy3qj4IkOSpwCOAPcYNa2NV9ZSlP6s7n0xyp6r61NiBrEEZTv4fAbypql45zFfqzbtpLQVfo7WbPJt2t/juVXXiiHFJy5LkhlV13Jxjd+6tbH8wawOuX0ybr3U6G98MW7Vqzm4TBFX1ziQXA645HOp9mvbDgMcCBw2Pj6Kt2+nVocD7aGusoA30OZTWZ9qbP1XVnyfJviRbMRtTaWdCVX15vhaOseNawOm0Hvlun9inzUqvsVZekn1oFwFz22OuP1pQi7slcEiSewNXAE6jJWp10R0E/FOSP9HaIrrt4R6G/N2kqo4ZO5ZlSpKb0m7STLYXbDFiPAu5+mT+yHBz6ae0/ug/Lv5lUjfemuTBVfVNgOHu/JOAHhMEMzXgGrgPrerhz2MF0G2CIMktgXfSSnJD+4/6kF57javqj0n+DfhUhyWY89mxqqYHD/17kieNFcwSvpzkn2iTaG9Hm/z9iZFjWjNmrIXj98CJw4yS6d2wvbYefYxWnfN5pnqN9VfpvbR956ew4Y5At6rqp0k+Q1u5dQFwcFX9buSw1oTp7Sa9q6oLkvwr0OVg1Xk8ifY7+9GqOnUYAjjfbJWxrb/hNcxLONPkgGbMvYAPJXkAcHPgwcDfjRvS/KrqiCTHs2HA9UGdD7j+JnBp4OdLfN6K6XlI4XHAAyYX28OwmfdX1Q3HjWx+Se4KvAq4WFXtmmQv4EU99nHD+iGQhwLvHw7dH3hYVXV3UTjcwXgE7YknwGeBt1Wvv7wzJsmJDC0ck+n6vU5XX2hwWi8D0+ZKcuIsDMFZaI3ZRPW5zmymTKYTjx3HciX5PG3V4RNpfZBvB46qqqeNGtgaMfSXXoO2AQnoetjqq2ml8B+ZldfdJNtW1e+X/sxxTA2lg40H03VbTSLNNVyb/SfwQ1p7zB/GjWh+Se4OfHEy+D7JpWnbTf5zzLgWMlQcfoyWKJi+GbZq15Q9JwhOnlt6Od+xXgwJjVsDR/Z+kQXrtwK8EZhMU/8q8MReJ9kP7SbXorUWfGfMspu1JsnXq+rGk/V7QwvH8b3+rc2SJC+hTcrtutd4ao3Z5WnT4L84PL4VLf47jxLYGpLkNrRE7Nzqly6TL0n+fvrkKW0l6j9V1YvHi2ptSPJIWpvBTsCJtLtaX+t1W8iwcms7WhXUH+j4InZoL3g7sH1V7ZxkT+DRVfW4kUOT1oQkp7Bxm+/lgd8wvK71eO44382a9L1y+lTgLcypOKxVXO/ebYsBsG6eoX/rRoxnKedW1W/mDMXsM/sCVNux22V1w1xJDqCVvP837cRk1ySPrqpPjxvZmjEzLRxJvs88f1dVdfURwlmOmeg1ngxTTPI5YI/JNPgkVwL+fcTQ1pKH0ZKcW7Px0KEuEwRV9Z9J9qfNJjmUtu3kPUt8mZbnIGBf4L+q6lZJrgW8dOSYFjRLLRHA64DbAx8HqKqTkvztqBFJa8ss3jCYbw5Jz9fAv6+qN4wZQM8/nMfSptdPeouPBt40XjhLOnXow9kyyTVocXc71GfGthi8BrhVVX0P1k8fPRwwQbB5HExr4TgFeDTwKeBto0a0sH2m3t+GNmTzb0aKZUkzdmINcNU5q+J+Buw8VjBrzL5VtfvYQSxXkufT/t52p7WjXYyWINhvsa/TsvxxmFtEkotX1beTdPu7MawDOxDYtapenOSqwJWq6tiRQ5tXVf1ozs0a579Im0lV/WCoKDu1qq41djzLtC7Ja4F/HR4/Hjhukc8f29FJXkZLdE5XHP71rjlM8oWhD/5F1fYEv3bsmJbpCbQJ1X+ibQf4LNBzKeYsbTE4e5IcGJwOnD1WMGtNVV0AvHX417Wq+uWcQ68b2nueN0Y8yzFLvcbAF5J8lg2zSe5LG7Coi+6YJHtU1bfGDmSZ7k4bTHc8QFX9JMmsJbx6debQA/ufwBFJfgX8YNSIFvcmWtXLrWnnNb+jnWjvO2ZQC/hRkpsBlWRrWrXGaSPHJK0pw2DN7yTZudfW5DmeQFvp/YHh8RG0JEGvJq0PN5k6tqprDrubQZDkW8AjaT1kD6CV5K63mtmTTZHk3lV12FLHerFAP06XA9WSvJm2GuyDtD+Qe9MGonwe+u3h7V2SD1bVfebpJwO67SPbe+rhFrQ7nI+tqj1HCmlRs9ZrDOsHFt58eHhUVX10zHjWiiSn0baEfJ+WSJ60m3T3dwaQ5NiqulGS46tq7yTb0X53u4x3ViW5BXAp4DO9ztaZ+h1Y37Ob5KQen3eTXA54PXBb2t/Y52jVkXOTy5IugiRH0S5kj2XDwM1VHaSnldNjguBetHLn/bnwzIHq9cR68gK61LFezNgWg0MX+XCVO+X/IkmuVG2V2dXm+/gwp6IrSabXVZ1Hu9h6TXW6WnRIvkx6jfea9BpX1aJbA7T2zNLfGUCSp9EqX24HvAx4OPC+qnrjqIFp1SX5Om146TeGRMGOwOd6HfAlaeUNyc0LWc1BektJ8rqqelKSTzD/jbCukhlJnrLYx6tq1arqu0sQTCR57ixMS05yR+BOwH3YULoCsANt2NeNRglsCXO2GBRtXkK3Wwy0MoY+ss9X1a3GjmUtSvKNqtp3WCV546r6U5JTq+o6Y8c2n6F64BW0qcSh06GKs2poN7kqU+19vVbFAQxDS9evl62qI0YOSSNIciCt3Whv4J20/efP6bFCckhe/AOwCxv/nXkjQdrMklyBDa1Gx1bVz8eMZ64kN6yq42YhmQHrZ/9Am/2zL8OwVeAutJ/vA1ctll4TBLNiWKGzF/AiNu6DPhv4UlX9aoy4FpLkFVX1zJ7bH+YaKgjmy/z5gr8ZDNUk96hhP6w2nyQfpU2vfxKtd+xXwNZVdacx41pIku8Bd6kqe3Y3syQvBh5K28YyeT7rtipOmjZUP92Gliz6Qq/PEUmOoQ1dPo6p4YRV9eHRgpLWoCT3AV4FHEl7Xrg58PSq+tCYcc1nuPlxeFX9aclP7sDQvnFAVZ09PL4kLf5V28higmAzSbJ1VZ07dhxLGUqerw8c12v7w1xJ7jn1cBva8KyfVNUTF/gSbYIkH6P1kR3Bxn1k/nw3oxnpNf5qVTmlfgUk+Q5wvV7/20uLGarNrsDGd+W7qzjsdZaStNYkOQm43aRqYKje+Xyns0kOpd2kOYpW7f2Zqjpv3KgWNpwvXH+S0EhyceDk1dyE1N0Wgxm2y7CSYg82nlbe2372z9DuYm6f5LcMJcSTtz2WEs/N/Cd5P/CVkcJZiz5Cp7vY14KpsvKzh3/XZZgM36F1ST5Am64+vVrH34+L7pvApYGuSjC1+matlSfJE4Dn09aens+G84YeB1Z+MsmdqupTYwcirXFbzGkp+CVteHR3quphw1aTO9Jmrv1rkiOq6pEjh7aQdwHHDlWoAH9Pa+9aNV1XECTZH7hGVR06ZKa2r6rvjx3XfJJ8hfYC+s+0XpGH0f54uly/luRjVXW3seP4Swz7og+vqv8zdixaXUm2BZ4K7FxV/5DkGsDuVfXJkUOb11RZ+em0NWHQcVn5AgNBHQS6GSTZB/gYLVEwnXzpakiSVt6stfIM8d54FjYBJDkb2I72N3YunSdfpFmV5FW0JOH0WuSTq62o79KQJLgD7Rrtb6vqciOHtKAkN6QN7Ie2UeqEVf3f7zVBMAxq2Id28n/NJFcGDuu1/DXJcVV1wySnVNX1po+NHdusG17wp39R/wd4lj2Fm0eS7zP/jIfeql8Y7m4fBzy4qq47JAyO6bWk1LJyTSQ5FXgLcAobkkU9Dkmad+3phGsOL7pZa+UZtsfcrueSXEmrb6iGmlzEHl2drkUeBsrfF7glbWbCB2mbWLp+TktyeTauSl+1tq6eWwzuTuuLPh6gqn4yDGno1Z+SbAF8N8k/Aj8Gth85pjWhqnr+774W7DP1/jbAvYG/GSmWpexWVfdNcn+Aqvp9kowd1CJmqqw8yTa0NbPXYeMXJSsILrrfV9Ubxg5iGe48vH388Pbdw9sDR4hlrZqJVp6plVunA0cmOZyN4121lVtLSXKtqvp2knlnK/W8LUSaRUkeQbuz3dXz1gIeREsKPHoWBhUmuSvwGuDKtPPHnYFv087NVkXPCYI/V1UlKYAk240d0BIOArYFngi8mDYM4yGjRrRGJNkPOLGqzknyQNqqpdf3uj981sxTNvq6JMex8VaOXvw5ySUY7nAm2Y2pE9YOvQw4IcmslJW/m/YidHvaZpYDgZkog54BRw9zaj7Oxr8LXV24TJ5Xk9xuzp77g5McDxw8TmRryg7A72krJCeK/mbBTJLzPxz+XWz4B4tUmYzkKcCjaCfVcxXtnEzS5rMz8JYku9AqO4+iVRGcOGZQcw0DVq9UVf85diyb4MXATWhDH2+Q5FbAqq04hL5bDJ4GXAO4He0k++HA+6rqjaMGplWX5GRgT1qv078DbwPuU1Xz7jXVpplzx2ULWkXBYzudRHs74Dm0YaCfA/YDHlpVR44Z10Jmpax8IskJw4vRyVV1/aFf7+iqusnYsc26oUx7rp7nUZwIPL6qvjo8vhnwpl7bebRy5luLPEurkiWtnOGmzT8ATwOuUlVbjhzShczaOu8k66pqn2FTxA2q6oIkJ63meXm3FQRV9erhYuC3wO7A86rqiJHDupAkn2Dxfs1e7xTOkvOGapK7Af9SVW8fSpu0eUzfcTkPOAO4zzihLGxo4bkMcA9aZjXAQVX1i1EDW9yslJVPTFa1/jrJdWnzPi4/YjxrRlXdauwYNtEjgHckuRTtb+1XtES9LqIkOwFvpCU4AY6mPZedOV5Ui3oWMDcZMN+x0SW5N22F2dlJnkOrOHzxag/4kta64e9rP1o79Qm0BMHRowa1sN8BpySZlXXev06yPa0q471Jfs5U3Kuh5wqCXYGfVtUfh8eXAK5QVWeMGtgcw27zBfV6p3CWJPkybT3jw4C/pfXjnDQZBqm/HpOs6thxLFeS19LKybsuK59I8kjgw8D1aNU62wPPraq3jBnXWjBcaD+f9hwG8GXgRb3f0Rjipvc4Z8lwkvo+Nsx3eCBwYFXdbryoLmwY7HUnWsL4A1Mf2gHYo6puNEpgi5iqftofeAnwKtoNphuPHJq0pgwtZ+cBh9Nez77Wa39/knlbvqtqVVcHLtfQVv8HWlXvgcClgPeu5iaZnhME64CbTaZ/J7kY8NWq2nfcyBY2JDF2rqrvjB3LWpLkisADgG9U1dFJdgZuWVXvGjm0NWGWLlySvBz4Be1kdToL/L+jBbWIWSsr18pJ8mHa0MrJCcmDgD2r6h7jRbWwJBcH7gnswlS1YVW9aKyY1ookJ85t1Zjv2NiS7EkbFv1CNp5Jczbwpar61SiBLWKqTeplwClV9b7JsbFjk9aaJDvQqgj2pw24/nlV7b/4V43Da7RN03OCYL4X0FXtv9gUSe4CvBq4WFXtmmQv2kVWVy0GtkRorlm6cBlWMs5VPa5klKbNykXhRJLPAL+hDZ86f3K8quYbAqdNMPTDHsqG/eH3Bx5WVbcZL6qFDaWuuwwPvzep7OxRkk/StkjdjtZe8Afg2F7PHaVZNbQh3hy4BW121Y9oM4u6G3A9K9doPel2BgFwVpK7VtXHAYb+8557jV8A3Ii2X5OqOnFok+jNq4e39wCuCLxneHx/4GejRKSx7VZV95x6/MJhQFl3qqrHvylpOf6QZP+q+gqs387yh5FjWsxOVXWHsYNYox5Om0Hwz7SE/TG0FrquJNkKeCktth/SZlFcNcmhwLOr6tzFvn4k9wHuALy6qn6d5ErA00eOSVqLXk7rkX8DrcK3x+eDiRdw4Ws0bywtoucEwWNogxn+hfai9CPgweOGtKhzq+o3c1ayd1eeMZmJkOQ1c3q5PzG0deivz8xcuCTZlrbOaueqelSSawC7V9UnRw5tTUhy8bk9hPMd01/kscA7Jz39tKF/Dx0vnCUdk+R6VXXK2IGsNcMqyVm4c/Uq2qrDq1fV2bC+pPjVw7+DRoxtIZcD1gEM7YjQVrdK2oyq6s5jx7AJ5rtGu2ChTx7bZAZBVV0wPN4C2Kaqfr9aMXSbIKiq/wZuMpS2UVW/GzmkpZya5AHAlsNFyxNpdwV6tV2Sq1fV6bB+KOR2I8ekcczShcuhtJLnmw2Pf0ybpN1dgmB4Qr9JVfX8PDDX12hluUsd0yYadkPvOVxgUVW/HTeiJe0PPHRo6/kTLVFfVXX9ccOaXUmeUVWvTPJG5rmB0OFE7TsD16ypXtSq+m2Sx9IuuntMEBxO+9kG2AbYFfgOcJ0xg5I0qlm7RvsCcFva9gWAbWmrvW+24FdsZt0mCOYOSJpkfToekPQE4Nm0E6n3AZ+lTdDt1ZOBI5OcTnshvRrw6HFD2liSU1h8XoInqpvBjF247FZV901yf4Cq+n3mpIR7Meyt/VfakK+uDYNArwJcIskNaM8J0KaVbztaYGtIkpcCr6yqXw+PLwM8taqeM2pgC7vj2AGsQacNb2elWq+mkwNTB89P0l2FJMDc7UZJ9gYeN1I4kvowfY32fto12otHjWhx20zfGK+q3w0VtKum2wQB8DE2DEjqurw1yZbA4cOe62ePHc9yVNVnhizatYZD3+6wjHhSvvT44e1kJdSBI8SyZs3Yhcufh0m0BZBkN/p+fvhCknsCH5nvRLsjt6dVjewEvHbq+NnAP40R0Bp0x6pa/7Osql8luRPQ49/ZpAyeJJen3YnVRVRVnxje/X1VHTb9sST3HiGkpXwryYPnbgxK8kBmpGy/qo5P4opD6a/YUJr/bODZwzXbdj0PWwXOSbL3ZCV2khuyyq2/PW8x+GZVXXfsOJZrmEp8jx5Xwy0kyc248Aqr7lYHzreiKMnxVWXZ82YwSz/fJH9He5Lfg1ZutR/w0Ko6csy4FpLkbFrrzvm0J/dJmfYOowa2gCT3rKoPjx3HWpTkZGDfSSJ2SHStq6ouS5+T3BV4DXBl4Oe0KrPTeo13lsz3/Nrjc26SqwAfoT13HTcc3ge4BHD3qvrxWLEtJMlTph5uQWuPumxV3X6kkKQ1ZRa3oSV5H2223fnAN2jVka+vqleNGtgCkuwL/AfwE9p54xWB+1bVcYt+4WbUcwXBrA1I+h1wSpIj2Hg/e289hQAkeTewG3AiG1ZYFdBdggBIkv2q6qvDg5vRXvi1eWw5PYhuuHC5+MgxzauqPpfkOOAmtCfNg6qq2+0mVXXJsWPYRJ8c+vR2YePEYa+tXbPkvbSKkkOHxw9jw2rRHr2Y9nf2+Wp75W8FPHDkmGZakjsCdwKukuQNUx/aAThvnKgWNiQAbpzk1mzo4f9UVX1hxLCWMv2cex5tJoFJT2nzefXSn9KdPYb5KQcCnwYOpiU9u0wQVNU3klwL2H049J3V3hLRc4Jg1gYkfWT4Nyv2of3B9FlCsrFHAO8YhuiFNkTv4eOGtKbMzIVLkvcAX6bt2u2+xHWYj3AgsGtVvTjJVYErVdWxI4e2kJlp7Zo1VfWKJCfRBg8BvLiqPjtmTEs4t6p+mWSLJFtU1ZeSvG7soGbcT2jzB+7Khjvy0Fp5njxKRMtQVV8Evjh2HMtRVS+E9dsWarJ9QdLmMdmGNmO2TrI18PfAv1TVuT3OUUly66r6YpJ7zPnQNZNQVat2ndlzi8HV5js+6YvURZPkMOCJVfXTsWNZrsmU/Vlq45gVSe7AhguXI3q9cBnuYt58+LcbcAJwVFW9ftTAFpDkzbRVOreuqmsP8x0+V1X7jhzavGattUsrJ8nnaSdTL6Otjvs5rUVi1aYor1VJtl7tu0F/LZLsQ9t2M6kk+A3wiKqalcGQ0kwY5pi9jNbyuX5OTVVdfbSgFpDkicAzgZOAA4CdgfdU1c1HDWyOJC+squdP3bCbVlW1ajdHu00QTMwdkFRVPxwxnDUjyZeAvYBjmbpT2Gnv0EYbLSbHLXv+6zQMmNkXuBWtp+wPVXWtxb9qHJO+4uk5D0lOqqo9x45tPkkOAd44Q61dWiGTPcy0dq4DgUsB762qX44a2BowSyfWs2aY9fH4qjp6eLw/8KaOq0+lmZTkK8DzgX8G7kKrPt2iqp43amDLMFR3bllV3bV29aLbFoOFBiThLtvN5QVjB7AJLHsWsH4Y6HbA14CjaXc0fz5uVIs6d0hoTLYu7EirKOjVrLV2aYVU1WSWzgV02nI0ww5lw4n1rRhOrEeNaO04f5IcAKiqryTxIkDa/C5RVV9IkqG6+wXDjKjuEwRDe3V3zwtzhqxeSFW9drGPb07dJghwQNKKmrEeop2q6g5jB6EunAzcELguLWn06yRfq6pVXf+yCd4AfBS4fJL/C9yLTtfaDe44dgDSX4GZPbHuVZLJBogvJ3kLbdd5AfcFjhwrLmkN+1OSLYDvJvlH4MfA9iPHNOu6GWzdbYtBknVVtc8w1OkGVXVBj6W5s7juAyDJTYA3AtcGLgZsCZzT4/o1y541V5JLAg8FngZcsaq63LoAMEyivQ3tbvwXquq0kUNa1FCSe42qOnSoeNi+qr4/dlyzKskpLP4aYXXGX5kkx9CqdT5EG/73Y+DlVbX7ol+oBQ1tkwupqrr1qgUj/RUYVvGdBlyadlP3UsArq+q/xoxrriGJcZOqOmbsWGZJzwmCmRiQlOQWw7v3oO2pfM/w+P7Az6qqy8nESdYB9wMOo200eDBwzap61qiBzSPJt4D/A1j2vBnN4oXLkKW+Oa2K4Axam8HRw5TtLg0tBldg4/kZXc5SSfJ82vPB7lV1zSRXBg6rqv1GDm1mTQ3cffzw9t3D2wMBqurgVQ9qGZIcNHf453zHtOnmObHegXZi/fUx45KktWh6DtQsSHJ14PW0SvqitdU+uapOX7UYOk4QbAf8kXYx2P2ApEnFw1LHejFVoXHy5EKw1z8gN1qsjFm8cEnyNFpS4LhZGC6T5Am0XuOfAefTeXIryYnADYDjp4YqntxrvLNkvufXyRDLsWJazHyx9foaMWuS3LuqDlvqmCT1JsnrqupJC1VQ91g5neTVtIvsj1SvF75TkvwX8K+0ViloN3SfUFU3Xq0Yup1BMDUgCWZjQNJ2Sa4+ye4k2ZU2TK1Xv09yMeDEJK8EfkqnQ5ImiYC5Gy100Uz9XG8356T/4CTHA90lCKrq1WPHsIkOot2N7zKxOY8/V1VN9gMPiVptHkmyX1V9dXhwMzp8zk1yf+ABwNWTfHzqQ5cE/necqNacZ9Gq95Y6Jkm9mdxMmqXzsUcDTwHOT/IHNtys6a6terBtVb176vF7kjx9NQPoNkGQ5B7AK4DL0/5D9v4f88nAkUlOp8V6NdovZK8eRDs5/Uda7FelrRLsjhstVtxMXLjMqB/RhinOig8OA74uneQfgIcDbx05prXiEcA7klyK9hrxK9rPtzfH0BLGl6M9706cTRsSqr9QkjsCdwKukuQNUx/agQ4nakvSXFV13PDuOtqa6QtgfTtll/Ogqqqb4X+LSfI3w7ufTnIw8B9sGLb6qVWNpddKiyTfA+7S+0CvaUkuDkz2sX+7qlzJtxkMgypvzZyNFlX1iJFDWxOS3BB4B62NZ/2FS1UdP2pgM2xqVc11gN2Bw5la0bmaq2o2VZLbAX9H+134bFUdMXJIa8qQIKCquk0cDSd6n6+qW40dy1qSZE9gL+BFbLyx4GzgS1X1qzHiWguGm0oLqqqPrFYs0l+DoQz+tlX1u+Hx9sDnepsVB+0uGK19dteqenGSqwJXqqpjRw5tI8OK6aKdf81VVXX11Yql2woC2oC/mUkODG4I7EL7ue6ZhKp617ghrQnnVtUvk2yRZIuq+lKS140d1FoxZIP3nIULF4AkVwD2HR4eW1U/HzOeBUyy1T8c/l1s+AeLDIbsQVUdkeTrDK8PSf6mqiwtv4iGBPI9GV4j2vkKVNWLRgxrXlV1fpILklyq9+eDWVJVJyX5JnD7qpqF1slZcpfh7eWBm9G2QwDcilYVY4JA2ry2mSQHAKrqd0m2HTOgRbwJuIB2s/HFwO9oPf77LvZFq62qdh07homeEwTrknwA+E82vvPW5ZN8kncDuwEn0oaRQbsQMEFw0f16yEweBbw3yc+Bc5b4Gi3TLF24JLkP8CraXusAb0zy9Kr60KiBzVFVL4SFh5GNE9XSkjwaeCFtQOwFDK1dwKplrdewj9HaTY5j6jWtY78DTklyBFPPt1X1xPFCmn1D8uWqSS5WVX8eO561oqoeBpDkc8AeVfXT4fGVgH8fMTRprTonyd6TatOhGvUPI8e0kBtX1d5JTgCoql8Nc9i6lOTB8x1fzZvOPScIdgB+Tyt1nSj6zQLvQ3tR6vru4Iy6G+1J58ls2GjR3cXrDJulC5dn09ad/hwgyY7A52n7xHs0a8PIngZct6p+MXYga9BOVXWHsYPYBB+h39fbWfd94KvDEMjp5Eu3rUcz5KqT5MDgZ8DOYwUjrWFPAg5L8hPazYQr0nrle3Tu0Do3GcC8I+0mSK+mKxu2AW4DHM8q3nTuNkEwyQbPkG/S/jh+utQn9iDJNYGn0wb+Te9nv/VoQS1gaqPFBczGRotZM0sXLlvMaSn4JR0OVJzhYWT/TUvMavM7Jsn1quqUsQNZjqp653CH5ZrDoe9U1bljxrSG/Pfwbws2tCNp8/hCks+yYT3YfWlJZEmbUVV9I8m1aHOWoO/XiDcAHwUun+T/AvcCnjNuSAurqidMP05yadrAwlXT85DCawJvBq5QVddNcn3grlX1kpFDm1eSL9GGDx3Lxi0R3e0DhfWD//6Ndtd40hIxPZ1UfyWSHAK8cRYuXJK8Crg+G5/8nVxVzxwvqgsbhpHdgFauPzPDyJLcADgU+DobP49ZVn4RJfkW8H9od4//xIbNPNcfNbAFJLklLSF7Bi3WqwIPqaqjxotqbRla55ju49VFNwwsvPnw8Kiq+uiY8UhrUZKtgccCfzscOhJ4S69JgiGZcRva69kXZmnO3fCz/mZV7b7kJ2+u/82OEwRfpt3hfstkR3uSb1bVdceNbH5JbjHf8ar68mrHshxJjquqG44dh8Y3gxcu9wT2Gx4e3fPJ33ABsMvw8HtV9ccRw1lSkmOBrwCnMFV+50C1iy7J1eY7XlU/WO1YliPJccADquo7w+NrAu/3deOiS3Jd2i7xyUqrXwAPrqpTx4tKkpYvyduArdlQ2fsg4PyqeuR4US1saDG4AhtXTf9wvIgWluQTbBhovQWwB/DBqjp41WLoOEHwjaraN8kJUwmCE6tqr5FDWxOSvAD4Oa3kZvpOodPK/8rM2oXLLEiyFfBS4GG0LQaTO7CHAs/uOMO+/vlWKyPJ5Wk9hUDXJygnz00SzndMmy7JMbTngS8Nj28JvLTH9WCzZqgeeAVtm0HYkPDeYdTApDUmyUlVtedSx3qQ5AnA82kzSc6n/xth0zedzwN+UFVnrmYM3c4gAH6RZDc2DJS4Fx339ye5CfBG4Nq0dWZbAud0/KL0kOHt06eOdTmtPMl+wAvYMC9h8ofdXayzaJIImHvh0qMZOvl7Fa23+OpVdTZAkh2AVw//DhoxtsV8OsmjgE9g4nCzSnJX4DXAlWnJ2asBpwHXGTOuRawb7hC9Z3h8ILBuxHjWku0myQGAqjoyyXZjBrSGvBK4yyyVD0sz6vwku1XVfwMkuTpTLcudOQjYvap+OXYgi0myDfAYWlXvKcDbq2qUuVU9VxBcHTiEts/2V7Ty5wN7vauZZB1wP9p08n2ABwPXrKpnjRrYGpDk27QNBnPnJXT9hz4rFrpwqaruLlySfI8ZOPlL8l3a33/NOb4l8O2qusY4kS0uyffnOWwybjMY5r7cGvh8Vd0gya2AB1bVI0YObV7D+tPHA/sPh44G3lRVvW866V6Sj9ImUr97OPRA4IZVdffxolobkny1qvZb+jMlXRRJbkOrijyddrPmasDDppOfvRjmxN1urIvt5UryAeBc2uvtHWmVA6PcUOq5gqCq6rZDVn2Lqjo7ya5jB7WYqvpeki2r6nzg0GHfZpcJghkbLvKbqvr02EGsYS8GbsKcC5eRY1rIz3pPDgxqvpWn1Xag95mVBaqq6+fYGXduVf0yyRZJtqiqLyV53dhBLaSq/pTkX4Av0OZRfKeq/jxyWGvFw2kDTCdrJI8ejumiWzecZP8nG1dBubJT2oyq6gtJrsHGWwy6SiAnecrw7unAkUkOZ+Pnhd5Wy+5RVdcDSPJ22uD7UfScIPgwsPfUijtou857HZD0+2El1IlJXklrh+hu/dqUN9OGi7xpePyg4ViPw0W+NEyv/wgb/2EfP15Ia0r3Fy5DawHMzsnft5I8uKo22lmb5IHAt0eKaVmS3Iw2WHF6kM+q7d5dw349DK08Cnhvkp8D5yzxNaNJcgBt081/0+4O7Zrk0SZrL7phi8kTk1wKuGDShqTNYgfaqta/mzpWbEjGSNoMktwb+ExVnZzkOcDeSV7S2bn5ZI3sD4d/Fxv+wYYhgD1Zf5O2qs5LMlog3bUYDGsorkPrI5vuj98BeHqPZc+wftDbz2i/eE8GLkUrx/zeqIEtYMaGi8xXrlRVdetVD2YNSvJ54O+BlwGXo7UZ7NvTwKwkhy7y4aqqru6+JbkK7YT0D7TWGGitR5cA7l5VPx4rtsUkeTewG3AiG9p5qlxzeJEN1XB/oCWOD6S9Rry311apobXrzpPXsGEm0OFVda1xI5t9SfYF3sGGk9ffAA8v1wxLmhGTobVJ9qdVor4aeF5V3Xjk0C4kyb2r6rCljo0tyflsuHEQ2jnj7xlh3laPCYK70S5W7gp8fOpDZwP/UVXHjBHXWpPkeODec4aLfKiq9h43Mq22WbpwSbJN76sCpyW5NRuG0H2rqr4wZjxLSXIarcStrxcGrbrJJqGpxwGOnT6mv0ySk4HHV9XRw+P9aTcUupyoPUuGIV+PoD3vTm8L6SqJLM26ydajJC8DTqmq9/W6CSnJ8XOvb+Y7pg26azGoqo8BH0ty06r62tjxrGFPp5XubzRcZNyQ5jeUYT6fDfMSvgy8qKp+M15Ua8dUG88FbNhn26tvJvkZrWf3aOArPf8eVNUXgS+OHccm+CZwRTreGKNVsy7Jp4AP0kox7w18Y9Lu02Fbzyw5f5IcAKiqryTpenjWDHk3rY3r9sCLaEnvWZhbI82aHyd5C3A74BXDYNuuWquT3BG4E3CVJG+Y+tAOtPWBWkB3FQQTSXYE/oEL98KaBd5Mhj/mboeLTCT5MO3CZXLx+iBgz6q6x8JfpbUqyc7AzYH9aE/8v66qvUYNao0Y2nn2og3GmZ7xcNexYtI4Zq2tZ5YMM14uAbyflny5L/BHhpWSnfXwzpSpu5qT8uetgaOr6iZjxyatJUm2Be5Aqx74bpIrAderqs+NHNp6SfYEbkAbCvu8qQ+dDXxpmAejefScIDiGdodw7mq7D48W1AKG1WWvqKqnjR3LUpLcuqq+ODX0bSM93hVKcuLcC8D5jmntS7ITLTlwC2BP4H9pVQQvGzWwNSLJLeY7XlVfXu1YpLVqgbk6E87XuQiSHFtVN0pyFPA44H9orTGuapX+Sg0DgncZHn5vllpVx9Jdi8GUbavqmWMHsRzD6rL9l/7MLtyCVvJ8l3k+1uuk3z8k2b+qvgKQZD9az7z++vwQ+Abw0qp6zNjBrDUmAlbO8Lz1Alo711ZsGDrU5YXLsFb4CVy4is9qkouoqm41dgxr2CFJLgM8hzbHanvgueOGJGkMSbYCXkprof4h7XX3qkOF3LM7Xe3ehZ4rCF4CHFNVnxo7luVI8mbgKsBhTK2u6vGOPLSTv6r6/lLHepBkL1p7waVof9z/Czy0qk4aM65Zl+QU5l/zMrlw6W5g1lAutj9tHsXOwHeBL1fV20cNbMYl+UpV7Z/kbDb+nVj1yblr1bAV4MlcuCquu2Gg0LbaAG8HTqHNJwFMIm0OSQ4CDqWVub4V2Bs4uKfSXEmadUn+mbYt5smTdbJJdqBtXPhDVR00Znw96zlBcDawHa0P9lw6P1FdoF+z2z7NBSZ6HldVNxwrpqUMf9RU1W/HjmUtGFZzLqjq/7d339GWluX9/9+fGUDqgCh2pQUkICCI0owKavLFQqKiRMEeE6NfRU1RkhhsiUa/IT9FY0VC0VhiCcEGGETEQhmQpgQDYiL2AkNxYOD6/fE8xzkznikwe+Z+9jPv11p7nfPce85aH1in7H09931dde26ynJn9FvFHkl31OBIgKpa6X+L1FqSbwxx/NOKTFveaTIzUjjJ7wEvprvbfbIdtSVpcpJcBey8/GSm/mj4t6tqpzbJhm+wRwyqaotV/6vhqKpBTgBYXpJd6Mb/bLlcH4IFzBoJNARJjqyqU5K8arl1AKrq2CbBRmKoBYCVSXIBcDdgpkfJo6bxv2PoktyLZUeEfa9hnLE4K8nb6I5xzW4AOdSGdG9PcgxwOtORd5qk//gE4KSqujwzf9gkacDm2Gm4jIHdyK25xjb3R8OHeYd8IAZXIEiyS1V9O8mclfShvjhJsjPwbuDeVfWQJHsAh1bVmxpHW96DgScBW7FsH4JFdFMjhmSz/uNcxSJ/sCckyX7AccBvAxsB84GbBvZLfsYhVfWT1iHGKsmhwD8C9wN+THde/lt0RUWtmZm78fvMWitgqA3pdqebGHMwS48YDDnvNLkwyenA9sDRSbZg1jEOSRqqmRu4Sd5INxL5ZLqi5xHAfRtGm8sVSZ5TVSfNXkxyJN04VK3A4I4YJHlfVf3xCrr8Dra7b5Kzgb8A3ltVe/Vrl1XVQ9omm1uS/avqa61zrI4kB1bVuata013T35X/Q7r+GfsAz6HbknV002Ba5/pz5wcDZ/ajwg4CjqyqFzaOpnUsyXeAXavq1tZZxibJPLpxoldX1S+T3AO4f1Vd0jbZ9FrRZKYZQ+0HJU2rmaNSq1prKcn96Xbt3ULX/we617mbAE+pqu+3yjZ0g9tBUFV/3H+cti6/m1bVecvtElzSKsxquCjJS+nuDM7eSjzEngnH0TVxWtWa7qKq+k6S+VV1O3BCkosACwTrn9uq6mdJ5iWZV1Vn9TPbtYaSbAkcQ9dgE+Bs4A1VdX27VCt1Gd1Osx83zjE6VXVHkh8Bu/ZdtrXm5prMNGOoE5qkaXZTkiOAj9D9jD2TWU3ah6AvAOyb5GCW7oT8bFV9sWGsqTDoP0xJHgLsyrJvYE9a8Vc09dMkO9JvfU9yGN3Wm6E6mW57ze8Bb6DbGvStpomWk2R/4ABgm+X6ECyg2wavybg5yUbAxUneSvd9O69xJrXxy74J5JeBDyX5MQP7gz/FPkj3pvsZ/fWz6TrZr/TOZ0NbAd9Ocj7L9iBwzOEaSvIPwOHAFSydaFF0P3e6C6alD5Q0Is8C3t4/Cji3XxucqvpPuhHvWk2DO2Iwo2+O9Bi6AsFngUOAr1TVYS1zrUiSHYD30b2h/QVwDd3W3O+2zLUiSS7qtxBfUlV7JNkQOKeq9mudbUaSR9N9D7wYeM+spxYB/1FVV7XINTb9NIMf0fUfeCXdOMl3VdV/Nw02hySbAn8GPKiqXpRkJ+DBVXVa42ijkGQzuq148+iKhlsCp1TVz5sGG4EkF1fVQ1e1NhT979/f4JjDNZfkSmCPqlq8yn+sOy3JE/nN3ZFvaJdIkqbLkHcQHAbsCVxUVc9Pcm/glMaZVqiqrgYe17/Anjczb3PAbus//rLfqfFD4F4N8/yG/oXo2Un+xU71a9UfVNXbgV8Br4dfz+l+e9NUczuB7hzZ/v319+l6J1ggmIy/rapX0zVMOxF+fbfz1U1TjcMtSR5ZVV+Bro8KXTFmkCwErFVXAxsya2eGJiPJe4BNgYOAD9C9ljyvaShphJJsQ9fcfDtmvZ8c6FFl3UlDLhDc0p/TW5JkAd05yAe2DrUiSe4GPI3+B2XWKL6hVq3fl+TuwGuBU4HNgb9tG2mFbu7Hgy1/R2CQDSun0HP5zWLA8+ZYG4Idq+rwJM8EqKqbHQ82UY/nN4sBh8yxpjvvT4ET+14EAX5O93M2KCsZYRW6RsFDnG4ybW6mO9L1RZY9vvHydpFG44B+V+QlVfX6JP8IfK51KGmE/p1u3PSZLD0qpZEYcoHggiRbAe+nu2N4IzDkrvv/DlxPl3XwdwWq6gP9p2cDO7TMsho+BHyUbjzji+ne0Drqbg31b7KfBWyf5NRZTy2ge/MyRLcm2YSlvT52ZAp+3oYuyZ8CLwF2TDK7k/oWdOcKtYaq6mJgz77gTVXd0DbR3GZGWGmtOrV/aPJmduXcnOR+wM8Y3ug1aQw27XccaoQG24NgtiTbAQuGPAJoyCMNZ1uu2d9vqKpj11WW1ZXkwqp62Ey/hH7t/Kp6eOts06zvPbA98GbgNbOeWgRcUlWDm8KR5PHA39D1JjkdOBB4XlV9qWWuadff1b47c3wv2H9gzSQ5sqpOWdHv3iH+zpWmVZLX0k05eizwLrpi8geq6rVNg0kjk+RNwFer6rOts2jyhryDgCR7MOtsS5LfGvAs268m2b2qLm0dZBVm7g49GHg4S+9iPJnhntOb6Zfwg7750HXA1g3zjELf1+HaJI9j6ZGenYFdgEF+H1fVGUkWAvvRbXk+qqp+2jjW1Kuq65PcCOxlv4+J26z/ONed+eFX6DVxfXPVN/ObU5qGvptv8Krqjf2nn0hyGrDxgEeJStPsKOCvkiyme53uMbQRGewOgiQfBPYALqdrmAXdN96gml8kuZTuRd4GwE50zYcWs/QHZY+G8VYoyZeBJ840U0yyBfCZqnrUyr9y3UvyJLpzTg+kuzOwAHh9VblFcwKSXAj8Dt0d5HOB84Fbq+qIpsHmkOQpwH/OvODrjyE9pqo+3TLXWCT5d+BlVfW91lnGJsmBVXXuqtY0fkm+AhwD/BNdcf75dM2Nh9oHaKokOYDfbJw21BHZkjQ4Qy4QXFFVu7bOsSr9Nu0VGurduOXHLPVNFi+pqge3TaZ1LcnCqto7ycuATarqrUMdv7aCUXEXVdVejSKNSl843ItuN9FNM+tVdWizUCMx83O2qjWN36xjc5dW1e6z11pnm3ZJTgZ2BC5maeO0sgGkNHl9s/OdWHYn1JfbJdKkDPmIwdeS7FpVV7QOsjIzBYAkJ1fVs2c/1/+hevacX9jeScB5ST5Ft9vh94F/aZpoOUmOYyVbcP2DPzFJsj/d3PsX9mvzG+ZZmXlzrA3599i08ZzuhPU/WwcA2yzXh2ABw/0509q1OMk84Kok/5duXOvmjTONxT7ArjXUu1/SSCT5I7pjBg+gK8jtR9dM3gljIzDXi+2hOImuSHBlkkuSXLpcd+2h2W32RZL5wGDvBlTV39Fta/wFXZff51fVm9um+g0X0E2F2BjYG7iqfzwU2KhdrNF5BXA08KmqujzJDsBZbSOt0AVJjk2yY/84lu57RBNQVWcD3wU27D8/H1jYNNT024juzd8GdH0IZh430M1o1/rnKGBT4OV0rxOOpJvOozV3GXCf1iGk9cBRdL3Mrq2qg+h2H/6yaSJNzJCPGHwHeBVds7SZHgSD27Kf5Gjgr4BN6GYbQ3dH/lbgfVV1dKtsq5JkT+BRdHfpz6mqbzaONKckXwceOdNVP8mGdHn3a5tsXJJsDlBVN7bOsiJJNqO7y/04uu/bM4C/q6qbVvqFWi1JXgT8MbB1Ve3YN1N7T1U9tnG0qZdk26H9/dK61988+Ieq+vPWWcYoyVl0NxHOY9YIXI9JSZM1M00sycXAvlW1OMnlVbXbqr5Wwzfkrbk/mYYmdP1d9zcnefOQiwHLS3IU8CLgE3QFjVOSvK+qjmubbE53p9uOOzNubfN+TROQZHe6HTtbd5f5CfCcqrq8bbJl9S+sT+sr1Vo7Xgo8AvgGQFVdleRebSONxs1J3ka322z2eU23Y64nkmxQVUuSPLJ1lhF7XesA0nrif/tG0Z8GzkjyC8Ai+EgMuUBwUZIPA//BslXgQY45rKqjp6xZxwvpKn43AST5B7qzQ0MsELyF7vvhLLpixqPwRcAkvRd4VVWdBZDkMcD76c5ND0ZV3Z7kjiRbOrZqrVlcVbcmAbo3NDiKb1I+BHwUeBLwYrot5T9pmkjr2nl0x+UuSnIq8HGWbQY6yNc306Sqzk5yb7qtzwDnVdWPW2aSxqiqntJ/+rr+9fmWwOcbRtIEDblAsAldYeB3Z60VMMg/oFPYrCMs7fBL/3kaZVmpqjohyeeAffulV1fVD1tmGpnNZooDAFX1pX4r/xDdCFya5AyWfWFtw8rJODvJXwGbJHk88BK6Iq3W3D2q6vgkR/X9Hc5Ocn7rUGpiY7rePwfTva4JA359M02SPAN4G/Aluv+vxyX5i6r6t6bBpBHr/6ZpRAZbIKiq57fOcCfNNOv4elUdlGQX4O8bZ1qZE4Bv9FMMAP4AOL5dnFWaT3e3bQNg5yQ7D3h3xrS5OslrgZP76yOBqxvmWZlP4ovotek1dLuLLgX+BPhsVb2/baTRuK3/+IMkTwSuozvWo/XHvfpJFpextDAww506k/HXwMNndg0k2QY4E7BAIEmrabAFgin0q6r6VRKS3K2qvp3kwa1DrUhVHZvkS8DMWcjnV9VFDSOtUH/84XDgcpY2rCzAAsFkvAB4Pd0b7wLO6dcGp6pOTLIRsHO/dGVV3bayr9Gd8rKqejvdEROg61fSr2nNvCnJlsCf0R3lWgC8sm0krWPz6XrozLVbzwLBZMxb7kjBzxj2xC5JGpzBTjGYNv2d+OfTjYw7mG584IZV9YSWuVam75nwQGYViqpqcCPNklwJ7FFVi1f5j7XakmxMdxb6t+juGH9w6G+2+/4IJ9KN4gvd9+9z3U0yGUkWVtXey61dVFV7tcokjcVcP1+arL4R6B7Av/ZLhwOXVNWr26WSpOligWAtSPJo+mYdVXVr6zxzSfJG4HnAf7P0zkUNsaN233/g6UMevzeNknyUbtvzOcAhwHer6hVNQ61CkguBZ1XVlf31zsC/VtXD2iabbkmeCTyLbkfRObOe2gK4wzGHay7J9sDLgO1Ytijr+LX1hMW2dSPJ04AD+8tzqupTK/v3ku68JE8F/gG4F90Nm9C9j1jQNJgmYnAFgv583gpV1bHrKsud1Y8u2qlvqrcNsHlVXdM611z6u/K7D7WAMVuSTwB7Al9k2YkWNqZbA0kurard+883oOv2POi7W0kuqao9VrWmOyfJtsD2wJvp+hDMWER3921Jk2AjkuSbdH1eLmXpUSmbO61HkmxdVT9f9b+UpGFL8h3gyVX1rdZZNHlD7EGwRf/xwXRN/07tr59MNyJokJIcA+xDl/sEYEPgFJZWsYfmMmArYBrG/5zK0u8DTc6vjxP0s7lbZlldFyT5AN3PFsARwAUN84xCVV1LN794/9ZZRuxXVfWO1iHUjsWBtSfJV6rqkUkWsWw/B+9qSmvHjywOjNfgdhDMSPJl4IlVtai/3gL4TFU9qm2yuSW5GNgLWDizhXDIdzaT7AP8O12hYPZdebe7rieS3M7SUYGhGy16MwN+QZXkbsBLWdpc8xzgn+1PMRluGVx7kjwL2Ak4nWV/5w6u74skSXPpXycAPBq4D/Bplv2b5qSpERjiDoIZ9wZmb3+/tV8bqlurqpIUwIDnyM84ke6NwDLbXYcoyTXM0eG5qnZoEGc0qmp+6wyrK8kX+3Pwb+ibTQ32qNGUeytuGVxbdgeeTdfEdvY0lsH1fZGmVZIdgf+tqsV9U9s9gJOq6pctc0kj8uRZn98M/O6s68JR1KMw5ALBScB5/XQAgD+ge1M7VB9L8l5gqyQvohsTN+T54TdP0XbXfWZ9vjHwdJwfvr65b5IDgEOTfITlxoR5F3Zi3DK49jwd2GEa+r5IU+wTwD5Jfgt4H91OyQ8Dg50oJU2Tqno+QJIDq+rc2c8lGeqxat1Jgz1iAJDkYSzdSvzlqrqoZZ5VSfJ4ukpagC9U1RmNI61QkmPptgSdyhRud01yoZ3r1x9JDgNeSPf7YPmeA4OcvjGNkrwdtwyuFUk+DfzxcjPaJU3QzCjJJH9B1/fjOKdHSJO3grHIjnIdiSHvIAC4GPgBfc4kD6qq7zVNtBJ9QWCwRYHlzPyx3G/W2iC3uyaZ/ctmHt2OgqF/72qCqurfgH9L8tqqemPrPCO2ALcMri1bAd9Ocj72fZHWltv6sa3PZelW6A0b5pFGJcn+wAHANstNnlsATM3RVa3cYN9kJXkZcAzwI+B2+mZZdOfJBmOOjrm/fooBN/eqqoNaZ7gT/nHW50uA7wLPaBNFLVkcWLtmtg5qrTimdQBpPfB84MXA31XVNUm2B05unEkak42AzeneQ24xa/0G4LAmiTRxgz1i0M/X3LeqftY6yxgl2Qp4DrAdswpFVfXyRpEkNZZkZ+DdwL2r6iFJ9gAOrao3NY421ZLMBy6vql1aZ5HWF0nuDjywqi5pnUUamyTb9iOSNUKD3UEA/A9wfesQI/ZZ4OtMxxSDLenuvs2MuDybrpu93x/SZL0f+AvgvQBVdUmSDwMWCNZAVd2e5MqhH5OTpl2SLwGH0r2+vRD4cZJzq+pVK/1CSaslyX/Q75xO8hvPe2xuHIZcILga+FKSz7DseU3Hm03GxlP0B/ODwGUsPVbwbOAE4Kkr/AqNjndh14lNq+q85f7oL2kVZmTuDlye5DzgpplFX0xJE7VlVd2Q5I/oxhsek8QdBNLk/L/WAbT2DblA8L3+sVH/0GSd3I9jPI1lCzA/bxdphXasqqfNun59kotbhVEb3oVdJ37azxGfuTtwGF2jWK2517YOIK0HNkhyX7obCn/dOow0NlV1dusMWvsGWyCoqte3zjBytwJvo/sDOtOIooAdmiVasVuSPLKqvgK/nrN6S+NMasO7sGvXS+lmh++S5PvANcARbSONQ1WdneTewMP7pfMceShN3BuALwDnVtX5SXYArmqcSRqdJDsBbwZ2BTaeWa+qIb6P0J005CaF2wB/CezGst94gxvDN5ckZwK3Ae+qqtNa51lekquBR1TVT1tnWZUkewInAVv2S78AnmvjofVPkkfPtW5Fe7KSbAbMq6pFrbOMRZJn0BVlv0Q35eZ3gL/oR3hKkjQ1knyFrj/YP9GNFH0+3euGv20aTBMx5ALB6cBHgT+nG1nzXOAnVfXqpsFWU5L7AfcF9quqd7XOs7z+/+8fVNXNrbOsyPJbyZMsAKiqG9qlkqQ7L8k3gcfP7Broi+BnVtWebZNJ4+EkFmndSHJhVT0syaVVtfvstdbZtOYGe8QAuEdVHZ/kqP7u4NlJzm8danVV1XXAdXRddIfoJuDiJGexbA+CIY05/DSwN0CSTyzXh0DroSSLWHokZiNgQ+CmqlrQLpW0WuYtd6TgZ8C8VmGkkXISi7RuLE4yD7gqyf8Fvg9s3jiTJmTIBYLb+o8/SPJEujfbWzfMM6ckl7L0DcsyTwFVVXus40ir69P9Y8hmt1L3TJOoqi1mPk/Xav/3gf3aJZJW2+eTfAH41/76cLpxs5Imx0ks0rpxFLAp8HLgjcBBdLu9NQJDLhC8KcmWwJ8BxwELgFe2jTSnJ7UOcFdU1YlJNgJ27peurKrbVvY1DdQKPpeo7nzUp5McA7ymdZ4xSrIPcF2/I0p3QZK7VdXiqvqLJE8FHtk/9b6q+lTLbNIIOYlFWgeq6nyAJHdU1fNb59FkDbYHwTRKsi2wU1WdmWQTYIOhNvlK8hjgROC7dHfqH0jX+O/L7VItK8ntdEchAmwCzPRLmNmd4bby9Uz/BmvGPGAf4NFVtX+jSKOW5ERgD+C/qurw1nmmUZKFVbV3kpOr6tmt80hj1k8teB9wAF1D42uAI6rq2qbBpJFJsj9wPLB5VT2obyj+J1X1ksbRNAFD3kEwVZK8CPhjumMQOwIPAN4DPLZlrpX4R+B3q+pK+HVjn38FBtNcpKrmt86gwXnyrM+X0BW4fr9NlPGrqucCJNliVf9WK7RRkmcBByxX4AKgqj7ZIJM0Kn2/qrcD962qxzmJRVrr/j/g94BTAarqm0ke1TSRJsYCweS8FHgE8A2Aqroqyb3aRlqpDWeKAwBV9V9JNmwZSFoVt7GtXUkOBC6uqpuSHEnXJPTt3n1bIy8GjgC2YtkCF3TboC0QSGvu+cDb6Y6k7l1VNzXOI41eVf3Pcv0+bm+VRZM1yAJB3xXzsKr6WOssd8Liqrp15gclyQYM+9z8BUk+AJzSXx8BXNAwj7RKSR5A9wLwwH7pHOCoqvrfdqlG5d3Anv1WwT8DPgCcBDy6aaopVlVfAb6S5IKqOr51HmmkvpXkKuB+SS6ZtT70htHStPqfJAcA1d9gPAr4VuNMmpDB9iDoX0zt0zrH6kryVuCXwHOAlwEvAa6oqr9umWtFktyNbtfDTMOsc4B/rqrFK/4qqa0kZwAfBk7ul46kO1/6+HapxmPWefm/Bb7fj5pdWFV7t842Bv2Lqe2YVZyvqpOaBZJGJMl9gC8Ahy7/nLugpMlKck+6XTuPoyvEnU53w+ZnTYNpIoZcIHgL8FPgo3SN6gCoqp83C7US/ci1PwJ+l+4H5QvAB2qg/4P783m/qqrb++v5wN2q6uaVf6XUTpKLq+qhq1rTXZPkbODzdNt1HwX8GPhmVe3eNNgIJDmZrj/NxSzdhllV9fJmoaQRmoIJTZI0aEMuEFwzx3JV1Q7rPMwq9G+uL6+qXVpnWV1Jvg48rqpu7K83B06vqgPaJpNWLMkXgRNYOkv+mcDzq2qozUCnSn8H7lnA+VV1TpIHAY/xLveaS/ItYNehFo2lMUjyaLpjUd9loBOapDFIsg3wIn5zV9wLWmXS5AyyBwFAVW3fOsPqqqrbk1yZ5EFV9b3WeVbTxjPFAYCqujHJpi0DSavhBXQ9CP6pvz6X7m63JuOVVfXqmYuq+l6S3VoGGpHLgPvgTHZpbTqWgU9okkbi3+mOJ5+JzQlHZ3AFgiQHV9V/zjUOCgY9EuruwOVJzmPZIxG/cRZuIG5KsndVLQRI8jDglsaZpJXqz5EO9WdqDB4PvHq5tUPmWNOdd0/giv5vxK97vQz4b4Q0jZzQJK0bm86+oaBxGVyBgK5b9n/ym+OgYNgjoV7bOsCd9Arg40muo9uGdx/g8KaJpFVIsgNdU5z96H4ffI3urvfVTYNNuSR/StdYdcflOoBvQbdLQ2vuda0DSOuBC53QJK0TpyV5QlV9tnUQTd5gexBo7eur6g/uL23ko8Hre2e8i6U9CP4QeFlV7dsu1fRLsiXdLqg3A6+Z9dSioTaGlaTlOaFJWruSLKK7QRNgM7odcbexdKTogobxNCGDLhAkeSKwG7DxzFpVvaFdohVLsh/d2ejfBjYC5gM3DfUHJclLgQ9V1S/767sDz6yqf24aTFqJJJcsP886yTeras9WmcZiGputToNZL6Z+4yl8MSVNjL/DJGky5rUOsCJJ3kO35f1ldC+kng5s2zTUyr2TrqP6VcAmdCMP39U00cq9aKY4AFBVv6DrRioNTpKtk2wNfC7Ja5Jsl2TbJH8JuL1tAvqRp1f2kws0IVW1RVUtmOOxhcUBaXL8HSZJkzHYHQQzdwpnfdwc+FxV/U7rbHNJckFV7TP7DmeSi6pqr9bZ5pLkUmCPmZFbfeX9kqqyY7kGpx97OrOlbXmDHH86jZJ8GdgLmJZmq5L0a/4Ok6Q1N8QmhTNmOurfnOR+wM+A+zbMsyo3J9kIuDjJW+lGWQ12hwbweeCjSd7bX/9JvyYNzjSNPZ1y09ZsVZJm83eYJK2hIRcITkuyFfA2YCHd3cP3N020cs+mKwj8X+CVwAOBpzVNtHKvBv4Y+NP++gyG/f9XAiDJQ4BdWbY3yUntEo1HVZ09+zrJI+mOTp0991dIUntJNgZeDPwWcClwfFUtaZtKGrd+9/G9mfV+sqq+1y6RJmWwRwxm67vSblxV17fOsjL9DoJd6IoZV1bVrY0jrbYkvwP8YVW9tHUWaUWSHAM8hq5A8FngEOArVXVYy1xjkmQv4Fl0fV+uAT5RVe9sm0qSVizJR+k6qZ9D93fh2qo6qm0qabySvAw4BvgRcEe/XMs3ktZ0GuwOgr4a/BK6UTUFfCXJu6vqV22Tza2fuPAe4L/pzklvn+RPqupzbZOtWP9G4JnAM+jeCHyybSJplQ4D9gQuqqrnJ7k3S+dd6y5KsjPd74JnAj8FPkpXQD6oaTBJWj27VtXuAEmOp+tBIGntOQp4cFX9rHUQTd5gCwTAScAiutGB0N3ROpnurtYQ/SNwUFV9ByDJjsBngEEVCHwjoCl3S1XdkWRJkgXAj+mO82jNfJvuztuTZv0Oe2XbSJK02m6b+aSqliRz9bOVNEH/Awx6Z7fuuiEXCB5SVbvOuj4ryRXN0qzaopkX1r2r6QocQ+MbAU2zC/reJO8HLgRuBL7WNNE4PBX4Q7rfs58HPsLcEyMkaYj2THJD/3mATfrr0G17dqSoNFlXA19K8hlg8cxiVR3bLpImZcgFgoVJ9quqrwMk2Re4oHGmlbkgyWeBj9EdiXg6cH6SpwJU1VC27/tGQFOrql7Sf/qe/vt3QVVd0jLTGFTVp4FPJ9kM+H3gFcC9krwb+FRVnd4wniStVFXNb51BWs98r39s1D80IoNtUpjkW8CD6b75AB4EXAksYYBNMJKcsJKnq6pesM7CrIZZbwSeCRxMd6TDNwIapCR7r+z5qlq4rrKsL5Lcna7QeXhVPbZ1HkmSJK19Qy4QbLuy56vq2nWVZex8I6ChS3LWSp6uqjp4nYWRJElajyXZBvhLYDeWHTvt67ERGGyBAH49g3unqjohyT2BLarqmta55pJkB+DtwH50Rwy+Bryyqq5uGkySJEmSJiTJ6XSNzv8ceDHwXOAnVfXqpsE0EfNaB1iRft75q4Gj+6WNGPY4sw/T9R+4L3A/4OPAvzZNJEmSJEmTdY+qOh64rarO7o9Su3tgJAZbIACeAhwK3ARQVdcBWzRNtHKbVtXJVbWkf5zCrC03kiRJkjQCM6NFf5DkiUn2ArZuGUiTM+QpBrdWVSUp+HVTvSH7XJLX0E0FKOBw4LNJtgaoqp+3DCdJkiRJE/CmJFsCfwYcBywAHJs+EoPtQZDkz4GdgMcDbwZeAHy4qo5rGmwFkqysN0JV1Q7rLIw0UkkCHAHsUFVvSPIg4D5VdV7jaJIkSdLUG2SBoH8T8ABgF+B3gQBfqKozmgaT1FSSdwN3AAdX1W/3EzhOr6qHN44mSZK0XkiyPfAyYDtm7UivqkNbZdLkDPKIQX+04LNVtTswNUWBJA8BdmXZcR8ntUskjc6+VbV3kosAquoXSTZqHUqSJGk98mngeOA/6G7caEQGWSDoLUzy8Ko6v3WQ1dFPXXgMXYHgs8AhwFcACwTS5NyWZD5dn4+ZObz+YZIkSVp3flVV72gdQmvHII8YACT5NvBbwLV0kwxCt7lgj6bBViDJpcCewEVVtWeSewOnVNXjG0eTRiPJEXQNQPcGTgQOA/6mqj7eNJgkSdJ6Ismz6HrFnQ4snlmvqoXNQmlihryD4PdaB7iTbqmqO5IsSbIA+DHwwNahpDGpqg8luRB4LF3R8A+q6luNY0mSJK1PdgeeDRzM0p2c1V9ryg22QFBV17bOcCddkGQr4P3AhcCNwNeaJpLG6SrgBvrfX0keVFXfaxtJkiRpvfF0uolSt7YOoskb7BGDaZZkO2BBVV3SOos0JkleBhwD/Ai4nYEfPZIkSRqbJJ8G/riqftw6iybPAoGkqZHkO3STDH7WOoskSdL6KMmXgD2A81m2B4FjDkdgsEcMJGkO/wNc3zqEJEnSeuyY1gG09kzNDoIkZwK3Ae+qqtNa55G07iR5Vf/pbsCDgc+wbMX62Ba5JEmSpDGZph0EzwHuC+zXOshckmw9x/KiqrptnYeRxmeL/uP3+sdG/QO6rrmSJElaB5IsYunrr42ADYGbqmpBu1SalKnZQTB0Sb5LN9bwF3SN07YCfkjXTO1FVXVhs3DSSCR5elV9fFVrkiRJWvuSBPh9YL+qek3rPFpz81oHWJEkByY5I8l/Jbk6yTVJrm6dayXOAJ5QVfesqnsAhwCnAS8B/rlpMmk8jl7NNUmSJK1l1fk08Huts2gyhnzE4HjglcCFdOPMhm6/qnrRzEVVnZ7k/1XVnyS5W8tg0rRLcgjwBOD+Sd4x66kFwJI2qSRJktY/SZ4663IesA/wq0ZxNGFDLhBcX1Wfax3iTvhBklcDH+mvDwd+lGQ+cEe7WNIoXAdcABxKVzScsYiukChJkqR148mzPl8CfJfumIFGYLA9CJK8BZgPfJJlu5UvbBZqJZLck27kxyP7pXOB19ONZHtQVX2nVTZpLJJsaONPSZIkae0YcoHgrDmWq6oOXudhJEmSJGk9luQ4VjI9qqpevg7jaC0Z7BGDqjqodYY7I8nOwJ8D2zHr/6sFDUmSJEkjcMGsz19Pt3taIzPkHQRb0n3TPapfOht4Q1Vd3y7ViiX5JvAelmuq6HhDafKSbA5QVTe2ziJJkrS+SXJRVe3VOocmb7A7CIAPApcBz+ivnw2cADx1hV/R1pKqenfrENKYJdkdOAnYurvMT4DnVtVlbZNJkiStV4Z5l1lrbMg7CC6uqoeuam0okrwO+DHwKZZtqvjzVpmksUnyVeCvq+qs/voxwN9X1QEtc0mSJK1Pkiysqr1b59DkDXkHwS1JHllVXwFIciBwS+NMK/Pc/uNfzForYIcGWaSx2mymOABQVV9KslnLQJIkSeuDJItYunNg0yQ3zDxF10x+QZtkmqQhFwj+FDix70UQ4OfA85omWomq2r51Bmk9cHWS1wIn99dHAlc3zCNJkrReqKotWmfQ2jfYIwYzkiwAqKobVvVvW0hycFX9Z5I5eyNU1SfXdSZprJLcna5r7iPpKtjnAK+rql+2zCVJkiSNweB2ECQ5sqpOSfKq5dYBqKpjmwRbsUcD/wk8eY7nCrBAIE3O45afsZvk6cDHG+WRJEmSRmNwBQJg5jzxXFtYBrfdoaqOSTIP+FxVfax1HmnkjuY3iwFzrUmSJEm6kwZ7xCDJgVV17qrWhiLJBVW1T+sc0hglOQR4At3Y04/OemoBsGtVPaJJMEmSJGlE5rUOsBLHrebaUJyZ5M+TPDDJ1jOP1qGkkbgOuAD4FXDhrMepwO81zCVJkiSNxuB2ECTZHzgAeAXwT7OeWgA8par2bJFrVZJcM8dyVZVjDqUJSbJhVd3WOockSZI0RkPsQbARsDldttl9CG4ADmuSaDU45lBaJx6R5HXAtnS/I2bm7lqIkyRJktbQ4HYQzEiybVVd2zrHnZHkIcCuwMYza1V1UrtE0rgk+TbwSrrjBbfPrFfVz5qFkiRJkkZiiDsIZtyc5G3Abiz7hvvgdpFWLMkxwGPoCgSfBQ4BvgJYIJAm5/qq+lzrEJIkSdIYDblJ4YeAbwPbA68Hvguc3zLQKhwGPBb4YVU9H9gT2LJtJGl0zkrytiT7J9l75tE6lCRJkjQGQ95BcI+qOj7JUVV1NnB2kiEXCG6pqjuSLEmyAPgx8MDWoaSR2bf/OHukaAGD3FkkSZIkTZMhFwhmOpX/IMkT6cacDXls4AVJtgLeT3c++kbga00TSSNTVQe1ziBJkiSN1ZCbFD4JOIfuLvxxdGMOX19VpzYNthqSbAcsqKpLWmeRxiDJkVV1SpJXzfV8VR27rjNJkiRJYzPIHQRJ5gM7VdVpwPXA4O8aJglwBLBDVb0hyYOSPKKqzmudTRqBzfqPW6z0X0mSJEm6y4a8g+C8qnpE6xyrK8m7gTuAg6vqt5PcHTi9qh7eOJokSZIkSas0yB0EvXOTvBP4KHDTzGJVLWwXaaX2raq9k1wEUFW/SLJR61CSJEmSJK2OIRcIHtp/fMOstSF3K7+tPxpRAEm2odtRIEmSJEnS4A22QDCF3crfAXwKuFeSvwMOA/6mbSRJkiRJklbPkHsQbAkcAzyqXzobeENVXd8u1col2QV4LBDgi1X1rcaRpFFJchRwArAI+ACwF/Caqjq9aTBJkiRpBOa1DrASH6R7E/CM/nED3RuDQUryRrqRjP9SVe+0OCCtFS+oqhuA3wXuDjwbeEvbSJIkSdI4DPaIAbBjVT1t1vXrk1zcKsxquBp4JvCOJIuAc4AvV9W/t40ljUr6j08ATq6qy/sRo5IkSZLW0JB3ENyS5JEzF0kOBG5pmGelquqEqnoBcBBwCvD0/qOkybkwyel0BYIvJNkCm4FKkiRJEzHkHgQPBU4EtuyXfgE8r6q+2SzUSiT5ALAr8CO63QNfARZW1ZKmwaQRSTKPbsLJ1VX1yyT3AO5fVZe0TSZJkiRNv8EeMaiqi4E9kyzor29om2iV7gHMB34J/Bz4qcUBaeLOqKrHzlxU1c+SfIyuOagkSZKkNTDYIwZJ/j7JVlV1Q1XdkOTuSd7UOteKVNVTqmpf4K3AVsBZSf63bSppHJJsnGRr4J7974Kt+8d2wP0bx5MkSZJGYchHDC6qqr2WW1tYVXu3yrQySZ4E/A7dWMatgK8D51TVB1vmksagH2/4CuB+wPdZ2qzwBuD9VfXORtEkSZKk0RhygeAS4OFVtbi/3gS4oKp2a5tsbkneSdd74Jyquq51HmmMkrysqo5rnUOSJEkaoyEXCF4NPBk4oV96PnBqVb21XSpJrSU5ANiOWT1UquqkZoEkSZKkkRhsgQAgyf8BHtdfnlFVX2iZR1JbSU4GdgQuBm7vl6uqXt4slCRJkjQSg51i0PsWsKSqzkyyaZItqmpR61CSmtkH2LWGXNmUJEmSptSQpxi8CPg34L390v2BTzcLJGkILgPu0zqEJEmSNEZD3kHwUuARwDcAquqqJPdqG2n1JTkRuBl4V1Vd1jqPNBL3BK5Ich6weGaxqg5tF0mSJEkahyEXCBZX1a1JN80syQbANG0rfifwIODZwKsbZ5HG4nWtA0iSJEljNdgmhUneCvwSeA7wMuAlwBVV9dctc62OJPOAzavqhtZZJEmSJElaHYPtQQC8BvgJcCnwJ8Bngb9pmmglknw4yYIkm9Gdk74iyV+0ziWNSZL9kpyf5MYktya5PYmFOEmSJGkCBruDACDJNgBV9ZPWWVYlycVV9dAkRwB70xU4LqyqPRpHk0YjyQXAHwIfp5to8Bxg56o6umkwSZIkaQQGt4Mgndcl+SlwJXBlkp8k+dvW2VZhwyQbAn8AnFpVtzFdPROkqVBV3wHmV9XtVXUC8H9aZ5IkSZLGYHAFAuCVwIHAw6tq66raGtgXODDJK9tGW6n3At8FNgO+nGRbwK3P0mTdnGQj4OIkb+1/Jwzx95gkSZI0dQZ3xCDJRcDjq+qny61vA5xeVXu1SXbnJdmgqpa0ziGNRV94+xGwEV0xcUvgn/tdBZIkSZLWwBALBJdV1UPu7HOtJbk38PfA/arqkCS7AvtX1fGNo0mjkGQ+cFJVHdE6iyRJkjRGQ9yae+tdfK61fwG+ANyvv/4v4BWtwkhjU1W3A9v2RwwkSZIkTdgGrQPMYc8VjC0LsPG6DnMn3LOqPpbkaICqWpLk9tahpJG5Gjg3yanATTOLVXVsu0iSJEnSOAyuQFBV81tnuItuSnIP+skFSfYDrm8bSRqd/+4f84At+rVhnZOSJEmSptTgCgRT7FXAqcCOSc4FtgEOaxtJGp0rqurjsxeSPL1VGEmSJGlMBtekcJol2QB4MN1xiCur6rbGkaRRSbKwqvZe1ZokSZKkO88dBGsoyVNX8NTOSaiqT67TQNIIJTkEeAJw/yTvmPXUAsBRopIkSdIEWCBYc09eyXMFWCCQ1tx1wAXAocCFs9YXAa9skkiSJEkaGY8YSJoaSTb06I4kSZK0driDYA0lObKqTknyqrmed/yaNFGPSPI6YFu6318Bqqp2aJpKkiRJGgELBGtus/7jFnM85/YMabKOpztScCFwe+MskiRJ0qh4xGBCkhxYVeeuak3SXZfkG1W1b+sckiRJ0hhZIJgQx69Ja1+StwDz6Zp/Lp5Zr6qFzUJJkiRJI+ERgzWUZH/gAGCb5foQLKB7IyNpcmZ2D+wza62AgxtkkSRJkkbFAsGa2wjYnO7/5ew+BDcAhzVJJI1UVR3UOoMkSZI0Vh4xmJAku1TVt5dbu2dV/bRVJmlsktwb+HvgflV1SJJdgf2r6vjG0SRJkqSpN691gBH5WJL9Zi6SPA34asM80hj9C/AF4H799X8Br2gVRpIkSRoTjxhMzhHAB5N8ie7Nyz3wXLQ0afesqo8lORqgqpYkcdyhJEmSNAEWCCakqi5N8nfAycAi4FFV9b+NY0ljc1OSe9A1JqTftXN920iSJEnSOFggmJAkxwM7AnsAOwOnJTmuqt7VNpk0Kq8CTgV2THIusA02A5UkSZImwgLB5FwK/FF1XR+vSbIvcGzjTNKoVNXCJI8GHgwEuLKqbmscS5IkSRoFpxhMUJJtgZ2q6swkmwAbVNWi1rmksUiyKd0ugm2r6kVJdgIeXFWnNY4mSZIkTT2nGExIkhcB/wa8t196APDpZoGkcToBuBXYv7/+PvCmdnEkSZKk8bBAMDkvBQ4EbgCoqquAezVNJI3PjlX1VuA2gKq6me6ogSRJkqQ1ZIFgchZX1a0zF0k2oO+0Lmlibu2P78xMMdgRWNw2kiRJkjQONimcnLOT/BWwSZLHAy8B/qNxJmlsjgE+DzwwyYfodu08r2kiSZIkaSRsUjghSeYBLwR+l27L8xeq6v1tU0nj0f+MHQZ8EdiP7ufs61X106bBJEmSpJGwQDAhSY6qqrevak3SXZfkgqrap3UOSZIkaYzsQTA5z51j7XnrOoQ0cmcm+fMkD0yy9cyjdShJkiRpDNxBsIaSPBN4FvBI4JxZT20B3FFVj20STBqhJNfMsVxVtcM6DyNJkiSNjE0K19xXgR8A9wT+cdb6IuCSJomkkaqq7VtnkCRJksbKHQSSJEmSJMkeBJIkSZIkyQKBJEmSJEnCHgRrLMkXq+qxSf6hql7dOo80Rkn2XtnzVbVwXWWRJEmSxsoCwZq7b5IDgEOTfATI7Cd94yJNxEwD0I2BfYBv0v2s7QFcAOzfKJckSZI0GhYI1tzfAq8FHgAcu9xzBRy8zhNJI1NVBwEk+SSwd1Vd2l8/BHhdw2iSJEnSaDjFYEKSvLaq3tg6hzRmSS6vqt1WtSZJkiTpzrNAMEFJDgUe1V9+qapOa5lHGpsk/wrcBJzSLx0BbF5Vz2yXSpIkSRoHCwQTkuTNwCOAD/VLzwTOr6q/apdKGpckGwN/ytJC3JeBd1fVr9qlkiRJksbBAsGEJLkEeGhV3dFfzwcuqqo92iaTJEmSJGnVbFI4WVsBP+8/37JhDmmUkhxI15RwW2b9/qqqHVplkiRJksbCAsHkvBm4KMlZdOPXHgW8pm0kaXSOB14JXAjc3jiLJEmSNCoeMZigJPcFHt5fnldVP2yZRxqbJN+oqn1b55AkSZLGyAKBpKmR5C3AfOCTwOKZ9apa2CyUJEmSNBIWCCRNjf4Iz/Kqqg5e52EkSZKkkbFAIEmSJEmSbFI4SUkeCexUVSck2QbYvKquaZ1LGpMkTwR2AzaeWauqN7RLJEmSJI3DvNYBxiLJMcCrgaP7pQ2BU9olksYnyXuAw4GX0U0LeTrdyENJkiRJa8gCweQ8BTgUuAmgqq4DtmiaSBqfA6rqOcAvqur1wP7Azo0zSZIkSaNggWBybq2uoUMBJNmscR5pjG7pP96c5H7AbcB9G+aRJEmSRsMCweR8LMl7ga2SvAg4E3h/40zS2JyWZCvgbcBC4LvAh1sGkiRJksbCKQYTkCTAA4BdgN+lOxv9hao6o2kwacSS3A3YuKqub51FkiRJGgMLBBOS5NKq2r11DkmSJEmS7gqPGEzOwiQPbx1CkiRJkqS7wh0EE5Lk28BvAdfSTTIIUFW1R9NgkiRJkiStBgsEE5JkzlnsVXXtus4ijVWSA4GLq+qmJEcCewNv9+dMkiRJWnMeMZicWsFD0uS8m27E4Z7AnwH/DZzUNpIkSZI0Dhu0DjAin6ErCATYGNgeuBLYrWUoaWSWVFUl+X3gnVV1fJIXtg4lSZIkjYEFgglZfoJBkr2BlzSKI43VoiRHA0cCj0oyD9iwcSZJkiRpFDxisJZU1UJg39Y5pJE5HFgMvLCqfgg8AHhb20iSJEnSONikcEKSvGrW5Ty65mn3qKrfaxRJGpUk84Ezq+qg1lkkSZKkMfKIweRsMevzJXQ9CT7RKIs0OlV1e5I7kmxZVde3ziNJkiSNjQWCybmiqj4+eyHJ04GPr+DfS7rzbgQuTXIGcNPMYlW9vF0kSZIkaRw8YjAhSRZW1d6rWpN01yV57lzrVXXius4iSZIkjY07CNZQkkOAJwD3T/KOWU8toDtqIGlCqurEJJsAD6qqK1vnkSRJksbEKQZr7jrgAuBXwIWzHqcCNiiUJijJk4GLgc/31w9NcmrTUJIkSdJIeMRgQpIsAG6qqtv76/nA3arq5rbJpPFIciFwMPClqtqrX7usqh7SNpkkSZI0/dxBMDmnA5vMut4EOLNRFmmsbptjgsEdTZJIkiRJI2OBYHI2rqobZy76zzdtmEcao8uTPAuYn2SnJMcBX20dSpIkSRoDCwSTc1OSX08sSPIw4JaGeaQxehmwG7AY+DBwA3BU00SSJEnSSNiDYEKSPBz4CF3TwgD3AQ6vqgubBpNGJMkLq+r45dbeUlWvaZVJkiRJGgvHHE5IVZ2fZBfgwf3SlVV1W8tM0gg9LcmvqupDAEneybK9PyRJkiTdRe4gmKAkDwF2BTaeWauqk9olksYlySZ0I0Q/CPwf4JdV5REDSZIkaQIsEExIkmOAx9AVCD4LHAJ8paoOa5lLGoMkW8+63AL4NHAu8LcAVfXzBrEkSZKkUbFAMCFJLgX2BC6qqj2T3Bs4paoe3ziaNPWSXAMUXX+PmY8zqqp2aBJMkiRJGhF7EEzOLVV1R5IlSRYAPwYe2DqUNAZVtX3rDJIkSdLYOeZwci5IshXwfuBCYCHwtaaJpJFJsmmSv0nyvv56pyRPap1LkiRJGgOPGKyhJAdW1blJ7lZVi/u17YAFVXVJ23TSuCT5KF0B7jlV9ZAkmwJfraqHtk0mSZIkTT93EKy5d/Qff71boKq+a3FAWit2rKq3ArcBVNXNLNuPQJIkSdJdZA+CNXdbv935AUnesfyTVfXyBpmksbq1H3VYAEl2BBa3jSRJkiSNgwWCNfck4HHA79FtfZa09hwDfB54YJIPAQcCz2uaSJIkSRoJexBMSJI9q+qbrXNIY5fkHsB+dEcLvl5VP20cSZIkSRoFCwQTkuQE+m3Ps1XVCxrEkUYpSYAjgB2q6g1JHgTcp6rOaxxNkiRJmnoeMZic02Z9vjHwFOC6Rlmksfpn4A7gYOANwCLgE8DDW4aSJEmSxsACwYRU1SdmXyf5V+ArjeJIY7VvVe2d5CKAqvpFko1ah5IkSZLGwDGHa89OwL1ah5BG5rYk81k6xWAbuh0FkiRJktaQOwgmJMkiujct6T/+EHh101DS+LwD+BRwryR/BxwG/E3bSJIkSdI42KRQ0lRJsgvwWLpi3Ber6luNI0mSJEmjYIFggpLcH9iWWTszqurL7RJJ45JkR+B/q2pxkscAewAnVdUvW+aSJEmSxsACwYQk+QfgcOAK4PZ+uarq0HappHFJcjGwD7Ad8BngVGC3qnpCw1iSJEnSKNiDYHL+AHhwVS1uHUQasTuqakmSpwLvrKrjZiYaSJIkSVozTjGYnKuBDVuHkEbutiTPBJ4DnNav+XMnSZIkTYA7CCbnZuDiJF8Efr2LoKpe3i6SNDrPB14M/F1VXZNke+DkxpkkSZKkUbAHwYQkee5c61V14rrOIo1Zko2AXejGiV5ZVbc2jiRJkiSNggUCSVMjyROB9wD/TTfmcHvgT6rqc02DSZIkSSNggWBCkuwEvBnYFdh4Zr2qdmgWShqZJN8GnlRV3+mvdwQ+U1W7tE0mSZIkTT+bFE7OCcC7gSXAQcBJwClNE0njs2imONC7GljUKowkSZI0Ju4gmJAkF1bVw5JcWlW7z15rnU2adv1YQ4DHA9sCH6PrQfB04HtV9ZJW2SRJkqSxcIrB5CxOMg+4Ksn/Bb4PbN44kzQWT571+Y+AR/ef/4RZR3okSZIk3XXuIJiQJA8HvgVsBbwR2BJ4a1V9vWUuSZIkSZJWhwUCSVMjyQOA44AD+6VzgKOq6n/bpZIkSZLGwQLBGkpy6sqer6pD11UWaeySnAF8GDi5XzoSOKKqHt8ulSRJkjQOFgjWUJKfAP8D/CvwDbrZ7L9WVWe3yCWNUZKLq+qhq1qTJEmSdOc55nDN3Qf4K+AhwNvpuqz/tKrOtjggTdzPkhyZZH7/OBL4WetQkiRJ0hi4g2CCktwNeCbwNuD1VfXOxpGkUUmyLV0Pgv3pxhx+FXh5VX2vaTBJkiRpBCwQTEBfGHgiXXFgO+BU4INV9f2WuSRJkiRJWl0WCNZQkpPojhd8FvhIVV3WOJI0Okn+sqremuQ4up0DsxXwc+CUqvrvdZ9OkiRJGgcLBGsoyR3ATf3l7P+ZAaqqFqz7VNK4JHlyVf1Hkueu4J/cA3huVe25LnNJkiRJY7JB6wDTrqps9CitZVX1H/3HE1f0b5LctKLnJEmSJK2aOwgkSZIkSZJjDiVJkiRJkgUCSZIkSZKEBQJJUyTJzkm+mOSy/nqPJH/TOpckSZI0BhYIJE2T9wNHA7cBVNUlwB82TSRJkiSNhAUCSdNk06o6b7m1JU2SSJIkSSNjgUDSNPlpkh2BAkhyGPCDtpEkSZKkcXDMoaSpkWQH4H3AAcAvgGuAI6vquy1zSZIkSWNggUDS1EmyGTCvqha1ziJJkiSNhQUCSVMjyVbAc4DtgA1m1qvq5Y0iSZIkSaOxwar/iSQNxmeBrwOXAnc0ziJJkiSNijsIJE2NJAurau/WOSRJkqQxskAgaWokeSVwI3AasHhmvap+3iyUJEmSNBIeMZA0TW4F3gb8Nf2ow/7jDs0SSZIkSSPhDgJJUyPJ1cAjquqnrbNIkiRJYzOvdQBJuhO+A9zcOoQkSZI0Rh4xkDRNbgIuTnIWy/YgcMyhJEmStIYsEEiaJp/uH5IkSZImzB4EkiRJkiTJHQSShi/Jx6rqGUkuZen0gl+rqj0axJIkSZJGxR0EkgYvyX2r6gdJtp3r+aq6dl1nkiRJksbGKQaSBq+qftB/+pKqunb2A3hJy2ySJEnSWFggkDRNHj/H2iHrPIUkSZI0QvYgkDR4Sf6UbqfAjkkumfXUFsBX26SSJEmSxsUeBJIGL8mWwN2BNwOvmfXUoqr6eZtUkiRJ0ri4g0DS4FXV9cD1SZYs35AwyclV9exG0SRJkqTRsAeBpGmy2+yLJBsAD2uURZIkSRoVCwSSBi/J0UkWAXskuaF/LAJ+BPx743iSJEnSKNiDQNLUSPLmqjq6dQ5JkiRpjNxBIGmanJZkM4AkRyY5Nsm2rUNJkiRJY2CBQNI0eTdwc5I9gT8D/hs4qW0kSZIkaRwsEEiaJkuqOxf1+8A7q+pdwBaNM0mSJEmj4JhDSdNkUZKjgSOBRyWZB2zYOJMkSZI0Cu4gkDRNDgcWAy+sqh8CDwDe1jaSJEmSNA5OMZA0FZLMB86sqoNaZ5EkSZLGyB0EkqZCVd0O3JFky9ZZJEmSpDGyB4GkaXIjcGmSM4CbZhar6uXtIkmSJEnjYIFA0jT5ZP+QJEmSNGH2IJAkSZIkSe4gkDR8ST5WVc9IcinwG1XNqtqjQSxJkiRpVNxBIGnwktyvqq5Lsu1cz1fVtes6kyRJkjQ2FggkDV6ShVW1d5KTq+rZrfNIkiRJY+QRA0nTYKMkzwIOSPLU5Z+sKhsXSpIkSWvIAoGkafBi4AhgK+DJyz1XONlAkiRJWmMeMZA0NZK8sKqOb51DkiRJGiMLBJIkSZIkiXmtA0iSJEmSpPYsEEiSJEmSJJsUSpoeSfaeY/l64NqqWrKu80iSJEljYg8CSVMjydeBvYFLgAAPAS4HtgT+tKpObxhPkiRJmmoeMZA0Ta4D9qqqfarqYcBewNXA44G3Nk0mSZIkTTkLBJKmyc5VdfnMRVVdAexSVVc3zCRJkiSNgj0IJE2Ty5O8G/hIf304cEWSuwG3tYslSZIkTT97EEiaGkk2AV4CPLJfOhf4Z+BXwKZVdWOrbJIkSdK0s0AgSZIkSZI8YiBpeiQ5EHgdsC2zfn9V1Q6tMkmSJElj4Q4CSVMjybeBVwIXArfPrFfVz5qFkiRJkkbCHQSSpsn1VfW51iEkSZKkMXIHgaSpkeQtwHzgk8DimfWqWtgslCRJkjQSFggkTY0kZ82xXFV18DoPI0mSJI2MBQJJkiRJkmQPAknDl+TIqjolyavmer6qjl3XmSRJkqSxsUAgaRps1n/comkKSZIkacQ8YiBJkiRJktxBIGn4krxjZc9X1cvXVRZJkiRprOa1DiBJq+HC/rExsDdwVf94KLBRu1iSJEnSeHjEQNLUSPJ14JFVtaS/3hA4p6r2a5tMkiRJmn7uIJA0Te4OLJh1vXm/JkmSJGkN2YNA0jR5C3BRkrOAAI8CXtc0kSRJkjQSHjGQNFWS3AfYt7/8RlX9sGUeSZIkaSwsEEiaGkkeNdd6VX15XWeRJEmSxsYCgaSpkeQ/Zl1uDDwCuLCqDm4USZIkSRoNexBImhpV9eTZ10keCPx/bdJIkiRJ4+IUA0nT7H+B324dQpIkSRoDdxBImhpJjgNmzkXNAx4KLGwWSJIkSRoRexBImhpJnjvrcgnw3ao6t1UeSZIkaUwsEEiSJEmSJI8YSBq+JJey9GjBMk8BVVV7rONIkiRJ0ui4g0DS4CXZdmXPV9W16yqLJEmSNFbuIJA0eDMFgCTbAz+oql/115sA926ZTZIkSRoLxxxKmiYfB+6YdX17vyZJkiRpDVkgkDRNNqiqW2cu+s83aphHkiRJGg0LBJKmyU+SHDpzkeT3gZ82zCNJkiSNhk0KJU2NJDsCHwLuRzfB4H+A51TVd5oGkyRJkkbAAoGkqZNkc4CqurF1FkmSJGksLBBImhpJ7gY8DdiOWVNYquoNrTJJkiRJY+GYQ0nT5N+B64ELgcWNs0iSJEmj4g4CSVMjyWVV9ZDWOSRJkqQxcoqBpGny1SS7tw4hSZIkjZE7CCRNjSRXAL8FXEN3xCBAVdUeTYNJkiRJI2CBQNLUSLLtXOtVde26ziJJkiSNjU0KJQ1ekq37Txc1DSJJkiSNmDsIJA1ekmuAojtSsLyqqh3WcSRJkiRpdCwQSJIkSZIkpxhIkiRJkiQLBJIkSZIkCQsEkiRJkiQJCwSSJEmSJAkLBJIkSZIkCQsEkiRJkiQJCwSSJEmSJAkLBJIkSZIkCQsEkiRJkiQJCwSSJEmSJAnYoHUASVqVJJcCNddTQFXVHus4kiRJkjQ6qZrrNbckDUeSbVf2fFVdu66ySJIkSWNlgUCSJEmSJHnEQNLwJVnEyo8YLFjHkSRJkqTRcQeBJEmSJElyB4Gk6ZPkXsDGM9dV9b2GcSRJkqRRcMyhpKmR5NAkVwHXAGcD3wU+1zSUJEmSNBIWCCRNkzcC+wH/VVXbA48Fvt42kiRJkjQOFggkTZPbqupnwLwk86rqLGCf1qEkSZKkMbAHgaRp8sskmwNfBj6U5MfATY0zSZIkSaPgFANJUyPJZsAtdLufjgC2BD7U7yqQJEmStAYsEEiaCknmA2dW1UGts0iSJEljZA8CSVOhqm4H7kiyZesskiRJ0hjZg0DSNLkRuDTJGczqPVBVL28XSZIkSRoHCwSSpskn+4ckSZKkCbMHgaSpkmQT4EFVdWXrLJIkSdKY2INA0tRI8mTgYuDz/fVDk5zaNJQkSZI0EhYIJE2T1wGPAH4JUFUXAzu0iyNJkiSNhwUCSdPktqq6frm1O5okkSRJkkbGJoWSpsnlSZ4FzE+yE/By4KuNM0mSJEmj4A4CSdPkZcBuwGLgw8D1wCtaBpIkSZLGwikGkqZGkr2ramHrHJIkSdIYWSCQNDWSnAXcB/g34KNVdVnjSJIkSdJoWCCQNFWS3Ad4BnA4sICuUPCmtqkkSZKk6WeBQNJUSrI78JfA4VW1Ues8kiRJ0rSzSaGkqZHkt5O8LsllwHF0Ewwe0DiWJEmSNAruIJA0NZJ8DfgI8PGquq51HkmSJGlMLBBImhpJNgF27C+/U1W/aplHkiRJGhOPGEgavCQbJHkr8D3gROAk4H+SvDXJhm3TSZIkSeNggUDSNHgbsDWwQ1U9rKr2pttJsBXw/1oGkyRJksbCIwaSBi/JVcDOtdwvrCTzgW9X1U5tkkmSJEnj4Q4CSdOgli8O9Iu3A1Y5JUmSpAmwQCBpGlyR5DnLLyY5Evh2gzySJEnS6HjEQNLgJbk/8EngFuDCfnkfYBPgKVX1/VbZJEmSpLGwQCBpaiQ5GNitv7yiqr7YMo8kSZI0JhYIJEmSJEmSPQgkSZIkSZIFAkmSJEmShAUCSZIkSZKEBQJJkiRJkoQFAkmSJEmSBPz/xlOPvXisOd8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C:\Users\Bryan\Desktop\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76400"/>
            <a:ext cx="9677400" cy="5486400"/>
          </a:xfrm>
          <a:prstGeom prst="rect">
            <a:avLst/>
          </a:prstGeom>
          <a:noFill/>
        </p:spPr>
      </p:pic>
      <p:sp>
        <p:nvSpPr>
          <p:cNvPr id="11" name="文字方塊 10"/>
          <p:cNvSpPr txBox="1"/>
          <p:nvPr/>
        </p:nvSpPr>
        <p:spPr>
          <a:xfrm>
            <a:off x="7010400" y="1905000"/>
            <a:ext cx="2345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Lato Heavy Bold"/>
              </a:rPr>
              <a:t>*Group of Industries </a:t>
            </a:r>
          </a:p>
          <a:p>
            <a:pPr algn="ctr"/>
            <a:r>
              <a:rPr lang="en-US" dirty="0" smtClean="0">
                <a:latin typeface="Lato Heavy Bold"/>
              </a:rPr>
              <a:t>(all years)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180975" y="228601"/>
            <a:ext cx="9572625" cy="1908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Lato Heavy Bold"/>
              </a:rPr>
              <a:t>GROUP </a:t>
            </a:r>
            <a:r>
              <a:rPr lang="en-US" sz="4800" dirty="0" err="1" smtClean="0">
                <a:solidFill>
                  <a:schemeClr val="bg1"/>
                </a:solidFill>
                <a:latin typeface="Lato Heavy Bold"/>
              </a:rPr>
              <a:t>vs</a:t>
            </a:r>
            <a:r>
              <a:rPr lang="en-US" sz="4800" dirty="0" smtClean="0">
                <a:solidFill>
                  <a:schemeClr val="bg1"/>
                </a:solidFill>
                <a:latin typeface="Lato Heavy Bold"/>
              </a:rPr>
              <a:t> SPECIFIC INDUSTRIES: 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Lato Heavy Bold"/>
              </a:rPr>
              <a:t>Among the </a:t>
            </a:r>
            <a:r>
              <a:rPr lang="en-US" sz="2400" u="sng" dirty="0" smtClean="0">
                <a:solidFill>
                  <a:schemeClr val="bg1"/>
                </a:solidFill>
                <a:latin typeface="Lato Heavy Bold"/>
              </a:rPr>
              <a:t>specific industries</a:t>
            </a:r>
            <a:r>
              <a:rPr lang="en-US" sz="2400" dirty="0" smtClean="0">
                <a:solidFill>
                  <a:schemeClr val="bg1"/>
                </a:solidFill>
                <a:latin typeface="Lato Heavy Bold"/>
              </a:rPr>
              <a:t>, what has the highest unemployment rate during the protests and pandemic events? </a:t>
            </a:r>
          </a:p>
          <a:p>
            <a:endParaRPr lang="en-US" sz="2800" dirty="0">
              <a:solidFill>
                <a:schemeClr val="bg1"/>
              </a:solidFill>
              <a:latin typeface="Lato Heavy Bold"/>
            </a:endParaRPr>
          </a:p>
        </p:txBody>
      </p:sp>
      <p:sp>
        <p:nvSpPr>
          <p:cNvPr id="6146" name="AutoShape 2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8" name="AutoShape 4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50" name="AutoShape 6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2819400"/>
            <a:ext cx="9105900" cy="58769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52" name="AutoShape 8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2819400"/>
            <a:ext cx="9105900" cy="58769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0" name="AutoShape 2" descr="data:image/png;base64,iVBORw0KGgoAAAANSUhEUgAABBAAAAKfCAYAAADXUzvHAAAAOXRFWHRTb2Z0d2FyZQBNYXRwbG90bGliIHZlcnNpb24zLjMuMiwgaHR0cHM6Ly9tYXRwbG90bGliLm9yZy8vihELAAAACXBIWXMAAAsTAAALEwEAmpwYAACh4klEQVR4nOzdd5wkVbn/8e/ZXZAkS5QMS5AoCEgyXFlMYCIoSjCgooiomAXz6vUq6gVREe8PBQQDmJAgGUFFEEm7S1rYJS6ZJUnYACzP74/nNFNTc6qqq7pnpqfn8369+rWzdfpUeLpO9amnq04FMxMAAAAAAECZCaO9AgAAAAAAoPeRQAAAAAAAAJVIIAAAAAAAgEokEAAAAAAAQCUSCAAAAAAAoNKkkVzYKqusYlOmTBnJRQIAAAAAgArXXHPNw2a2atl7RjSBMGXKFF199dUjuUgAAAAAAFAhhHBX1Xu4hQ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UmUCIYSwTgjhkhDCTSGEG0MIn4rTVwohXBhCmBP/XXH4VxcAAAAAAIyGdq5AeE7S58xsc0k7Sfp4CGFzSYdL+quZvVTSX+P/AQAAAABAH6pMIJjZ/WZ2bfz7SUmzJK0laQ9JJ8W3nSRpz2FaRwAAAAAAMMpqjYEQQpgiaRtJ/5a0mpndH4sekLRaQZ2DQghXhxCunjdvXifrCgAAAAAARknbCYQQwnKS/iTp02b2RLbMzEySpeqZ2XFmtp2Zbbfqqqt2tLIAAAAAAGB0tJVACCEsIU8e/MbMTouTHwwhrBHL15D00PCsIgAAAAAAGG3tPIUhSDpe0iwzOypTdKakA+LfB0g6o/urBwAAAAAAesGkNt7zaknvk3R9CGFGnPZlSUdI+n0I4UBJd0l697CsIQAAAAAAGHWVCQQz+6ekUFD8+u6uDgAAAAAA6EW1nsIAAAAAAADGJxIIAAAAAACgEgkEAAAAAABQiQQCAAAAAACoRAIBAAAAAABUIoEAAAAAAAAqkUAAAAAAAACVSCAAAAAAAIBKJBAAAAAAAEAlEggAAAAAAKASCQQAAAAAAFCJBAIAAAAAAKhEAgEAAAAAAFQigQAAAAAAACqRQAAAAAAAAJVIIAAAAAAAgEokEAAAAAAAQCUSCAAAAAAAoBIJBAAAAAAAUIkEAgAAAAAAqEQCAQAAAAAAVCKBAAAAAAAAKpFAAAAAAAAAlUggjCOzNt1stFcBAAAAADBG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FSZQAghnBBCeCiEcENm2rQQwr0hhBnx9ZbhXU0AAAAAADCa2rkC4ZeSdktM/6GZbR1f53R3tQAAAAAAQC+pTCCY2T8kPToC6wIAAAAAAHpUJ2MgfCKEcF28xWHFojeFEA4KIVwdQrh63rx5HSwOAAAAAACMlqYJhJ9J2lDS1pLul3Rk0RvN7Dgz287Mtlt11VUbLg4AAAAAAIymRgkEM3vQzBab2fOSfi5ph+6uFgAAAAAA6CWNEgghhDUy/91L0g1F7wUAAAAAAGPfpKo3hBBOkTRV0iohhHskfUPS1BDC1pJM0p2SPjp8qwgAAAAAAEZbZQLBzPZLTD5+GNYFAAAAAAD0qE6ewgAAAAAAAMYJEggAAAAAAKASCQQAAAAAAFCJBAIAAAAAAKhEAgEAAAAAAFQigQAAAAAAACqRQAAAAAAAAJVIIAAAAAAAgEokEAAAAAAAQCUSCAAAAAAAoBIJBAAAAAAAUIkEAgAAAAAAqEQCAQAAAAAAVCKBAAAAAAAAKpFAAAAAAAAAlUggAAAAAACASiQQAAAAAABAJRIIAAAAAACgEgkEAAAAAABQiQQCAAAAAACoRAIBAAAAAABUIoEAAAAAAAAqkUAAAAAAAACVSCAAAAAAADDOTJs2rXYd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Yx2ZtutlorwIAABgjSCAAAAAAAIBKJBAAAAAAAEAlEghADVzqCwAAAGC8IoEAAAAAAAAqkUAAAAAAAACVSCAAAAAAAIBKJBAwLBgrAAAAAAD6CwkEAAAAAABQiQQCAAAAAACoRAIBAAAAAABUIoEAAAAAAAAqkUAAAAAAAACVSCAAAAAAAIBKJBAAAAAAAEAlEgjAMJty+NmjvQoAAAAA0DESCAAAAAAAoBIJBAAAAAAAUIkEAgAAAAAAqEQCAQAAAAAAVCKBAAAAAAAAKpFAAAAAAAAAlUggAAAAAACASpUJhBDCCSGEh0IIN2SmrRRCuDCEMCf+u+LwriYAAAAAABhN7VyB8EtJu+WmHS7pr2b2Ukl/jf8HAAAAAAB9qjKBYGb/kPRobvIekk6Kf58kac/urhYAAAAAAOglTcdAWM3M7o9/PyBptaI3hhAOCiFcHUK4et68eQ0XBwAAAAAARlPHgyiamUmykvLjzGw7M9tu1VVX7XRxAAAAAABgFDRNIDwYQlhDkuK/D3VvlQAAAAAAQK9pmkA4U9IB8e8DJJ3RndXBeDbl8LNHexUwTrCvAQAAAPW18xjHUyT9S9ImIYR7QggHSjpC0htDCHMkvSH+HwAAAAAA9KlJVW8ws/0Kil7f5XUBAAAAAAA9quNBFAEAAAAAQP8jgQAAAAAAACqRQAAAAAAAAJVIIAAAAAAAgEokEACgB83adLPRXgUAAABgEBIIAAAAAACgEgkEjHn8UgsAAAAAw48EAgAAAAAAqEQCAQAAAAAAVCKBAADoaVMOP3u0VwEAAAAigQAAAAAAANpAAgEAAAAAAFQigQAAAAAAACqRQAAAAAAAAJVIIAAAAAAAgEokEAAAAAAAQCUSCAAAAAAAoBIJBAAAAAAAUIkEAkpNOfzs0V4FAAAAAEAPIIEAAAAAAAAqkUAAAAAAAACVSCAAAAAAAIBKJBAAAAAAAEAlEggAAAAAAPSwLU/acrRXQRIJBAAAAAAA0AYSCAAAAAAAoBIJBAAAAAAAUIkEAgAAAAAAqEQCAQAAAAAAVCKBAAAAAAAAKpFAAAAAAAAAlUggAAAAAACASiQQAAAAAABAJRIIAAAAAACgEgkEAAAAAABQiQQCAAAAAACoRAIBAAAAAABUIoEAAAAAAAAqkUAAAAAAAACVSCAAAAAAAIBKJBAAAAAAAEiYcvjZI7q8adOmjejy6iKBAAAAAAAAKpFAAAAAAAAAlUggAAAAAACASiQQAAAAAABAJRIIQM6WJ2052qsAAAAAAD2HBAIAAAAAAKhEAgEAAAAAAFQigQAAAAAAACqRQAAAAAAAoA/dc/ilXZ0fCQQAAAAAAFCJBAIAAAAAAKhEAgEAAAAAAFQigQAAAAAAACqRQAAAAAAAAJVIIAAAAAAAgEokEAAAAAAAQCUSCAAAAAAAoBIJBAAAAAAAUIkEAgAAAAAAqEQCAQAAAAAAVCKBgHFpyuFnj/YqAAAAAMCYQgIBAAAAAABUIoEAAAAAAAAqkUAAAADAsJu16WajvQoAgA6RQAAAAAAAAJVIIAAAAAAAgEokEAAAAAAAQCUSCBi3pk2bNtqroC1P2nK0VwHDjEeGAgAAoF+QQAAAAAAAAJVIIAAAAAAAgEokEACMeatfMmO0V6EncLsEAAAAhhMJBAAAAAAAUIkEAgDUwNUOAFe7AAAwXpFAAAAAAAAAlUggAAAAAACASiQQAHTdlidtOdqrAAAYx2ZtutlorwIA9CUSCAAAAAAAoBIJBAAAAAAAUIkEAgAAAAAAqEQCYZSNhXvF7zn80tFeBQDDiHuFAQAA0A4SCAAAAAAAoBIJBAAAAAAAUIkEAgAAGBHcLgMAwNhGAgEAAAAAAFQigTBCpk2bNtqrAKBD/HoKAACA8YwEAgAAAAAAqEQCAQAAAAAAVBozCYQtT9pytFehp9xz+KWjvQrDol+3i1tYAGBkccsR+hH7NYCumTa5UbUxk0AAAAAAAACjhwQCAAAAAACoRAIBAAAAAABUIoHQh/568YYjv9CG99AAAAAAYxXjUmC8IYEAAAAAAAAqkUAAAAAAAACVeiqBMOXws0d7FcY+biUAAAAAAAyDnkogAAAAAACA3kQCoYvuOfzS0V4FAEAfYFAuAAB6x7Rp00Z7FXoGCQQAAAAAAFCJBAKaY7wFAKNsy5O2HO1VAIbF6pfMGO1V6Blc4QkAvYMEAgAAAAAAqEQCAQAAAAAAVBpTCQQu5wMAYHzhEc8YSdwuAQDlxlQCAQAAAAAAjA4SCP2MQQ6BcYfHDAEAgF5TNugxjy4eW0ggAAAAAACASiQQAAAAAABAJRIIAABkcBsIAABAGgkEAAAAAABQiQQCUFPVI8X+evGGI7QmAJrqlUe1lV3twKOLgf7WK8chAKiDBAIAAAAAAKjUUQIhhHBnCOH6EMKMEMLV3Vqp0Vb2mBGg13H/NsYbfqkHAAB9Ydrk0V6DSpO6MI9dzOzhLswHAAAAAAD0KG5hAAAAAAAAlTpNIJikC0II14QQDkq9IYRwUAjh6hDC1fPmzetwcd3Fpd4AAAAAALSn0wTCa8xsW0lvlvTxEMJr828ws+PMbDsz227VVVftcHEAAAAAAGA0dJRAMLN7478PSfqzpB26sVIYeT89+OLS8lmbbjZCa4Lh1I+DzbFvAgAAACOjcQIhhLBsCOHFrb8lvUnSDd1aMQAAAAAA0Ds6eQrDapL+HEJozee3ZnZeV9YKAAAAAAD0lMZXIJjZ7Wb28vjawsz+pxsrxMCGAND7phx+9mivAjDmjeU+zz2HXzraq4AexHcDMPZU3cqex2McAQAAAABAJRII6MhfL95w5Bc6bfKQSWS8q2150pajvQoA0NOmHH72mL4qoEy/bhcAjKZe6V/XvYqgEyQQAAAAAABAJRIIGHFH7vO20V6F9iWudsAAftHCeNIrvzIAQC+jbzB8eHQ1egEJBAAAAAAAUIkEAgAAAAAAqEQCAWMDtxKMCzwWbGzhMlUAGBv69Xg9ktvVrzEcy/hMuqfOgPQkEAAAAAAAQCUSCD1g9Utm9OWyAKDfcAxFL+uVq7hG7FfBHrk6kYHt2sNAtEB/IIEAAAAAAAAqkUAYCQ0z5D89+OIur8jw6PZ69msmv1+3CwAAAMD4QAIBAAAAAABUIoEAAAAAAAAqkUDAuPDXizdMTue2AoyEXhnYbCwby49q4vPv3FiO4ZH7vK3yPXUenwUAI2Es95EZsHN4kUAAAAAAAACVSCAA/WQYHmk1ln/561ft/KLZbUVX8XRbv/5q0I/bxbEBGPv68dgEYHiRQAAAAAAAAJVIIAAAAAAAgEokEAAAAPrZMNzehrGJATuB3jAat6N2CwkEAAAAAABQiQRCn/rpwReP9ip03UgN4tYJBiMaOxgArn3s16iFX7s7RpvrjtUvmTHaq4AuGMlfaukboJf06hVDJBAAAAAAAEAlEghAwli42gHDZCR/PR3BZY2lXzRpf831w69nfP79jasCANcPx2uMTyQQAAAAAABAJRIIAAAAAACgEgkEYJQVXa5bNhDmWH70S8cYoK3njaXbJQCgpVcHLAPGEm7N6H8kEAAAAAAAQCUSCBj3+MVhZB/72Y+PGAX6HQMbAhlcCdfzuBJuMK4KQDeRQAAAAAAAAJVIIAAAAAAAgEokEDBquCS22kjeXtHTt3JMm6y/Xrwhtz8AGITLlCHFW+Ma3FbQb/2QcT3A8ihb/ZIZo70KwIghgQAAAAAAACqRQADQDINIjV18dr2Hz6RzxLCR4bqKo1+vGOvX7QKAdpFAAAAAAAAAlUggYNj0wv1g4/V+QH4hGYP49RT9qI/2a8ZbGIqY9L+eHh+pX43kcbOPjtG9qmkb6uW+PAkEAAAAAABQiQQCAAAAAACoRAIBGEH9eClgL19i1bERuLSv7DFi/bi/YHzot8fjob/0+u2NI31ryAvtlUdhYpzo2/7VCN2SQgIBAAAAAABUGr8JBAYNGWoYYnLP4Zd2fZ4A0Gv6+kocDMUvtaip8ec/jvqrffurMNrC5z92jN8EAgAAAAAAaFvfJxB6/T63TvD4pPFty5O25BetYUJch89PD76YXxlaxtEvi6Olal+jrfeOsXAVz0iOWdML++ZY+ExGzGgdr/me6Bwx7Lq+TyAAAAAAAIDOkUAAAAAAAACVejKBMGvTzUZsWVyeNQ6M0KVL/Xy7zFhF+25fP95WwO0SBbicEwCAntALtyvV1ZMJBAAAAAAA0FtIIKBv8MhIdBNXL6CvcNVBX+npK2tGeF8bsV/vaENA99CexjQSCAAAAAAAoBIJBAAAAAAAUIkEgupdCshlzQBQbSwOCpTVy8f6Xl43oB+M5GDew6GXj7+rXzKjezPjMvjuIp5dHxB9OL6vm7ahLU/asmvrQAIBAAAAAABUIoFQoKsZ0ohfjYA+1+PZ+17+Vapn9Phn+IKS9Sz69XQ4Pv8mv9T2wgCAvfQrUy//2t1pv6UXPuvR1q+PeO6lNjSSxsp6AsOJBAIAAAAAAKg0KgmEfs3GDose+jWM+9bQb4bjl7+iX3l7+VfGsaJff/np1+0aKVxZ076xvK9xDAXQDWP5ONgruAIBAAAAAABUIoEAAAAAAAAq9UUC4acHX8xAPcAoov0ByOuVy0TvOfzSEVkOx0EA3dT0GFr3tq6xchvYSK7nWInJaOmLBAIAAAAAABheo5pAGKvZneH4lWGkfiEB0CdGaCBSBr2toQ8Hh+XzH6wX+i1Vv0puedKWI7QmY8NI9q+aLIvBITtX95f6Xrk6qttGY7t64ZhYpJfXbThNmzatsKxbA+JzBQIAAAAAAKhEAgEAAAAAAFQigQAAGJfG46Xe/Xrpbrd1+7Ly8bivYfgwYOfYwTF3sPF6W0G/IYEAAAAAAAAqkUAAADTGAGAAUKEPB1itMpa/G3rhiqGR/qWeKyVQBwkEAAAAAABQiQTCOMQjI9HLeiHz38RoPO6u6BeKsfzLDwbr1+M1j7vDqBuHVwVgHOiR/XosH6/Haj90JJFAAAAAAAAAlUggAAAAAACASiQQxrjVL5nR1flNmzatq/MDRl2PXM6H0cNxDegAx9C+MZYvKx/ruv09NFK3gfXMI0NLjkPs1yOPBAIAAAAAAKhEAgFApeEYUIZfhQFgeHT76sRu69fBQUcSMQRGXrevdhirAzaSQAAAAAAAAJXGTQKh6HFn6E38etLnuKe2bexrKNIL99R2HccGoOdwxWCHSo5rY/UXaIxv4yaBAAAAAAAAmiOBAAAAAAAAKpFAAABIGv1L2I/c522junwU6NPbCrh0uH0jdgl7n+5r6EHsa20r7BsQw3GLBAIAAAAAAKg0LhII/MoAjC1NBtEc7V/PAQDDq9cHWAbQGfpyY8O4SCAAAAAAAIDOkEAAAAAAAACVRi2BMBy3FfTKc2q5xA7d1Cv7NTrHsQEo1g+DaI7k8ZrvhuHF8Xp0lO3X3f5Mut2GuPx+bOEY2hxXIAAAAAAAgEokEACgJn5l6Fy/Zv77dbuAIr3+qzAAoLtIIAAAAAAAgEokEAC8oF9/+enX7QIAIItHlwO9p9/6oSQQAAAAAABAJRIIAAAAAACgEgmEhnhUE9AfeFTX+DaSn3+/7mv9ul0AAGAoEggAAAAAAKASCQQAbeFXRgAAAGB8I4EAAAAAAAAqkUAAAAAAAACVSCAAAMa8I/d522ivQk/hliMA/WTLk7Yc0eX16zGUgYPRDSQQAAAAAABAJRIIAABgTOMKFABj1Xj7pZ7j9dhHAgEAAAAAAFQigYAxhaxl54ghAAAA0D0j2b8e7b48CQQAAAAAAFCJBAIAAAAAAKhEAgHoAaN9KRJGF58/AAAAxgISCAAAAAAAoBIJhBL8KggAzfXrMbRftwvt4fNHP2K/Rj9ivx4eJBAAAAAAAEAlEggAAAAAAKASCQQAAAAAAFCJBAIAAAAAAKhEAgEAAAAAAFQigQAAAAAAACqRQAAAAAAAAJVIIAAAAAAAgEodJRBCCLuFEG4JIdwaQji8WysFAAAAAAB6S+MEQghhoqSfSnqzpM0l7RdC2LxbKwYAAAAAAHpHJ1cg7CDpVjO73cyekXSqpD26s1oAAAAAAKCXBDNrVjGEvSXtZmYfjv9/n6QdzewTufcdJOmg+N9NJN0S/15F0sMFs+922Vhe1lhed5bFsvpx3VkWy+rHdWdZLKsf151lsax+XHeWxbKGc37rmdmqBe9zZtboJWlvSb/I/P99ko6pUf/qkSoby8say+vOslhWP647y2JZ/bjuLItl9eO6syyW1Y/rzrJY1kiue+rVyS0M90paJ/P/teM0AAAAAADQZzpJIFwl6aUhhPVDCEtK2lfSmd1ZLQAAAAAA0EsmNa1oZs+FED4h6XxJEyWdYGY31pjFcSNYNpaXNZbXnWWxrH5cd5bFsvpx3VkWy+rHdWdZLKsf151lsayRXPchGg+iCAAAAAAAxo9ObmEAAAAAAADjBAkEAAAAAABQiQQCAAAAAACo1HgQxXaFEDaQ9FVJ90k6QtIPJb1S0ixJP5b0wS6WPSBpWUm3SfqSpBMk7SBptqRvSnpHwfxOlvRZ+WMo8/UOMrPpuW1axcweDiGsK+kJM3s8hDBF0naSbo719pV0n5ldFELYX9Kr4rKOM7NnQwjbyR+DuVjSbDO7Oc47OX00hBBWlLTYzJ7otF4IYVX5oz4XS7rdzJ6K05eTtJsy2yzpAjN7PoSwi6R35sp+YWa3hhA2lbSHpLXiIu6VPwXEUtPNbFZmXVaSJDN7NLHutctKpq+WXQ8ze7BpvRBCkO+T2e260sysJBZzJB0oaS9Ja2bKzpB0vJk9m9/GuPwPmtmJ7U6PZcu1PtN2y5rUiWWbFrWLkmWV1XmjmV1YUPZ1M/tWQdmu8n36r2Z2Z2b6h+RxTpaZ2Qmp+Q2XEMIS+c+6dQyrW0fSM5JWNbPbcmVbSVpDNbY57tPvkrfZP0p6nXw/vlnS/0nau6jMzJ5vb+u7L4SwUur40G6dEMIESYrHuCUlvUzSnWb2aAhhBy+yq0IIm8uPjXdIeqk8Fj+Rf7e8Qx6Lb+X39xDCyWb2/oL1KCvb1syubXd6h2W7m9mQpzY1qRPLDjGzYwvKktscQphtZhsnpr9Gfqy9wcwuaLcslif3jbJ9pklZ/N7cWP5d+ngX6qwvaRt5n+WKzPT3trZX0s+tYNCsEMJekv4e9+FVJR0Z53eTpAslnVZQ9jkzuyfOYyNJL5c0y8xuys2/07JbJV3XWv/Yt9hW0k1mdm7R/GK9Z1P1JN0o6SEzWxiPZR+IZUtI+pqZzSvb3szyVjazR0IIR0n6k5ldlohvsiyEsEL+sxyushDCVmZ2XYP5ldXbXd7fW5ibXhiLMrFP9Ql5P/94SV+W9/PvkPSkpNtz02dJ+o6ZPZabT+H3Y5Oy7PQQwiQzey7+vZykTeVtMtVmK+tJWk71z0MulHS40udDX5D/uPwODe57/1bSKqnprb5+UT+/aVlFncJzpbr1mp6H5D+v3Ge3q6Q9Nbhffob8e3zIdDM7L1O3a+chFXVKz1GqDPsgiiGEf0g6RdJkSe+VdKKk30t6k/zA+qUulv1d0hOSvifp+5I+Y2Z/DCG8XtKfJR1WML8fStpH0gqJesdIWkr+IX9S0q/j/1eRNF/SfyT9r6TPS7pM0k6SFsq/eJaR9Li8gZ8m6fWSVo91H5f0ilhnxfjeCZLm5aY/K+mjkt4j34nXlnfib5N3sv8o6Ys1y06U7zSpOhfIDyh7xPW+N36UJ0g6Wp5oqVPvLPmBbj1J60qaLukl8bO6RNLHJV0naRdJl8cYbCnpSvnTPf4qb2x3yBvuIfIv7pdJOlVS68t4bUmHxr9/nJu+r6RzJa0fP4PHJQVJy0u6OL7/0JplV8S/d0rUOVnS1+X7WisOa8f3fUvS+wuWVVTPYkxvyE3fSNLf5F8Y+VjsG//+l6STcmUHSFrJzPZRQghhrpmt2+70pmXdnt8Ir/t3JB0s/8zeLuloM/tJLHtAvq9emyi7SX6MWku+Tx7W6ryEEK6X9HS+LISwpfxzfKzdOrFslqQXy49X18qToXeWrUf8sjw/luXr3B7n9ZC8k/wBM7uqjW2eEZextqRzzey3cfqxknaVt+cnJL1Invh6q6TN4/yWTJQ9I2lVSc/L2+bX5MeI2ZKmyY/T+bK58vb2ZI06s+XHvK/Fsg9J+rakDeTH6zslPVqjzpLy75PPxrKD5R3ZpyRtIj8mbihP7F8oaUf5MfJQSbfIj5ObyDt5v5O0u7ydZxPcQX4svVh+4ndlQdlkSZ/JlZ0h7zwGeQc0O/3tkjbLTK9T9jr58Ttb9lNJP4j/v6RGnUNi+fW5si9J+o483rcntnkp+XF0QZwm+Wc4X9IyZjZRkkIIH5F/J/1Z3jdY18zWKSh7ysx2jWWbSzpd3i5WkLSbmf07Nz1IOs/MDk7UqSq72sz2jmWvkXfmb5OfsO5nZufUqLORpHvM7JWxbA/5Pvs3SftJOtjMfhlC+Kqk/4r13iZpopm9I9aZLOkoSdvLv5deYWabxLLfyb8f/yDpDZKOMbPlEmUXSnrQzKaGEN4nbzP/kO/3L5L0KvMfarpR9h5J3zCz74cQviBPqp8jaWd5UuUVBfNbSdLL4rExX29rSeuZ2fwQwvfkbfd0eZLvz2b2oUQsviFp+7is7eR90OfjZzZZ3m9cVd6+T7H441UIYZ6ku/JlIYTn4ud2ivyE+3FF3S4LISyWt61T4/JvanN+ZfUWyL+/zo11zzezxUXbG+tcK+9Pn2JDE9nnyI8Ny8uPSdfHGLcS2Bflpr8xvlbX0D7+i+TH64/WLFte0nPytpav8xtJH5b0iKRPyY9pd8j3wd/Iz0NSyyqq9wr59+Gjqncespv8R9XU+dBh8u+2f0h6i/z75XH5j1F3y4/R2el7yc+53idpiob284+VH5vrlM2QH0fXSdT5vbwf/biGnit9S/6dmlpWUb0VYt2rVe885Ch5Yj91PrS1/DM9WYP73t+Nf38pN/398h/Al1H3zkPKzmvKzlEOsYIk/hBmNqwvSdMzf8/Nlc3vZpl8Z5ne7WXJDzivlDfeneL0OXF5K8s7pavG6ctKWhj/niTpQfkXr+IHuCDz3vXlXzSSN/RLEtPfKO+wfyB+wJ+Vf8G9VH5iOLtB2Vz5iX2qzp2SpsZlv0OeXFlW3gm+s2RZRfXukfS7OH0HSSfFvz8i31mXif9fRf7lIUlbSXo68xlMknRZ/HtFSYskLZHY12ZLmpOYvmSM+z6tzyJOnyjvgD/ZoGx23AdSdZ6WtGNiPXaKZUXLKqp3h/yXkvz09UtisaSkZ0ra5SL5CUn+tUDeoclPv17+pfjZxOtz8naSKjujoKyszufkX34/Trx+EstS9S4tqPcT+RfEmYnXWfITiycSryfjNm+beM2RdH+M5QryTuUP4/8XSJpUUPaU/Mt7BfmX/Y2SNiwrk/RP+fGh7Tqx7GlJW8S/947rvFPFsq6S/5KXqjNf0hqZtnyzpL3a2ObH5cnFPWPM/yTvFF0vTzgsIT+2Lplp7wvi36myp+QnkfvJO5n7yo+tb5cnWVJlN0iaWbPO2+UJ4i3lx/+HJb0mrse18l8U69TZNq776vK2+4SkTWLZejG+E+WdiCckLR/LZsrbYJB3MlqJ/9b3ya8lTZWf1EyVdH/8e3ZJ2fPyjtIlmdcCeVv4T2L6JbEsVaeq7HlJf5F34k+MrydjnQdr1jlR3pZ/J+8AfSO+Hov/3lewzX+SJ8ZWyx5XE32UqzT4u3xBm2VnS3pz/PtmSZcnpu8gTzqk6tQpu0TStvHvG+SJgjp1NtDgPs/lktaPf18naWZmH1820w6z2/sLeZ9gPXki6slM2TW575qFqbK47jMysV05/r1Mrk43ym6UX4Eg+YnC0pnjSbvzK6t3jaQJ8e9bMjHMxyIbw0vkyQTJTzbmZ/7+Wlznm+X79U0FZQ9KOkh+gvmI/Pt2X0lLy4+vb+ti2Qz5Dzf/I/8+min/FXtKxfyml9SbLu/TfUR+kvag/ARsTkks7pafLM+Vn+B9RtKa8f2t/SnIf1FtxXpGfA2anvnuSvXxN1Nx/7+sbJb8uyFVZ4G8r9s6/re+q1erWI+iejfH2Nc+D8lsf/6cZ0HmvctI+ltmWdMT09eV9zVa32X5fv4jDcpulydUU3UeU/oc6o3yvkbRsorq3S7povh3nfOQJ1R8PvRINqaZeRSdo7S+y7t5HlJ2XlN2jjIzte7J7Wn3jU1f8gPrxvJM9cOStovTN5I3wG6WTY87w7vknbo94/SdY8CK5ve0PPOWrJfZlrszf18nPyBNlJ/gT8iULZSfwK0YP8SV4vSlNPhLZ6KkazPzuzE/vTW/XEyviv9OaFg2U9LNbda5puF6XFOwrEHbpYHO8NIa3JFbkInbupKuyJQtkmf+8/varZJuS0xfT+Un07XL5I12yIGg6fzaWNatielLyrOeqVisF2P4rty+OUF+UHlW8ReU3Gte3J/z06fIO/z/rYFOe/ZVVPZs/Jzr1GmVHSS/WiL/Kqq3SH5sSNV5Xv7r9c6511T5ZWmrFcTe5BnbS3KvpzX4S3ii/NLIP0halJtHtizfTnaJn+9OynTqc2VzNLjdtFMnVbaFvHO7Z41lZessyNVZQ358PzRRlt3mfNlX5Nn/6zRw/Dsv957sCU5Z2a3tlMm/G66tUydRNqvB/GaVlN1QUjY98/cMDXSMT8jVmSnvQF8oaes47fZMWy8qe6f8V5k3Z+Z1R9H0sjptlG0vPzn4WI1lJevEf9eN+9X3NJCAbmebXyFvy4fG97Wmz5R/V6+seDKeWeaCkrKiz+taDXS0p7dTp2bZNbllXVunTqLsyszfN8fXK5TrSObqzMiVPSz/dW9p+RWircTiLvKkTqpsjqR/xb8vkbRU/HtijPtaXSy7XLGdSjpP0orx76Uq5jdffgVCqt6Tkl4X//8nxe9hSb+UJ/pSsXhaA4nWK3IxHHScjNO2kv9qubCg7IHMdi0t6d3yX5kfkfRo5r3dKHtOfrl6q2wH+a+w92hwsqpwfmX1Ytnq8vb5lDL97aJYyK+QOTbG4ZI4zxXlx4j/SJoS39dKQOSnr6zB3+P5Zc6vWyZvkzMK6mSXdV9JWVv1NPADT93zkAUqPh9aIOlF8f8raiBBeb0GzlFemJ7ad1V+/lJZJj8mz6qqo+pzpcp6ue2qcx5Sej6kmBzMvaeoL7+Dcv3GXPlInocMWb/C97b7xqYv+eUTt8izcq+RH2hvjTv717pc9qi88Z4rv2z+R/KM1I3yS4KK5vcp+a8TqXpXyy9T+oK8oX5GftnvpbHuGfJLr34lv0zueA0kMu6SHwz/KunnGvjF7fj43t9JOirG6aS4zPz01mWWrV+xdlfMkGV28Fpl8i/TuQV1npZf0rRWjNmf4vRQsayieqfJD1Cvln+ZnhCnt35ZPF9+QnGppC/HspXkWea75B3BuZLeGstWlX9R3Bo/r+Pi6zx5R+W+xPRb5ZfXHSu/LHHN+NoxTpvboGxOnG+qzhz5r0H7yO85e1X8+2x5xrBoWUX1bpaf2B8maf/4Oky+n51QEItb5SfOv4t1Z8fXQ3Ha71qfZa69Hi/pwoK2PE9+qWeqbFGqTL6vPVCnTuvgLL8UtagstayL5ZfEpurMl7RLQdldknYo2eaXJqb/RX7/a376t+VJh51Lyibnpm8VP/vnCsoWaWgnrKpOq2z1XNna8hPSxQX1FiaWla2zYa7sxfLj2+KKbZ6Qm/4BeadmbqLO6oqXXBaUZTtuh+T3jVSZ/Nh9Q5068f/Zjtuebc4vWadVpoFfKnfITG+drLROiLMdwZOUO2GL0zeU9M/MZ/QH+WW1+V+UkmXyS1p/GMvW1cAJdXJ6h2UT5N+zl8g7S+0sK1knU76HPBG1d6KsaJsnyL+TL1XsiMuvnrtdntS4XQNX2SwnT9AWlS3WwFVM8zKf3ePyX6cGTY9lyTptlLWuCrte3m5WbGNZRXUmaOCqqyfjNra262/yk7dL4qs1feX4vtYVYrcrJv8z7WGa/Ptyblz2k/LbHzYoKLtI/p30rfg5XS5PBF8o6Wfy/le3yv4l7xucHF+3ya9muVqejC6a35Hyk5lUvU/EGP0jxv+x+P/p8jabisXX5bd7vi7G5EfyRPY3lTvu5vbn6TWnT5Z0V5fLZko6IDE9qPgkpmx+ZfWmK/HDSCy7NjFtovyKur/Jf21/UJ6gvCh+jo/K9/f89Hvl/atUH/8AefuqW3aTvP+VqvOIPAlyjLy/cqS8b/yNWFa0rKJ60+VXWNU9D/mlis+Hfh6X//MYmw/GGLdut8tPX1Xex/+a0v38JxuU/VnF5w3/UfocapmKZRXVOzJuV93zkHkqPh+6U9K/5fvCBfE1SwPH4/z0K+TnQt08Dyk7ryk7Rzmm6DiUfw37GAgpwQfjeszMFo9EWZP1yLxnHfkgkCY/4O8nvxdorrxB3isfa2AH+YndXPn9SZMlyczuCyGsIL//ba68UX9Efo/vTPkOvjiE8GJ5Z2n13PSlJb1W/iW3sfyyvwPN7JY4UMjn5F9Gdcp2ln8ZTk7UOUT+q+Pm8pOGL5jZ/SGEleUHsn0LllVUb315B3FS3K4jzOzJeA/lZvJGurn8144LY8wnyBv8svLOx602dNCnCRo6qOBV8XNKTZ8YP7c9MmX3yL/4T5bfv1Wn7Jz491sTdY7XwKBv2fU4U/7FVbQeZfXuSE03s5uKYpHdr+PnJzN7RA2FEDaRX5r1cKLsVfIBaR5O1JlgmUEsq+pk6t1tZvPbXY84UMzylhnAr1MhhL0lXW9mt+SmLy3p7Wb2+0SdDeUnJwsSZR+X/xp4RW76uvIv9S8nyj4p6Q1mtkeNOuvKO9NfNrOZubLJ8kTTDxP19pf0TjN7Z6LOtyX9yHKDB4UQllD8Ui7Y5mPlg6hdlJu+m6SfmNlLc9OXlV86/VBiXstK+ph8IMWncmUbSfp/kvZIlH1VfjL08Rp1NpL/UrZvfj8MIXxFfgL17Rp1NpQf479oQwcNmyK/BeyXiW1eJa779YmyYJkv8RDCWyW92sy+nHhvsiyEsE1c5y3M7CVV0zssW1N+v/12ZrZBJ3Vi2bLy7+Udzey1NbZ5DUnbmNk5+TqZ9ywjvzLpjoKyt8t/+Wy5xsyeCiHsKT8pPD03fTX5pdunJ+pUlR0k/y5quc98MObd5Ym/S2vUWUXSa83stMR2rSBpMzP7V276RPlJ7rOZyceaDxS4uqTvWxyoMh4rJqW+a/Jl8f/7y/sUk+TfhWeYD2zW1TJ5p/lNuennmw8+Vza/iUX14jZsliu7yuIgr6lYhBCmyo9hrTp3yz/33+f7OZk6RYMDf97M/regTlfLQgj7Wxy/pub8yupNNbO/JaaXDaJ8qpntmyqL5RPlx+bnQgiT5Fda3is/OU5NnyTv4z8v38dbffy75LdK7Fuz7EH5ye+jiTrfkF9qb/JkwK7yAeHvkv8YdFDBsorqzZWfkD6mGuchZpYdG6cVtxfOh0IIW8j75zfY4MEJi6avIE8wtM5rsv387eXtp07ZuvJbXlZM1HmZfJDT/DnU0vIrKN5XsKyyevvIb19o+zwk+MDRv5DftnCjpA+Z2ex4PrSfmf04Hhtf6Jeb2QOx7pDpwQdUrnuOUnYeUnZeU3iuUfadmDciCYSQHiW+dXDuapn8cus9c9NPN7PzK+a3a1G9NrZvJWnwCJchFI+aX1avbHq/CgUjgcZGv5sGx/B8K/iSjXVqj/jfryq+hMuePEAMo1Dy9IYmdZrMb6wjhp0raZO123GqLH5fvdhyT9wpmt5JWZEmdeoY7hj2u6btjrY8gBh2rtsxHG/xk+gbdkM7+00ofprVf1LTreTJWL1ownAvIIRwmHz01SAf8OTK+PepIYRzu1x2qfySsL/Ln6bw/fj3p0II/yyZ3z/lvwyl6v04hPDREMK5IYTr4uvcEMLhIYTfhRAekl+qcmUI4aEQwqnBR/KdI/9l5C3x9U1Jc0II74nvydc7M4RwVsH8poQQdg0h/Cy+78z4924xxrXLSqZPKtjeg0MISzSo9+kQwvdDCLNCCI+GEB6Jfx8RQvivEMIV8svOXoh7COGKEMLX5Ld7TJVfmrSMpF0kXRNCeH/JLndTzekKIXy9m2UVdY5ruKxkvdgWihRuszwDWbdeWQzLtqto3WvXiWWF29wkTsGfZFDkgpJ6H6xbp2J+xLCNOhXz63Z7bdImm7b/Jm25STseUmbuibgeX6+a3klZVjYeTeokykYthrn16HZ7rb3NHbT/orbcpB2X1isqG6Y4NTmuEcM2ysZ4DLv6fVJWRt+w87Ju92vK6nXQr/leCOEeSfeHEC4IfoWhgj/l6r789Nb84vnVgSGE9XLz+1BJ2ZEN6hwYz9f+O/iVwNmyr5Zs8+DtHO4rEEIIs+WXJeazLUvK7ztZtotls+XblL8kNsjvIy6cn5ktmVj3IL9v6tca+ii80+X3F/2XxUvFg1869S75PXKbWe5S6uCX898ov/Toj7l6s+QJjU0T8/uh/NaHkzX00R9ryO+BqlP23fh36lEiG8rvscpv7wHyS15uK1hWUb3fyy+v2jV3+c4B8nuO3mhm/87FaSd5UmH1/NUGIYQV5fduHaGhdpZf5pVvAEHSV8xspUQdhe4/4u8e+WWlQ4rkl0itXTC/onovlye/3pyY3yXyRFVqWd+Vj4eQKnuT/PPPK4vhV+Wfc2p+18lHns9bUX6PaL6srE6QfyHlt7dVdrb8MrS8sji1bh1Jze9X8kvRUmUHmNnyQwpC+LG8HZ+YqHOQ/LL45PzkA1KmyojhQJ3SGKbmF+fZ7Ud81m7LFXXKPpOitnyg/DLJfFsua8dBfttbqjPQ6HjYwXGyX2NYdDxs2l6btOXJ8nuf8225Kk5FbflAeaI+35ar2t2TGtqOW/WK2vJS8kvApyTqNI1TUVnZca3oWEgMBxvLMdxZPr5ZPoZd/z4pK6Nv2HZZ2TG0Sb+mrN7r5Oci+f2wUb9GkkIIi+RPvbkx+G2w35XfTvAT+dhOm2Wnm9kVofxR2Mmy4I8T/6Q86dNWnVj2sDwBcmVcr7+b2Wdj2bVmtm1qu/ImtfOmDj0vH7zhrtz0NeT383SzbLH8l+q87SvW4/kQwvYWn2meq7ekmX0sN/2eeKBaxTL3mce/Tw0hZE+ws+6V3w/3u+xE8/twQmYeQ+ZnZm/Jzyz4M4YXmdk2Ncu+JU+0nFpQZ8j2SroihPCMxWc9t1sv+HN+l24lD+J2PSDpeyGE/84nD2L5FcHvP0plt56X36u0onyQuKy3yPeBFyfqrRhCSF0aGyQt16DsxZKUKAvyAbaujn+3WPz/WmXLKqi3fvz3yIL1SMVC8vb9/+QJt/yy3lZQryyGKxSsX5C3raJ1l3y0/nbrBPmze/83V9ayWsmyiuK0gnygm9Q+tbR8TI9FibKPhRCuS0zfQr4vXpMo+3jJ/D5RsO7EcLCyGH682+21QZuc4rOr3f7LPpOitryBfAC7/GdS1o4l/0yKyoqOh43jNA5juELBOjZtr03a8tT4ntSyyuK0gtJt+U3y43+qTRa149bnVdheC8pOLFn3pnEqO4YWHdeKjoXEcHDZWI7hR+TtP/ldQ99w0LJGqm/YtM/TpF9TVm9neT/k7Yn5NenXBPmj1W+UJDP7YwhhlnxA+SXlP6gOmh78Sv3J8qe6PBdCmCbptyGEDczsM0Vl8jEtbjWzT7dbJ5Yta2b7S1II4RhJx4YQTpOPu5GKa5q1Odpi05f8HvZblR4l/itdLrtbPjpoaoTLT5TM7+NKj5h5hXyAktSj8C6TD5aSGuHyOvkVA6lR82eq/miajyv9SJAd5KN61y2bo+JHicwv2N59YlnRsorqzZQP6JJ9/vZqMR5zVTwS6EXyqx1+Jh+c5cvy5wPfFte/7oj/z6n4UX21y+K631tQ51lJ6zZYVrKe/AB2f0GdsicZLJAKnzzwnwYxLNuuonWfo9zjimrMb8jTDzqI0zOKj+NKlJU98WGx0o+7vFzSvJK4F82PGHYew2631yZtsmn7L/tMip5kcq4ST/yIZcl2XDa/YYrTeIzhcLTXWtvcxrKK4pRsyyp/kk1RO54S41TUXpNtOa77kKewdCFOdY9rTfc1YjhGYhjnV9RO6BsOLhuRvmHFdjU9rjU5hl5TEsMm/Zopcb9OPQFrvoY+unRtxadc5aZPVPWjwZ9QfARljTpDymL51+Xntckno6Rew34FgpmdF0LYWAWjxIcQvjsMZUUjXx5bVEfST1P1gt+j8j15huYxeXZmBfkl9ufKxzbIj5j/GfnlPLtLemWm7D3yJMGBiXo/jn+n5rerpGOCP6mhdWXDOvKG/uEGZQs8HOGmRJ13yy9pyW/vxbGsaFlF9VqPu/x78MESJR+5+kx549tRQwe2/KmZnRNvV9g1U/Y3+aVVL5GPcJv3QXkjSfmJvHE/mCi7skHZyfLHjqVcIs/gzk2UXVSyrKJ60+SXqqV8pmA5kj/rOLUcydtB3Rh+rWD9JH/sTqrsaPkBMqWojuTxLRqj5YSCetNUHKdvyA+2KW+RH8BTfim/5GxQeQjhbfLkVspa8i+elE+LGErqKIZHqLvttaz9F7XJk+WXD6eUtf+yzyTZls3szZljZ15RO5b8EuCiY0PR8bBpnMZjDIuOh0erWXtt0paPlo8UnlIWp6K2vLd8lPWUXyrRjiUphHCWitt/UVs+WtI/C+o0jVNR2TQVH9eKjoUSMcyaprEbw73V3e+TsjL6hoM12deOVvExtEm/pqzepyUNubI6qt2vkaQQwqXyH0qzV17fE0LYT37VgHLTp8qv8t7ZzP4epy+WdGAI4duSliwoe60y7aTNOq2y3czsvEzdb4UQ7lNxn2yIkXoKQ1DBEwm6XSZpeRWM3F8xv8lF9TLbUftReKGLT1QoSow0LSurE8uT29u0XhOh4AkNaB8xbF+T9lpWp5vtf6wghsODdtw5Yti+pu2OtjyAGHau2zEcb/Erw/GwfcO9HwZ/nKQs/Sjs5KPBY501zey2duvEsrXM7N4625EyEoMovkl+Gf4c+Um55JmljeSDU3y4i2XbyC8rOSM3/Y2S/iTpHQXzO03SO+W3LuTrfVOemMj/Sv4XSa/R0Ec/nhHn8x354Bz/kf8av7z8V/yvyDNQ+Xpnye/V2T0xv+PlYzsUJUYKkx9FZXFZRXXKHndZtqw6j9Y8Q9K/5FcU7CHP1pn8aoUz5Lcx/EB+H889MYZry2/n+KI8M7in/GqEVr1WNu3NuelnyLPMZds8EjE808xmNYjhmfKMdlkM87HIxzC7X3cSw9VLtqto3a1unViWerTqGfGqprpxag3WtJf89qBsWau9vj7GJtteD5ePm5JPPN4vf2pIqs6PJR1aMr+liGHHMXxM3W2vTdrkfXXrlH0mKm7L/5IPJrWc2m/HZ8i/dw8pKCs8HnYQp/EYw+TxUM3ba5NtvrNBnaK2/A/5lYGvU/vt+Er5lYhN2vLPJW3X5TjVOq6VHQuJYd/E8Ir4904F86v9fULfsPO+YQd9ntr9mpJ6Z8n3m271a0Z0P1SX+zVmNkttGokEwixJb7b0EwlulrRJF8tul/Ss5Qb6C34p/AMV81vN0iP+z5YH9lQNfrrAYfKnAXxaQ59W8C75uAr5Jy28S9Ix8ntQTsrV+5V8Z3pvYn7bSFpV6QTHRfKERJ2yveLfpyXqXC2/nCe/vfvG7d2uYFlF9T4n6RH5pVb5JzdsIe+gnZS7KuID8jEPip7QcIGk/0nU+0d822tt6BMf3itPwoyXGB6g8qdcNInhgfJ7uFLbdb98QNJ82aHx7x/XqLOvfHCfJ5R+4sfy8hOBOnEqe7pIWXv9hvwS4XzicWdJR0n6eqLOz+UJztT8vi+/PJAYNo/ht+XHym6117L2X9QmPxbj9/sadao+k6K2fK2ku81sR2VUtOMDJH1B3klMlRUdD5vGaTzGsOh42LS9NmnL0yStLB9ErU6citry6Sp+ulRRO95Ifs/vN5Vur0Vt+VfyDux/dzFORWVlx7WiYyEx7J8Ylj3lrMn3CX1Dddw3bNrnadKvKat3lKSH5U866Ua/ZiT3w273a/aVdKqZHaF2WJuDJTR9xeBOSkxfMga5m2WzJd2emD65jflNLqm3RMGykoNNSHqmJB7Jsji/2UV1JK2QmL5iw7I5Sg+iuGLJ9i7ZxrLajpO8odSOU0UMb5F0CzEc1hiWbVeddS+rs2TJ+oWRjpP8fsH89DskzWo4P2LYeQzL2lCqrKq9ls0vFadbJN1Ws07lZ1JQNqesTXbwmXQ7TuMxhl1trw22uXRZDeNU1g+Zkpi+fpMYDlecan4mZcdCYtgnMYzzK+yvi75hO/tat/uGjfs8ZftTg/2w8blcD+yH3e7XLFm0fqnXJA2/EyRdFUI4Vf6UBMkv79hXnnnsZtmL5I9W+Vlm+rryjMsZJfM7Q9K1IYQLEvUeUfrxj09JWi2EMMHMnpek4I8efJekJ4MP2HhSblkHxLJ3SfpTrl5o/Z2Y32IVP9JQDcpCa3kFdVLbu0Yby0rVK3u05qIQwhflmc4HpRfuyfqApAdCCGfLs4XZGL4/lqXqBf8zrJaY37MV604M24th0XZZQdkL+3aNOlWPVn2+oF5ZnJ4raHdV7XWR0o9kvUrSriGEHRN1HiiZ38KSbSaG7cVwkbrfXuu2ySXksapTp+ozKWrLD0naJISwj9pvxx+QfyZFZUXHw07iNB5j2M322qQtL6n04HBVcSpqyw9J2qigTRa143vlcS9qr0VteVX5qN+pdW8ap6KysuNa0bGQGA42lmMYZ104P/qGI983bNrnadKvKau3SNLyDc7lemE/7Ha/Zo1MeaWRGkRxcw29t/9MM7up22XyS2J21dB7Ph6rmN+KqXrypwQcI8/0ZJMLm8qDv7nicz3lTx24RD4i6es1+P6Se+T32lwkv9zsdbl6/5bvCDsm5nel/D7MVILj4jivOmV7xWX9KVHn9Lje+e3dKJbtVbCsonpbSHpavlO2GlvryQ2Hy++n2kN+T5XkI9CeKX/yReoJDWfK7+06PFHv/Lhduybmd5f8ci9i2DyGV8nvdUtt14nyUXrzZVvFv2fWqLORpB/Kv8xST/z4tfzWoTpx+rb8KSH5dlfVXleSj4+STzzuJ7/3eKlEnZPjslLzuztuGzFsHsNF8lucutVey9r/6Uq3yW00MN5OnfZf9pmUteWr5fFttx2fKX/s7cEFZUXHw6ZxGo8xLDoeNm2vTdqy5Jfs3lAzTkVt+e9xvV+j9tvxvvL95RGl22tRW75Nfn9u3Vg0KSs7rhUdC4lh/8TwnPj3WxPza/J9Qt9w8Pya9A2b9nma9GvK6i2UNE/+fdSNfs1I7ofd7tdsJOkTlnk6Q5kRSSCMdTEblR8oo/X4R4WGTx0oqpeaXpTgiImR2mXx76I6hdtbsayyeqtnp1vuyQ0jgRh2rmL9kmXyLGitOpm2ldzmTuJUt72WJR7bqZ+YHzHsPIbdbq+126T8fsva7Tiufy+05W7HaTzGsKvttck2dxqnOm25F46FHZbVPhbGcmLY3zGkb9ihbu9rKjmGxuV1fT+kXzMQp7bWd7gTCCGE5eUjga4t6RwzOyVT9nP54BVdKQshrCPPujwg6VxJPzCzZ2PZXyRdXzC/k+WXAq6VqHe6me1Zsm2rWu4RGiGEreSXgqwt6SIzuytT9iFJfyyo90pJD6XmZ2bXpdZhrAghLNGKaWbaKpJWkcf9CjN7OlP2Fnk2b21J55rZ5Zmyr8pjmKr3Yfm91fnpg555OhaNxxgWbbOZPVy3jvy+r9rt1cxOKFjOrkV15AfjWvMbLsSw99Rpy8EHWfqh/BeWOu14N/kVHsmy8XQ87JcYjlBbPlh+SXKtdjcW2nKT+JXVEzFsTRsLMTxS0k115zcW0Dd8YVrT/XCKpInd6tfE8v7fD63NwRKavuSXVhwhf3TGmfH/L4plj3WzTNKFkubKH//yE0mXS1o51nm8ZH5PyC9TTNWbJX/0xt2SjpO0Ypz+bvmBb4akGyVtn9nmB+Qjlh4tv8Tsk5my2+WPrhpUr2J+18svk7lUfonLEpmy8+uWyQ8c9xTUuTi1vbFsRsmykvUk7RK362H5pTRTMnXulg/Mcrrio6gyZQ9L+q38cqRrJB1VVU8+cuvCgvkRw85jeFPJdl1fsO5byccLabtOpt3dU7DNyfWoiFOy3bXRXmdI+q58tOv9MtO/E+eXqlM2P2LYeQxrt2WVt9ey9l/UJteRX6JYt/2XfSZFbfIX8id3fFpttuM2ypIx7CBO4zGGRW2oaXut3Zbjsp5uEKeifsh3JD2pGu04ll2j4vaabMsV6940TkXH0LLjWtkxmRj2QQwr5kffcBT6hhX7WtkxtHa/puIY2vRcboZGeT9Ul/s1sezK7LaUvdp6UycvSTNy//+KfNCXlSXN73LZ9ZKuzUx/b9whNqw5v2y9p+T3mK0g6fOZ6TMkXR/fv4P8UZB7xf8vUHziQ6x3jqQfxv/Pl7RGvl7F/MoSHLXLVJ5oSW5vG8sqitNViiOtS9pbfs/NTpk4LRf/niK/R/VTrbLM5zFJvpOfJk8UJevJP/+ZBfMjhp3HsGy7itb9n5JurVMnlj0taYuCbW4Sp2S7a6O9Pq50svKFY02iTtn8iGHnMex2e23SJpu2/7LPpKhNXidpep123MaxodtxGo8x7HZ7rb3NFcsqi1NRP+T6TJxWUBvtuI32miwbpjg1Oa413deI4RiJYcX86BuOQt+wg2No7X5NxTF0hpqdyz2uUd4P1eV+TSyb3to3ql4jkUCYJWlCbtoH4go/2+WyhZLuyk1/g3xHLJvfM5KWKqqXm75L3PFu1eBkxRryrNOhyjTOWDZR0vGS/iBpYa6sVe++kvmVJTialN2k9hMtre3dqeayWvXm5Ja1hTy7uWciTstJOk/+XNZBcYrlX5cnfRYV1HtYmYRVbn75ZRHDzmNYtl1F695OnVRZdpu7Ead222u+rJV4nJ1bVrZOPrZl7Z8Y1o9hk7Zcp7220ybz6960/bfTlh/V0ER8VTtOtdd2jofditN4jGG322s723xHjWW105YfUHGbLGrHKyfK2mnLj0u6cZjj1M5xrVv7GjHs3Rg+kYtTp98n9A077xt2q8/T6X54l5qdy/XCftjtfs1O2flVvdp6UycvSd+X9IbE9N3kX+rdLPt/ku5JTN9GfslN0fzmSdq5oN6Tkibnpm8lzzA9lpv+Ykl/lY8snZrft+UDg2yYqPe4hjbc1vyeV0mCo0HZIkn3l9RJbe8cSc9VLCtVb6GkR3PT15Zn/Z6TtHWubJJ8xOHnJe2WiOGHY1mq3v2SFhfMz4hhV2JYtl2pskWJda+q0ypbvWCbFzeI02Kl21077TWVeHxS0gMldcrmRww7j2G322vdNrlI0iM161R9JkVt+Xbl2qRVt+NWey0r63acxmMMu91e627zAklPNohTUVt+WIlnmKu8Hd8o/yW5rL2myh6U9PwwxClVVnVca7KvEcOxE8M5+Tjl5kff0Ea8b9hJn6duv6as3tOSnkrsg037NSO5H3a7XzNHue/ksldbb+rkJemVioM1DneZ/LFgKzeYX1m9/RUvj8lN31XS7xLTl5B0YP6Dy5S/UdJGiemvkPTZgvn9qmBn3EaeQatb9r/y0TZTda4v2N515Y93KVpWUb395c/4zU+fLH+UzGoFcdqjZJ9aK1UvTn9bQZ0fEcOOYzitZLsuLij7pKQzatZZV9LZkl5esM2/axCnnxS0u6r2eqzSice9JN1aUGfjkvl9nBh2HMNpXW6vZe2/qE1+U9JZNetUfSbJtix/XvOrC2KRbMexbI+SsqLjYdM4jccYTutye23Slg+U9H8N4lTUlleU9IGC7S1qx7vJO6VF7TXZluXHmrd3OU5FZWXHtaJjITHskxjKTwg3KJjfNNE3zJaNVN+waZ+nSb+mrN6rJR2ZmN60XzOS+2G3+zXrSvp50b6Rf03Q8Hu/pGtCCKeGED4QH6ExXGXrSvpDCOHSEMK0EMKOIYTQxvzK6k2RZ3nyPivpihDCptmJ5qN7fkzSqSGEg+Ponlmfl/T2fD354BpWML9z5M95Vq5sunynq1Umvzxnt4I6pyixvWY2V9KPS5aVrCdpqqRfhxBenKvzH3k27MshhN1CCEvl6n00hHBFCOGIEMLUEMKkTNmZBfXOlPTGgvldUbLu0+qWaXzG8JmS7bqoYN1fLI9h23Vi2b2SNijY5pkFy5qq4jhtrES7a6O9/kqeic77iqQbCur8tmR+k1PrTgxrxfAWdbe9JutUtMmb5b82tF2njc+kqC3/QtKRNdux5JekFpUlj4dqHqeysn6NYfJ4qObttXZblrSa/MrLtuuUtWX5PbV71mnH5qOvP67i9lrUlqdo4Hns+XVvGqeiY+hUFR/XksdCYjjEVI3dGF4i6ahufZ/QN+y8b9hBn6d2v6biGPp1Sfd0q18zkvuhutyvMbO5ZvaRxHKShv0xji8syD+cN8t/uZ8sD+R58ntGXtrlspmSXicP7A7ycRjOk49KuWLJ/JaRN7psvcfk97RsEud7rnwEzxfF9+0mPwj+O87nIjN7Ou4crfK15IOCnCvvNL0uUe86STun5ifpE3F9l5DvsOfKR8q0EMJhdcskfbGkzj4xPi/Pbq/5c0PLlpWsF7flzZJeLz/IXCDpPDObGQ9ar4nbvIt8RO7z5Y+VmR0PUlNj/VfLBws5T/7lsl6i3gXyDtWQ+cl/7SSGncVwm5LtKlr3N9WtE8t2LNnmJnFaXc3a6zslbS+/X/u8OL8HpBce/ZOq83f5fXSpslXlVyERw+Yx3E5+nO5We23SJg+qW6eNz6SwLcvb7VS1347PlV+2XzS/5PGwgziNxxgmj4dq3l5rb7OkTevWqWrL8mNUrXYsNWrL8+WjiG/ZxTg1Oa413deI4diK4Z0a6Ht39H1C37DzvmEHfZ7a/ZqKY+iDKtgHm/ZrpJHZD9Xlfo2ZPaYaRiyBMGihISwt3wHfLOmVZrbdMJdtHqe/ycx2badOql4IYRv5h/4m+eAXF8l3nKslZXfOBfIP4/txPktI+q9Yd6qkeWb21hDChFQ9+WUpqek/09AERysxMr9B2T/lO9CQOmb2YMn2zipaVkW92zRwYNhK0rXyRvf7GKc1NdDgNpI/a/aQzOexfqy7m/xeph3K6qWmSzqMGHYWwzg9uX5mdmXJuj9bt04sWzmzzVtKmt7a5jbjlK+TbHdl7VXS51SQeDSzxUVtvGh+sf0Tww5iKGlfdbG9ltQpa5P/kCela7XjxGdSqy3XbcdFZSo+HjaK03iMYdnxUM3ba+22LL9/tUn7L2zLTdpxjFPdtvzVYYhTk+Na02MoMRxDMezi9wl9wy70DTvo89Tu11QcQ/+oLvdriup1eT/sdr/mPDO7UlWszXsdOnlJmqA42ISkJSVtK2mlgvceUjKfojobybNBe1asx7qSVoh/T5E/yuNlmfLt5L/M7C5p04p5LR+XeVyibBVJ7ympu1bB9GS9kumbx533/G6UVdQp296m9V4h6Ssl+0zyntXWflSnXsl0Yth5DMvWL1nWpE7VNncQp1rtVdLSkt4iv3/z6nbqVJURw67EsNvttXabbNqO24hvYVuu247LyoYhTuMxhl1tr022ucM4FbblJu04Va9inl2PU0VZ7WMhMeyvGKami75h2/VKpnd1X2u6P3VQr+v9mpHYDzvYd0vjlH8N+xUIIYQ95ffoPS9/JuWX5c+g3ESeBbkp+3ZJX5KPB/AGM3tLnMfmkk6XX4oR5CO07mZmD4cQ3ifpa/JfMQ6UZ3D+n6RTzOyFeYcQDpf0Ufl9H/8rH4vgMvljKy6J/z4u35Euk/8i8qyk90laVj6Y0lpxdvdKOtPMZhVs8//IG9Ta8suFfpspO9YyWb9cvZPll6r91czuzEz/kHwcBJnZAyGEVeVZq1vM7MbEfL5jZl9OTF9OfonO3ZIetvjhhxB2kSd1bpLH+AIzW1iwjq+V9KCZ3RJCeLV8cMpZZnZ2nP9u8kvqFssv7blAfsn2nhocv9PN7PzUMuJyfiPPhq0lv7zmB+b3JCmEcLqZ7ZmoM1HS3+LrPDO7LFP2Vfl9sMRQHcXwAklmZlfFdrmbpJvN7JzEvE42s/fnpq0vv9ztJnlm9CEzWxhCCPL7oVsxfJF8cKC7E/NdUp6lvc/MLgoh7C/pVfLM6oXyBGA2fr+RZ5IPlCcI18zGUNIJrbgklnWumb05VVYkhHCB/N60ZPuX9EsRw1JtxPBbUvO2nGnHt8tj+GzdttykHZvZ8yGEXVWjLYcQ1pF/R92vNttxLPu5/Oq4tdXB8bCNY+F4jmFbx8NUO47TO2rLFe34uBi7d6gLbblJO471ytryHyV9r+mxME5vJ4YvkXRYtl+VqU8M+zyGIYTl5b8yX65h+D6J0+kbdtCvidNb++Fjkv7V5X5N0X54qqR9NDL9mmHdD7vxnVxre2z4EwjT5Zd3LC2/12L72DjWk2/kH+WPvQixyqclHS3po2a2ZpzH2ZKOMbNzQwg7SPqbmS0Ty66SJxMeCSHMiMv5o3yHeFo+WMSp8hE4t5OPc3CnfCTMeSGEZeUJiXXj/9eXdJSZ7RVCeKOkn8o/iFM1MFjN2vKd9FQzOyKxzfPlA6JcIelD8kTE/ma2KIRwrZltm6jzHfnAjP8n6e2Sjjazn8SyufKdPchHVv2AfHCMV8d1yidh3id/tMpUM9sqzuM18oF4bov13mt+mc8X5A3nHPkYDFMl/Ud+UDlFnqVqXYZztPwSmEnyS2NeH9+3c4zR6vKxHHaRN5AJ8stibo5xzMbv/fJ7roYciOM23CvfF66Qf8G8Qj7a8CMhhOvieub9SJ49+3KMwd/N7LPEsGsxvC8ub5L8JHNHeaf8jfL7Fefklr+L/FF9V5nZ7iGEPeRt+2/yg/qykjY2s/khhO/Jn097uvz+sPfK2+VtMYZ/MLN5cT1+E9dhGXnSbzlJp8nHCllHPjruW+QH6sfln8398i+Lk3IxPEDSBvLEZSqGrUsDW1+0h5nfT7etfP/IfwkG+eVkP1K6/RPDzmPYpC3PlX9vHJprxxvFeb8irlNbbblhO27dp7xy3O522/Jp8ssTd1H77TjE+Z0hv1ey3ePhXvJLX2/KzKfqWDheY1jUlj8t6SENtOVWO75Y3v9ZI9bvuC2XtOPXS9osxv0far8tf07+K1S+LRe247gtN2hoO27VS7ZlSYfL7+FtJS3bORY2jeEJ8se4XaP2j4XEsH9i+IMYm/eqO98n9A077xuW7Yf7S/qkmR3XpX5N2X74ibjM76oL/Zq4HiO1H3a1X5NY33LWxmUKnbwkTc/8fUOu7HpJf4jBWiZOuz3+e21qHvH/8xUv9ZDvpEu16ki6MfO+HSQdFYP/dJw2Uf7lPiHzvoWZvyfmlr1I0hKJ7XoifthP5F5PelgHvfcr8qsaVi6o05rXc/H9K8QP+ofx/wvkDWJl+dUbq8fpK8oHA/m1fGc9IL7mxX/vzKzDJZK2jX/fonh5jfzXlaXj35PislaU9BH5wBsPypMaO2sg0bOMPEPY+syWkD+PtvX/VRQvj5Enay5PxC/In3t6u6Q7Mq/W//PPNn5vXP6GJfWeUXx2cNyW4+QHjxcRw67FcGJc9yckLR/ft3Qs+7X8wNQ6QN0v/+LYOb7vcknrZ7Yv2+6u0eA2uUADX5DHx8/jvPiZ3JBZvwclTcwcT66Lfy8jP7BKfuvSwnz8Mssy+ZfZJYnXYnkmfQX5VUut+C2Wt/VUnXzcs+2fGHYnhnXb8p2SDki04w0kLcgsp922fIfqt+Otssuq0ZYXKfNMdLXXjge1f7V/PLxH0qOJ+JUdC8dzDFNteXrcnqka3I53ljQnM79utOW75SOW59txaK1fnbYsb5PzVaMdt9H+i9ryTfI+W51jYaMYxs9kZiJ+ZcdCYtg/MXxSg49RnX6flB0P6Rt2vh/eImlmzWNh0/3wduXOMTPLKmuTvbAf3qnu9mt2TsWh6NX2G5u+5Aed1gFoh8z0iZkPe48YxL01kEB4XP7YkLNioJbJ1L0jfljfknRM3PG+Id9xP1/QmM6VZ2fOkGdcfiXpPXEHvCP++x75c0SPyuxkiyStl5jnvSp+hvmzyuzwcdoH4jo/p/QzVmdJujsXn+PlCZbsjjAzV2+mPGv3W0lrthpE/DebCLkm11Bvin+fJ2nF+PdSynXO5FnPQ+XPqH02877HMjvkRPkBrnVFy9KKDVKeMb0tsb07xNiuWxLDpXLT3iB/vupzqXryTOzduWlfj/tW9kuRGHYew+m598yQ9Bl59nnrVgxz8bsyV+cJSa+Lf/9JsZ3JD6Dzc+9dQn5Z/Slx3ZeUHwCfVBwbRZ6tvTn+vaIy96DJOyPv0uAvognyK5XmS3ppQQyfyf1/F/kJ/W3KJCtrtP/sSQwxbBbDRXXbsgracfz/U4pj4aj9tjxffvLWdjuO/18o/9Wl7bYctznfJkvbcSuGiWmlx0P5yehD+fjFf4lhcQyz6zdB3j8Y1I4TMexGW35c3j/Kt+OlYpxeVLMtz5U0o2Y73kneIS1q/0VteYGku/Lxi/+focSxsIMYztTg/bydYyEx7JMYKte/zsSv0fdJIob0DQemdbwfyq/AmJPYB5v2awr3Q/lVGHMT+2DTfs2I7YdF+2D8f5Pv5H/l16/s1dabOnnJH3OxVGL6FPllPq3/Lyu/vOMf8f87517LxemrSfq4fLTLj0n6oXzAisMkfa5kPSZJ2k9+68Ek+aVax8gv/5os6ZD4/49oIEu1tDzjc6s8AXFcfJ0n/5Xm0IJl/Vs+hkN++m6x3g6Jsr9I+m1i+rfl2awl4v/XzpQtpYEs3SvkGajPK2ZG485/nfxXxSczO9DL4w5+cnzdJulEeZbqzpIY/kzSpZKuip/VWfIM2gXyRNH58f+XSvpyrDM1rsdN8X0XyBvRFZKOkPTygmX9SYlsmPz+qFmpevIM3bGJ6R8mhl2J4fMayIJnD7aTFQ9k8ku//iBvS61LslpX5jwjaY34viXjOlwiv6TsLPmX5iUxDnNKYvhF+cHzLvlB76+Sfi7pPkkPxL9vlvTB+P5V5W3yd/LO9uz4eihOO0TSJgXLukPS5Ny0reQZ9McK6pym4vaf/SWBGDaPYa22rOJ2PEH+pT9TNdqy/Kq5K1WvHa8U5/1v1WjL8s7Xj+q041jeur2v9vEwH7+KY+F4jWHp8VC5dhzLutqW43bdoaHt+Hr5VYzXqV5bvkzx5LFGO54Tt6eo/Re15ZsVf4RJxS91LOwghvMlvb7msZAY9kkMJX1f0tcT0xt9n1QcD+kbdr4fbiA/Ae5Wv6ZsP9w27nPd6teM2H5Ysg82+k6OddcrKsu/RuUxjmNN8MfL7KDBg5RcZU3uGSlextKSZGYLEmXby7N6z+WmryVpMzO7KP4/yHf4V5rZe+M4E1n3mdmzIYRV5Aeep+UDbkySX7p6vjxD+LeS9Xylr6ZdEULYUH5fzVz5uBO7yUf4nGlmF8b3T5BnCFdUJn6WeV7qSAghrCvffmLYUAjhRWa2KDF9FfmB//rMtLfKR+VN3YOnEMIK8rj/K4SwmQbH8CpJG5nZ7JJ1WVOSzOy+OK83yGP4tPxetxvM7OaCuivHuo+0sc37y7PlV+Smryvpa2b2kap55OoRw4HpTWNYuy3LO15Z2Xb8WvmVaW9SjbbctB2b3++4unr8eFjzWDgeY9hWW65qx/E9K6hhWy5qx+aPK9tCXWrLvXwsjO9ZQcUxfNzMbimpSww1bmNI37BDw7Ufyq+w6kq/pp39kH5NPSQQOhBCWM7MnkpM37TkIPlBMztx+Neu91XE6Y2tg2Si7Otm9q3hXbuxgRh2riJOtNc2EMPONWnLtOPBiGHnSuJEO24TMewcMewMfcPO0a8pRwKhAyGEuWa2brvTq8rGm6ZxIoYDiGHnOojhcWZ20PCu3dhADDvXJIa048GIYeca9mtoxxnEsHPEsDP0DTtHv6bcpNFYaAhh9aJLbMrKRnJZrbIQwmcLZr2XpJeEEH6cryppreCPQhkyW/kYDuNGIj4vFElaI4RwZkHZOiGEJwrKlu7W+o0FxLBzBTGSPBZrl7XXEMJKBWVv6db6jQXEsHMN2/KbJU1KtOVx144lYtgNJW15qqTlEm2ZdpxDDDtHDDtD37Bz9Gs6YG0OltDNlzIjRw53Wafzkw9s8d/ypzxkX4vkA1gckHg9L2lrSevlXlPk96jkl3VQwTokp8eybRuWrV5neofL2lY+sMdBJXF6q4YOmDlVPrjKkKdVxPkOGSVU0rSC9yanE8OuxfBtdcs6iEWTZb0t/vtYRZyK2qup+FFI+VF4jytZv7IyYth5DGvHo6K91m7L7axDw7b8oKR5BfNtux23UdZku4hhoq20O73pvtvBsqra8qOSHum0Hcdl1G7L7ax7t2LYwbKIYR/EsCK29A0HT5tW8N7k9OHYDyti0Xg/LNkHW3HaeizthxX7WqP9sLBO3QrdeKngmZvDUdbp/OSPZHlFovxiSQ8W1H1S0msKylJPWhiW5EedsuFaVozTqwrK50vapaDsLiWeVhHLvjfa20UMey9OZdPlT1EpitMDJe31CRU/Cin/OJ4xv68Rw+GdX5O2LH8Sz/SCOm23416JEzEc/WUVtWX5o6NnFNRtux33S5yIYf/GcCzFqaisybEwlvVk33CUYjjs/ZqR3K7hiFPRa1RuYZA/RqNJ2dkNypouq1X2QXkmNG9vScunKprZi4tmamb7JyaHgrcXTR+OsuFa1t7yqziGMLNliiqa2XolZYfVWA9imC4bzRiO+GdiZm8uqmhmq5fM90vyEY7nJsq+n/v/QyXzKSsjhgPGcgzbqVO7LZvZVyV9taCsTjtuWtZrx1Bi2OGyitqymR1YUrdOO5aateWeilNZGTHsfH6jHMNuf5+UldE37LxsWJY1Qv0aaeT2w+GIU1rdjAOv7r+UeeZnO9Nj2Z4Nyw6pM73DZRWWDUMMJ9SZTgy7FsNkFrusrINYNFlWYZ1eeRHDrsSwdjwq2mvtttzr7biNsibbRQwHl9VuQ91uy03aeK+8mq57w/bfdFnEsP9jWDsWsYy+Yef7RnK7ut2vqSrrhVcv9GvKXjyFAQAAAAAAVJow2isAAAAAAAB634gkEEIIkzJ/LxdC2K71+IuyssR8VilZxiqdLKvOepSsQ+H9MiGEt9WZVz+riNO2JWV9/1zVdhHDzlXEifbaBmLYuSZtmXY8GDHsXEmcaMdtIoadI4adoW/YOfo1bRqBezg+IB+EcLb8Wcy3S/qrpLsl/ayk7Aj54zD+KWkbSTdKuk3SPZIOLyh7VNJ/GiyrrGy/xDZ1MvrxkpLeL+kN8f/7SzpG0qHyARvz0z8uaYk4bdW4vVtJWi43/8KyWL6ipOVrTG+0rKr1aDdOVWWSNpD0eUk/knSUpIPlg1omp8c6QdKOkt4RXztKL9zGU1gWy1eTPzZnW2Uef1MyvdGyqtajyzHcVb7vnxlfP5O0W9H0ina+ad2yov2jjbImyxoyvYMYTquIxderyhTbdK5slaqyJq8my2p3HTqNYdzXDpQ0JVf+oYqyCYr3X8qPqdtKWin+v7AsN58h01JlRfPrxjo0jaEGvk+CpHdLelf8+/WSfizpkLgOhWWJeTa5f3f3hmVNllVW1u3Rqi+uWyZpufg5r9DO9Lr7YafLamM9msSp1Y5XyU1/b9zXDiop+5gGf8fuIulz8j7YkkVliXXYSNI7JW1eUvbyJsuqsx5diOFeGjh+rCrpZEnXS/qdpA8XlJ2n4jG0tipZZnIfKCurmF+jsmGI4VGSXp0oT07PlK/b2m75I/r2lvSyNsomZeaxnKTt5N8NyekdLquwrEac2jlHWUnS1+M+FyR9RdJfJP1E0ncS038gacVYd7u4H++uXJ+roix53lA0vcNlFZZ1IYbTMn/vIj+HO0PSafJz2o2Kpsc6Tc8bkuchZWVl82v3NexjIIQQro8Be7GkmZK2MbPbQgirSbpT0jolZdtKWkG+k77VzK4IIWwm6RpJr0iUzZa0QNKeDZZVVHahmW2V26bpZrZNYluT07NlIYTfSJokaRlJj8sPLqdJmibv8N2Qm/76uJ3LyQ8a60qaLuklkv4u6Vh5o06VfVfeyPeI9e+Nq/OH+J7dc9NPiMs8qsGyyso+ZWb/qROnihgeKn9+6z8kvSUu63H5ycbd8oaZnb5X3LaDJc3JbO/a8gb9C/lBMVX2v/Ik2ORc2TPx7yVy0x+Xf7l/tsGyysoOMbML6sSprCyEcLSkjeO63pNZ1nfj31/KTX+/pDlm9qmC+c41s3XrlDWp081ldRDDa82sLENdtn4PSnpW0lLyRwgdZGZ3xrLZ8uPCoLIQwpaSrpAnSM+VdJiZPRbrXC/paUlrJcpmyY9pdZa1i6Tz5Y8oytcZst2dxFDe+X1NXM7bJR1tZj+J5Q/IE7qpstvkx63n5W36y5KekrSJpF9K+kiibEtJi+J2fUj+WL8N5CcI/y3pM7FOvuwYeVvOz+/lkibKR8Budx02kfQxMzur0xhm2vGx8uPsknHbXiRP+r1V0uYxhqmyNSWdnp2lvM1fFv//99z078QYnpWr81N5QmJHSf8uKHu7/GSnzrJ2zkzPl8nMjkrFQwltxPC6fJH82HiLpJfKj8epsjXNrHXl42sk/Vb+Q8Z2kvYxs3Ny0zeSdImZvT/W2Vz+GSwR53uemR1cUHa1me1dc1kzzextiTobSfqomZ1TJ04Fsb3WzLbNHhtCCF+V9F9xeW+T9FozWy1R9iP5Y60PCSF8Qf49fY78s99K3rl/LFG2sfzR2g+HEN4n6WvyvsCO8n38VYmy90j6hpl9v+ayysquNrMvdTGGN5nZ5nHa7+TH/D9IeoOkY8xsuUTZXPkx6EhJp5jZTZn5Lpb/GHZqouw5SX+TdIqkP5nZ41VlFfNrVFYQj05iOE/+iMJV5YmXU8xsetH0WPdwSR+Vfz/8r/wHqMsk7ST/oXKLgrLrJL1J/uPjp+THuzskbS0/5t6fm76x/EfPnRosq6zs+OzxsAt9w3Pkx+vlJW0W//69vA8tSRflpr9R0uvkfYnH5edml8l/nHxW/h16eEHZt+Tfj1M0+Lxhhvy8Zx0NPZ/4faxXd1llZe8zs7u7EMPWfvhdSavLf4jeU/75zZb3NWbJH1OanX6I/Fx2P9U7N9hc3v+Thp6HHC3p0xp67vK4ys9RBp1rlLIa2YYmL2We5SrpvlzZgjbL8s8Kn58qk+90MzpcVr7susQ2fbtgW8t+IdkhOz95EuFBSRNb0+MrPz3EHWST1nwknRT//oj84FVU9pCkqfH/75D0Q0nLyhMmZyWmfzsuu8myysr+WCNOe5aUrR3/vT4Tn2Uk/S3+fbPis75z09eVf8lOScxzfflBuahsoaQdE2Wz5SfU+ek7dbCssrJZXY7h7ILyou0K8gPPjxOvn8R1T5VdGuPx2dzrc/LnFOent8oWNljWzIKyn0h6omacykbunS4/IUu9npRkFWVbxPnsLT+A7xT//3SqTN7puFX+hfp5+RVXG8b3PSW/aiRVlpxfxbKuau1riTrTuxzD6xV/qYnrf46kH8b/Lygpmy//cl4/xrV13FmvpGxGjM0rJT2s+GxneZL6SfnJcarsqYL53RDnWWcd1pOfdNT53kjGV5ljYfx3CfkxeMn4/0mK32sFZYvlHemvS/pGfD0mbz83JKZ/I9b5i7wjeWJ8PRn/fb6k7NkGy1pUUOcb8hPBbsbwTEm/lrRp/IymyBPR60m6sKTshsy8LpG0bWbfuDoxfQNJT2fqnK34S7b8O/OpNsuaLCtfltoPi+JU2o7zxwZ50m/ZzL63oKDsBg3sv1dLWjqzfy7M1Ckru0rSyvHvZUrKbtRA36vpsvJlqb5hJzG8JTPtmtx7FqbK5MfRmyX9j/w7Yqb8JGlKLHtZQdn18uTOb+THhjMk7Stp6ZKyGSXzK1tWYVnN9tr2fig/Wf9a/Nxvlp/Mb5yY/g35d9zSklaWH7NWjfNYVt4PKStbRQPH+db37qw4//z01dqYX5OyG3Kx6LRvOCP+GyTdmymfEV+Dpsey+Zl1Wl/Sn+Pfb4wxKCp7XOnzhtvlCdX89I/IvweaLKus7IIacWpnP7w+M22SpMsyx6EbEtNXVLPzhpsk3ZGYvpO8D5U6d6k6R5mVn164ve2+selL/uX8XXn252J5pvTV8ob7UEnZI/Ks4BfkJ9afkf/KdkDc6VJl18q/3Osuq6zs/C7H4wZ5dnJF+YGgdVnTjfIDT376Usp8ecRp2cvQ65RdE/+dKenm/PQG82u3rO0dss0YXi/pRTbQ8K7OTL8xPz3+f5Eyl5Vlpi8pv5qgsKxgHeZIurWgrHR+DcuSy+oghtdJ2r7d7ZIfxBfLL0k9IPF6vqDsGfmXyzcSL5NnZIvK6i5rQWw7qToPdzF2E+S//KxWUP5cSdkzuf9vIf81c09lEqO5sjty7WkXDZzw5+uUlTVZVrZO4aV7DWOYT4pNlGfm/yBpUUlZ9oQk33manyqTd2Jbl2jml5utU1ZWNL+21iH+v2sxbK1H5u/zStYjX3ZjjOX3JC0Tp90uT7YOmR7/3V7+i8rHMvO5o42y5DwrllVYNhwv+S/L/1C87SK7rKKyXDvJfodem9k38ieC2c9kesOyJsvKl3VlP9TAbTo3yy81foX8yofsexamyiRdrtgPkV+N1LoMein5d8bLCsoWSFor/v8SSUvFvyeWlF2u+L1Wc1llZTfUjVdFDP+f/JfVpeV90L3i9F0k3VdQNlvS3zPz2kF+Bek9yiSdysriPN8tv/r0EUmPFpQ9J79ipPGyEmWXdzmGQ/Zr+VUkDyjXr4nTv6v4XRP3n4eUub1LsV9bUJb84VF+kn1dfnq2ToNllZV1ZT/MzO86ef95Xfkt4VPi9FbSJT99ZQ1OcE1UwblBWVn285Ofo8zKT68zv5plN3Z5P5ypwbesXJGZfnN+evx/k3OU0vOQkvXsyrnGSNzCsLz8Pn6Tn6DvJr8kfK78l++9C8qOl58kmPzy/v3kl6jfJb+EZ99E2b3ynfyhmssqK/tvM7u/i/H4jKRPynfgI+W3F9wuv6x0KfkJUHb6TvG9p8iTG++Qf4l9KISwhPyy5u8XlD0uT7RcEsummtk7QwgXyU8MtstND/IsXdH8ypZVVnaDmW3SxRh+Sv55/1t+OeT3zOzEEMKX5ZdDnZKbvqqkK2M8TpUnmSS/PGpf+VUXqxWUzdfAJT/ZsiPkmdjDctPfL7+HbKkGyyor+72ZtW4v6FgcJOZn8kvcW7cqrCP/tTDI97ns9P/EaZ8ys8sT81sg6fX5shDC5ZLWM7O1EnUWyS83vSZRtlDS62ou62L55aZrJurcYWbr56c3FUL4tqQzzezKRNnlkj5dUHa//BapBzLT1pb/erulvPObL5sj6Tkze3Fm+laS/iTPGK9sg28RypatXXNZsyU9b/Fy2VydDbPr0KkQwl8k/cDM/p6b/m35rVdTS8ommtnzIYQdWnEOIUyUXzGwbKJsZqzzshDCnmZ2emaeC8xs6fj3kLKC+U2XjxPxshrrMFF+AvWyLoVQIYRzJb3LzJ7KTV9d3tlbu6DsTDPbIYSwh6Qvyr8Dv29mG8T3FE2fIP/+2lN+7Du1nbKKeSanV5V1WwhhWXlCc0P5JfJrl5WFEObLf1ENipfgml/qPl+eIJuTmz5Bfnw9O9bZSX5snB+Xsbik7Hn5jw91lvVcQZ0J8hOcbu6Hl+Qm7W9m94cQVpYnJa9JlP2X/HapP8bpr5YnaraUJ4/2l3e482XnyvsYf5J/124b5/Ma+efx2kTZbvKrRi6quayysqPM7Lc1wlQq9pW+Ir+NSvJLip+W3zb0VXnfIl/2rKStzWxubl5BfpXhSxPLKSubLN831kuUzZRv80ldWlaQ397y93xZUw1vf/il/MRpWXl/7zl5suh18fWvgrLd5P3CF8svJZ8uT7QcH+d3Tm76G+TnNH9vsKyysheb2btrB6tACGE/+eXvkl9a/zH5udErFK9sy03fXH5V883y/v/u8isUPhtCWEae/PpTQdmDSp83/Fneh99DQ88nHpYfM+ouq6zsWjPbtIsx3Cdu12wN3Lp4dgjhw/Jbty7PTV9VfrWbqd65wefk517f0NDzkLXlffj8uUvVOUrb5xrDnkDAUCGENSXJzO4LIawgP7DMVTxhS0yfLT8x3lz+RXaEmT0ZD/bby+/DSpVNld/7t7k8K/qF+MW9lfzkcXJu+srysQO2bLCssrLNzOyKLsdwC/l9WDeY2c1V02PZZvIDUutk9l55R/qmirI3p8rkjT1V55wOllVY1ihQFeLJxAvLap1QpqYHfyrJwlanNjefZFkIYRNJj5jZw4k6r5J3LlJlm8hvT6qzrML16xUhhDdImmdmM3PTJ8tPkn6UKDtQfrXIwbnp68rvt/9yvn3Fsp/FsjrL2kM+kOsnE3U+YWb/U3OTC4UQlpYkM1uQKNtQ/utNquwt8oHsFuamT5H0PnlSIl/2YXli5ITc9A3ll7QektifNpTfw/rFxPx2lyduTqyxDlPkt0f8Or9N3RZPeJc1s4eqyuL/p8kvd3xt7n1DpseyNeWdzO3yJ/UVZU2WVVg2HEIIL5f0SjP7v7KyEEL+JOs+M3s2hLC1/H7883LTV5GPiXFpps41ZvZU8PGWDtfgcSmyZQfJO4J1lvXOzPR82WvN7LQ2Q9JYTJq9qOA4PlH+C/d/yS8tnyTvA51vZo/H8jcVlE2Wn9hny84ws5uLyuRJlqL5lS2rsKyrwRocm8nyXwgfKSsLIexflMSoKPu8mf1vnbIOllVY1m0hhOUslzAtmx7LJskHmjX5iekO8v1nrqT/k/+4lyo7WT7weeuHx13j/++Tn+Q+kZt+l/yKh/9qsKyysp+aWes++K6I+3wws+difLaW90UfKpj+sPz2glb//wQzWxy/49eMMUiVbST/vsyfN6wrv+VlRQ09n3iZfAyiussqK3uJmd3V5RiuJL9d7FYbPMZIcnos21ye3EidGyTL5InRovOQ5LlLLCtcVtvbONwJhPiBf0n+q8RL5A3gIfkB/Vh5JitV9gP5VQF7avAGni7pJPllyfmy8+L/d6+5rLKyIxIf8irmg/RMMrPn4rTl5PdJ3m5mj4YQXivpQTO7JYTwavn9tbNitinIDwDZdW/9WjlkuvVJlieEsKKkxWb2RG76qvJs2WJ5/J6K05eTZ3nXiWWz5fcqPT8eYxg7ktmT+gfj9GQszMxCCJsqfQCZVbKcTfPJl7LpY11F56L2NpfV6dcYtoQQljCzZ3PTVkkliSrmM25iGEJYycwejX9PkKR4jFtS3lm6U97RMjO7Kn7x7ya/FPKckvmOpxjubmZnFpQdYmbHJqafbHFAw5L5jqcYvrAfZqYtJz9xvr3pCfN4iWEIYSP5ic2t8l/xLU7fRX4lxE1mdm7DefdlDEMIK6T2qxDCVmZ2XZeX1Zf9morzkHXl4z89HhPY28mvFJgt/7X5PjO7KISwv6RXyW+jPi7/HZ5ZVl/GUCo+D4ll2ylzHtLJtvZVDK2L986kXvLLxw6TtHpm2urybPvDJWX3y39B20n+oa4d//6ZPJOXKpsrzyzVXVZZ2TWq/8jIc+SXqFwpv+zxcvmvXBfJRxC9VX4Z3i/i6zz5id29iem3yhMbR8gb96Py+9RmxWnrlpStLL+F4VwNDNJ4rgYuP8pPPzjWabKsorJj5LcU/Efe+ObG1zT5PWgXxW18Rn5Lwh3yX1UPiPH7RYz3r+SD+lwn/zWmbgzfVLKPntuw7Lg605suS57lfTzG86L4ulk+EvMhBbG4Nf49Q74fvze+Dm9NK1mPuXWmd7BdZXHqdgzL6pRtV1nZB7s8v16P4aVxn7tb0nGK9wPHslnyX+YelnSBMgP0yO/T3lT+RJn8o5iSjwcdyzGsWId/aWCQrR3lly3eFmN6mPxSxfvlSb9/y79T/hPb+9XyX7Au1sDo8l8Zhv26yXaNZAyv1cCjp94h/6X9gfj3iRo6IOvD8kv5b9DAo2nPkt9qcqY8oTreYjg78/fm8n7MHfJfTXeM018j/66+JO6fb8nN4zUxxoXfrU1j2KQdN41hB8t6RAOPw31fjOEv5Jd4fzFO/4K8//fV2NZ/qYHHSi8t6ZtxX/yepMnjMIbPy/szByrz+Eh5X3GOvP+8ea7OoZLWKdvnasapq98nFXHq9nfyB+R959R5yCmxTd8sH8H/ZvntFTfKz2t+F/e9X0n6c9yHf6k4YOE4iuHm8u+I1HnIW+TfuxfJB2/8i/zpDX+TJxQ2UMFj4xvE8G759/uvJO2XK/t5qkx+W/HfYjt5Va7O1+Tnf6my/y5Z1rFl6599jcQVCLdYwf3vIYRnzGzJbpWFEG6RX1WxcReXtVCeOFhB7T8y8i75l8PS8hPatcxsfvD7d56U36d9Z245t0qSmW2Um76+fHDA/5Y37Owl5gfIv6B+UFD2aQ1csdG6n31t+U4T5CeU2ekHxO05usGyisr+KekxM9s+hPAO+eVbX5VflfIR+aWUt4QQdpD0cTM7IITwkTivNWPcVpH0GzPbNfjtF1fIv1TqxPBieUczL8hPuHctKDtbfoDJW1ED90Lm69wkP5jXXVZR2Snyy6VXGVQhhJ3kB4/U/rS+/AtjORv6i/CS8itsspfEtuwsP9n7f4n1+6D8/tI66z45rn8+hkGeDMrHr1XWJIabyffdfFmQd4KnFczvf+QnxKmyA8xs+SEFIfxYHo8TE3UO0tD4tcrGcgz/Jb+66wp5h+SD8oHlbgshPC0fnfjGEMLe8i+n98Vj5T3y+3VnyZNhnzKzM2IM95Xfh5dfVq/HsCxOZW38X/J7SZeTd972NLN/Bh+T5B/yKw2Wln+nbB+PjTfLT3ZfKz9RXtvMnoiXXt4tfyReallNYli2XUXHwpGO4dVxXR6K/5f8asU/yr/TTpN3kltln5Z/V8+T35JisewU+f53qAYeZZVfVr/G8AozW0KSQghnyx8TeG7c1x41s1cFH9fgc2Z2bQhhA/nI4svGOh+Rj231Z/nl/dLgcQ6yyyqK4UsUH/NYc92bxPDl8uNMPoZNv5PzMbxKngx9JIRwo/xKy61CCFdL+i8zWxAv+X5K/p38XAjhOPn97H+UJ1ffJ//xKbWsvo2hfJDS/eRXVf1T3i5bP3rsJ2kf+ffHKXH5M+P/b4vT/mBm86QXvpdTut2v6ZW+4e/kYzC8UunzkBXlTye5U9IGZjYv+C1hj5jZUnGfvFfe114cr2adp/R3Sr/G8CT5oNcvSZyHfF/SxjFu68vHANkrhPBG+dO95mro4+T3kvd1Ut8pZTE8WD7+3RXysU6elY8XsyiE8FisM6hM/ojQd8gHWH2ffEDVz0pSCKH1Y86VibLk/OKySh9TPmilRyCBcIE8e3OSDVxyvZo8c/ZFeeY1VfZleSf1T2b2fCybIL9X6Rfyjc6XTZfveNvXXFZZ2VdaJxAhhLvNbJ349wxJMrOtQwj3WWbgthDCwtg4l5L/mrRm/AKZKP/CWNbiJUeZOnPkn0f+5HdJ+Si23Uy0zI7r3s1ES9GyZspHQt4k/v8aM3tF/HuhmS2VeW/2WdIL5Y9MsthRvtziIDjBB9+rG8NF8pPIoKGmVpTdkSsz+QB1kh+Ys9ODfMCqpstKle0o366l8xVCCM/IRynPx2JJeWflpZa7tyv4vbt3yA9Yi3Kz/D/5AD2fSKzfLxus+1R5XLLrkI1TKrZNYzhV/ovGPwrqfFu+bXnTNPAc6Lzj5V9YeVvEZX04UXai0rGVxnYMdzazCa3/xEtzj5N/OV1sZstkyraQn8gdJu/krWp+P/cUeYf5V/LP4zF5pjyv12M4VeX7WtH6vRDDEMIsM9usVRBCmN+KYQjhBouD3AUfsNHMny893TKDgQUfeO9jSsepSQyrtqssTiMVw1fKfwX6o5n9TJJCHCQ1XrJ7pPyXuG/GBPTt8sTMp+QdvS+Y2YwQwu1mtkEI4Un5lQrjKYbZ/XB65rv1Wvl3zTbZ7+pYlt0/r5JfkdA6IXlC9ffDE+XH48tqrvtU1Y/h+vHfvzdYVmEM5b+E3xuTLW82s4XBB9F9iZltFEI4T/4L32OxP/h4q8+T76g3bMtjPoaZ/XBpSW+XJ/V2lw/mtn8s2yFOf7f8x7zl5WOE7RPfe438e+YYpdtyt/s1rbLR7htuJx8PY+nEeciCOH2i/Dxk9cz50kJ5DJeVnwSvZ37Lw1Ly5ExqP+zXGG4vH2C5NZDyoPOQTHudKOmq3DnKsjHxsoykc8xsavwOukP1Y3i8mU1q/SeE8BX599Xu8vHAlkmUrSB/isi2MRl0rPzRovvJjzWtbcqXPVYwv90lXdhuAqHWJUBNXvIT+u/Jfw19LL5mxWnrl5S9XJ5dm6f4bPr49+/kl86lyk6LH1DdZZWV/UP1Hxl5u/xy36vkv6SfJR9d9wL55THT5R3r/ePrMPnAK/clpk+P2/dFZR4NJx+R8zD5ZXRFZf+RJ1yyj3yZEOc3JzF9H3kGrcmyisrmyC8dXUs+QvefYlmQX43xtRi3I+WDmkgDzy0/P8btUvlgcJKPHvpggxg+ID+ZTu2jz1aUrZuYPke5R/TUmF+tMkk/lv+Cto/8PrVXxb/Plv+imYrFdPkz2Vu3NxwXX63bG2Yod1lTXNbFJdv1TIN1r4rTkNh2EKcbJN1fUGeRfPT0VNnCVCxi2WL5r+br5V6XywdDTNVZUDK/sRzDZ5S7zFZ+G9Ic+Zfi6rmyteN+tjg3fbm4H85V5lLqsRTDijiVxf2ZzN97Jra59RioHTLT/62Bx9Nmj9mT5cfQojjVjmEb21UWp5GK4d3y76tPyTuEOyj3iEf5LSCXya9MyD6ScW35yPrHKF5KKj/mjbcYPq+BWznmaeBRmfPlx8Pr477VemzhhBiLFeW3OV6dm1/t/TCu+90N1r12DDuIU1nZQ/IrXb4V96fL5f2/f8n7ISfH123yE/2r5b/4fTDWP1E+0Kjk40w8MQ5jWPSY7Jnyq//y04Ny3xny/uLu8gTCMwVx6mq/piJOI9k3PFMDgzXmz0PulV9JcEaMza/kg6ofL+8f3i5PqB8qv+3h5/J2f/s4i+Fp8nOl1HnIf2K83iM/5zwqli0jP04OeZx8/P9TDWM4ITftA/JjzLMFZYsk3ZWb/nX5d9+QtpUtK1nWXan1S71eyHYMFzN7TH5Cc1jBW8rK9pGk4E8HkA0ekfafJWVFaq9HCGEd+SX3Jr9Ubz/5ie298svHH5JfbrWb/LL8ufIdcYqvll0RfDTvveRXTvxRfgnL7vJfUhTn9Yb4d376e+TZw8Ml/T1eGSH5CfGZ8gzkwQVlr5VfyXFsvGQlyDNWV8S/H8xNv1ieVd+/wbKKyi6Uj356vvxkopV5W0l+//6WMW4z5R1CyRvnW+N7Npf0LTO7MJY9Lh9vYcOaMdxc3glKOaqk7AT5wWFubvrR8s5oyskNl5UsM7NDQwiPS9pFgwdD/KkNfuLDoG02H7l1goYOsHiV/ORjYWId9i6YLvl+UXe7jpYfiFP+rHRspWYxnCa/pDPlMxr863PWyzXwKJu8X8ovOZ2RnRhCeJt8HJaUtdSfMfyJ/JLpK1oTzOy6EMLr5bFYTd7mW2X3hBB2lnRtCGHrVgzNr0R4m6RfyxOcKb0ew2kqjlNZG/9BCGEZM5tvgx8XuaG8A7ek/EkiV2bqvE/ehmXxF6RoCfn3zoyCZTWJ4TQVb1fRsVAa2Rh+MsbhRyGEP2jgkWMvML9F5qK4jHsy0++R9K4QwlvlHW+p/JjXrzH8mmIfKmq977/kv0S1bm9rDSS2kjxJcI28v2AhhDXMn960nPyXwhkFyyqK4TT5CUvddW8Sw2ny43zdZZWVHSRPYO0vv4z8Gvl2flCDn/gwU74Pfkbej/xRCOGr8vuu/xVCuFv+/fNWjb8Y/qZg+vcs8eQGM7Pgt8tlpz2rOJZJCGEt+Q+Aed3u10g90DeU3+bxU/n+dbj8Ev0vyfs6Oyr9xIdb5EmDydILT307Wd5//rn8B6aR6BtKvRHDD8X1SJ2HvEW+z79SfiX9CbHM5GO+XRVC+LfiY+MltQZjvE7ptlwWw6Plj+W8qDXBzH4ZQnhAnghKlb1Pfj6pzPRvhRDuk/TKEMJuZnZeomynkmX9pGD9hhiRxziGEHbV0CcmnGFm51WUbaqhI8i3HtWTLJP/OthkWYVlHWz3akqMmp8pX0mSbOjIx8npnShKtNRMwIy4XophPwmZJw8Qw86UxYkYSiGEtSU9Z3FslFzZq83sMmLYTDvtuKpsvCOGnYmX765mZnfE/xPDCiGE5eVXvk6SdE+7/ZqqsvEghLCxmc1u4330axqgb9i+UPLY+Mx7+jaGIzEGwtHyLOzJGjxg3/slrSH/dT1Vtrz8UtdTc2X7xjprJMo+J7/0fVrNZZWV3Sq/rGNPtf/IyLPlty5M1sBAGmvLfz3/Vpzv6+SXx4S4ra2rAnbMTb9YnlncJLEOjZMw8e+i5EzThE+q7Cz5aKVD6sgvJf1CXI/VxlgMz4zrO2S6mc3qcgwLE1khhOPM7KCCsnPNLDXYjEII98pvDXm9PKb5GO6Um944hvJfp4rilIxt0xjKP5NknVQcYixqxzDe53aU/IqdfJx+LM/w52NLDAdPH9MxLItTk4R0wxgWtePGMazYrrI4EcM+jmHF98mm8n5X3RieI/91ryvfyWUxlF+5WDtOxHCgTGM3hl3v19A3JIa9sB9qGPqGqW1KbucIJBBmW3qwviAf/CE18F6Q39uxrKVHkH+qoGy2fJteWndZJWVPyC+1PUmDkwu/l18qtasNfurAB+S3DbzRzP6dm99O8nuNPiQfAGpxnD5RPuZCkI+on53+Lkk/lN+z1K0kzKHx7x9raHLmqbjNdZdVVHaU/FK9g1TviQ9fIYYvlB0ov4/yyxosqHxE2ktU/OSBI+SXvw13DKfJ75k9MhGnokRg0xh+N/79pUSduRoav1YsymL4FzNbY0hBCP+S9FL5L2/5OP1cPrhiPrbEMFswtmNYFqeyNt4khu+NsZiWqFPUjpvGsGy7miT1ieHgde/1GL5cxSPtJ9txjMmiON86MTxLfuL7sZrr3is/LhHDsRND+oaDy3qhbzjWY9gL++E0db9vOMfMWrdxlBqJBMJ1kg40s6ty03eQj+b62oKyf0jaxNIjyM+WP1ojXzZLPhjQejWXVVZ2qZm9KLFdt0jde2Rk8CcIKJ/8qKjTNAlTlGgpfOJDB0mY5LLKtqtpWR/HcLF80Kt7MpNNamtE2m8r/eSBr5vZxMSyuh3D0jipJEnYxWUFefzu0OA4tRPD1yg9bsqX5CP3rpRYjyb7LjEcvLxej2HTZHWTGL421vt2fp4qaMdxeU2f0FO4Xaqf1CeGue1Sb8dwfRWPtF/UjoOk79eNYQfr3is/LhHDNpc12jGkbzjEVI1+33Csx7AX9sPh6BvOTq1fyqR23tShD0j6WQjhxRr4gNaRX2L+YUnHFJR9XtJfY8BbA5ytK38c07cKypaT9HQI4aaayyormx1CeJeGPjJyoaQVQwir2dBHPz4Q/NnKJ2fWbx15dufOEMKx8isasmVxFmHH3PQDJM0PIWyfT3DIHz+yuKTsefkAhnflyiYo3SDWkPR8w2UVlS2StHwIYYINfRzn/BDCF5V+fCYxHHCvpPlmtmluukIIz0r6qJnNSZQtknS6mQ15PncI4bARiuGSSg8as4b8IJ2KbdMYBqU/k+3lo85ONbO5+cKKGJp8kJ/8F+0DkjYuiNMDBbElhoON5RiWxamsjdeOYfDHwm1gZt9M1Clqx01jWLZdRcdCYtj+dvV0DEMIN0ha2cx2yc+wpB0rLqtuDFeS/+JWd92bxHCxfFC0ussihpn109iNYaxK3zCW9ULfcKzHsBf2w+HoGxYN8jjEiAyiKEnBL01/4V4LywyoVVQWCkaQN3/uZllZ7WUVlQV/bvn35PfbPya98MSCS+X360+V378vDTyR4Hvy+/BT9/VcJL9kJlt2j/w+NslH4s1OP0s+uu+P5SP95hMcP5Ff7pMq+7WkT8tHBM4mWraKf8/U0OTMD+Un6XWXVVS2UP6YqG1y8btY0nfko7fuQQxLy5aS9CUzO1U5IYTj5dnOWxJlh0j6g5nNS5StLX/m8nDHUPLE3g2JOJ2ogRGruxHDZ+X718REnb9JOsXMZiZiURbDm+VPtLgmN31J+b56ZSJOJ8tHzs/HlhgOnj6WY1gWp7I2/jfVjGEIYRNJO5rZyYk6Re24aQzLtqvoWEgM+ySGIYS9Jb3czL6WiFOyHceyu+Xf53ViOEN+j/ByNde9SQy3kD/f/vnE/Jp8JxPD9pfVCzGkbzi4rBf6hmM9hr2wH0rd7xt+PLVNKSOZQFgicSnFKmb2cFnZSC6raj3CKD+xoJtJGHl2KpmAabqsNspGNX5xHcZ0DHtBgyRco0Rgk2VV1WmwrZtIerTgi/aFq48azJcYauzHcCy3Y6n+dhHDocZLDHulHcfpo/7jUsNtJYaJsprb2vMxFH1Dqc9j2Cv74XD1Ddta1+FOIIQQdpH0K3mW51pJB5nZnbFstvySqFTZTfJBHtaSdK6kw8zssVh2vTwTOqgsLuv8WK/OssrKrtXAr+TZD+EMFTwyUtK/5Pf3tn5ZNw08XeAI+S/ra0u6yDLjOIQQjpQP2pGf/iEzO2EMJ2F2ko+0PihOVvLEBxHDdmJYNTp3K4Z7auiTQvo2hpL+UzB9FXVxRNpYJxW/D8X6yTJiOGieYzqGKohTRWzrxvBCeSdgT9Vrx41jWLZd1dFKI4ZjI4YqGWm/Yt0atWVJvxrtdtzwO5kY1lhWD8RwTPdr6BsONtox7Pf9sK0ZmNmwvuSZpC3i33vLL6fYKf7/6ZKypyTtJr/c/fPyRyluWFYWlzWrwbLKyu6VXyZ2uHxk0vfGv+dJulk+ouVr4mtf+SUqd8kH11g9E4fVY73b5QNEHi0f+fOTsfw7kp7MT49ls+WXmTws6QJJU9osu0n+2JC7JR0nacU4fasYw0HTY9mshstKlsU4zE/Eb4akf8Z4EcORjeFhIxXDGKenC+J0fSq2TWMoaRf5PZWpOkXtuCqGP5N/od4s6VH5KNSzJF0u6bKCOD2Qii0x7J8YVsSpbP2axHBeLGu7HTeNYcV2JY+FxLCvYljWrylqx0fIRwGvFcMO1r12DDtYFjHsgxiKvmHP9Q37IIajvh9qePqG17b+rnq19aZOXpJm5v6/haRb5Bmd+TXKdlE8sS8pm5Pd+A6WlS1bKGmJxHbNlj/uIj89SHqmJB6LJE2Kf68Qd8Qfxg97en56/H/T5EdRouWfkm7NT+9wWcmyGKfpiTgsWRQnYtg/MayIU1mSsMmyyhKIRe24KoZPK/1Fe7+kCwvitCAVW2LYPzGsiFPZ+jWJ4S1KfNeUteOmMazYrtpJfWI45mJY1q8paseHyTvFtWLYwbrXjmEHyyKGfRBD0Tfsub5hH8Rw1PfDijg17RsOiUXhvtLuG5u+JF2dDXCctrY8u7O4omxyrmyruKHPFZQtlN+T0mRZZWXrJbZrlqS7EtN3iDvPF+XPN29NXy3uWE/n3j9R0vHy2y5uTEz/g6SFuTqdJmHyiZay5EynSZh7JN2QiNN68fPanhj2dQzvqBGnTmOYX1Y+EZhqx1UxXJSfnmn/txTEaVHuvcSw/2JYFqeqhHTdGF4hT7bUacdNY1hnu4hh/8WwrF+TbMexvCxORWWPa/B3TaffyaPx4xIxHBsxpG84OIa90Dcc6zHshf1wOPqGPXUFwhvko6nmp0+WdEJJ2e8UMyK5snXlI/inyvaXP26x7rLKyn4pz/CcK78M5DhJ58kvC7lZfgnOBfE1S95RmSp/ikDr0pZHY9n35GM07JxY1hxJzyemf1t+f1I3kzCLNDTRkk3ONF1Wquw2+ai9+fjdKunjkv5NDPs6hgskPVkSp1Rsm8Zwvvz5tqk685Vux1Ux/JfSX7SzJF1dEqdUbIlh/8SwLE5lbbxJDK+Sfw/VacdNY1i1XWVxIoZjP4Zl/ZqidnyY/JLzujG8T7nvmjbXvVd+XCKGYyeG9A17r2841mPYC/vhcPQNn8yvX9GrrTd18oofxl6SXlyz7MuStimYZ7Ksg2UVlsXyCfKszTvjaydJE2PZ6pJeEV+rp+rn5vViSUsVTN+goM4+6m4S5pPyQUDy09eVdHbDZZWVfbUofsSw72N4oKT/K4hTUSKwaQz3kPSTgjpfUUk7Loqh/Dm/qS/aH0paoyBOG6diSwz7KoZlcSprx41iWPRSQTvuIIZl29UkqU8Mx2AMU/FTcTv+XlzHWjGU/7j0xgbr3is/LhHDMRJD0Tfsxb7hmI5hj+yHw9E3/ErVPtJ6TdLwO17SmyV9NoTwjDyDc575c1/Lym6T9KkQwsvlzwI9V9IF5k9iSJZ1sKyyMpnZ8/KMU8ojlnv0RWZk2bUkXWFmT2eKr5F0UwjhvLiMO+P0SyTdk5gu+XN+nwkh3G5mT7Ymmtl/QgjPSdqgoGymPJOX92JJ0/ITzWxuCOHekvmVLauwTJ5dK0MM+zSG8ozs/yuI00VKxLZpDOXP1j03hPDiRPz+J/63qB1LiRjKv0QOk2eVXxBCuFrS+gVx+q2IYVbfxVAlcapox41iGEeJXlbtt2OpQQwrtit5LCSGfRnDttux9EJbLopTUQzf3WTdm8RQ/ovrrxssixgOmKqxG0P6hhm90Dcc6zFUD+yHGoa+oQbaZKVhf4zjoIWFsLKkN8lP1reUNF0exN9XlG0jHwziTfJ7Ri6KZVcWlcmTDK35bSV/PGNqWWVlW0q6U35/yNJq/5GRd8svzZolaWtJnzKzM2LZtZLeEdd5N3kD/mec952SXpeYPl+eaX69fBTcFxIcIYQd47qmyvaJZflEy5tS0+N2lc2vdpn8spzjlH4c5yzFbCcx7M8YStq0JE7J2DaNYYxBUZ2tGsbwWvkvL0O+aEMIB8iPC/k4/V3SGgWxJYZ9EMOKOJXFvXYMQwiHSvp+XO7War8d145hxXaVxYkY9kEMK/o1Ze14N/kvcXVieLv8EXJTa6577RjKf8Hv2ncyMRyTMbxT9A1bMRz1vmEfxHDU90MNQ99QdViblyoMx0t+OUjycomiMknLyy8xOa5mWe1lxbLp8nsnV1D7I9IukLRc/HuKfCDJT7Xml5v/EnFn+r6kKyWdXTF9ZUn7STo5rtsJkt7dRtk28ue+XiJ/vMjX5QOBJKcn5jejZFllZU/Jvwg+oHojgRLDPothRZy6GsPEOjwoz6yuUDOG98gHlzldfuDfIxOza6viRwz7P4Y1YtsohvKRm2d20o6bxLAitsSwD2Oo8n5NW+24SQwr4tTVGNaIEzHs0xiWTKdvSP+6q/2akYphRZwaxbDqNdoJhA/KMyivV9yZM2W7xZ1n+/j/zSV9VtJbCuZ1cmLaa2KdN0raUdLycfrSkr4p6Sz5/SpflLROwXzzj6FsZ0TaBbk6y8mzRUdJmlERk7VqTu9aEqZoeofLmpkty8RvJ5WPBEoM+ziGZXEaphjOzk6vE0O1+UXbTpyIYf/HsGIdmsRwrgZ/13TcjpvEsGQ6MeyfGJb2a9SgHTeJYcW698qPS8SwT2JYMp2+ITEsjGGv7odlceokhkPe286bhuslH3SiKINzn/y+qKslfVc+IMTX5NmTWZLOzLzOkmeRHpN0Zqz/EXk25RuSLpNnOlvP5TxO0tHyBMM3JD0bl3eppEMkrZrbuSbn1nsrlY9I+5ykrXNlk+QZnsUFsVheftvFryTtnys7tiSGXUnCKJGAidM7SsKUxK9qJFBi2D8xPLSd+HUhhhdJ2rygftMYLs5Nr/yilV8O9l1i2Ncx/GRB/CoT0g1i+KSGPlqrtB13GMMvFcSv46Q+Mez5GJb1a2q346Yx1Bj5cYkYjo0Yir5hPoa90jccyzHslf2wq33DonVI1qvz5iYvSdcVvK6XPzqjKIOzQD6mwTLy+6CyO8UCSb+W3/e1c/z3/viB7xzfd5ViIkA+cNLCzDrlLy+ZLx8J9k3yARXnxR3hAEkfUv0Rab+nzKM9EjvCtonXX+VJkD3lSZE/SXpRan1z82uShHlEg5MwrQTMmZIey9TvOAkT49RkJFBi2AcxjNv1dCJ+ZYnApjFcKD82pBKBTWN4m9JftH+RP1onH79XxHU4ghj2dQznS/pynXbcQQw3lfSdmu24UQzlnZFn8/GrOBYSw/6JYVm/pqgdn6x0O+4khmPhxyViOHZiSN9wcAxHvW/YBzEc9f1Qw9M3PLxoPYasV7tvbPqKH+jWktbLvaZIejb33mwGZ35m+vTc+2ZI+oykC1sfoHwwmZnyR2usrNzzxeUHvw/Gv0+UtF38e2MN/WViCUm7Szolfjh1Hxl5jaQfybNrS+XKFscP+ZLc60llLiuSP97msrgtC9TdJMz0GI+pGpyA2VnSnMw6dCMJ8wdJry7YN4hhn8cwlk1PxK8sEdgohnE5MxLxO0A+om/RY2HLYriWEl+0MX7XJOJ3iYY+l5sY9l8Mb5Z0fc123CiGataOm8ZwoaRFNY+FxLBPYlgUv7J23EEMbyyI4Vj5cYkYjp0Y0jfs/HhIDHtsP9Tw9A2vT21TcjvbfWPTV/ygXlNQ9oCKMzgmaZk4bUKmfHJrx5BfSvIHScfI73G8U55IuCP+u0Z833Lxg/ilPGv0b3k26nb56LazStb/fbHe9PjvPvIkxY7yg9+l8qzSYYqZqrgNU+UZ439LOid+2BtLukHSSxPLmSXp7ty0D8i/IBari0kYeSO6V7kETPy320mYy+QdqkHxi+8hhv0fw4cUL+dSm4nADmJ4o6SrEvE7RX5w/WWDGCa/aIviF8ueVeaYRQz7L4by7527arbjRjFUg3bcQQxnS7qvzrGQGPZPDIviV9aOO2jLz8l/EezKd3JZDIviV3EsJIZ9EkPRN+zFvuFYj2Ev7IfD0Tecnl/voldbbxqulzwBsHpB2dSC6atI2jI37a0quDwxli8jaf349/LyDsUrFLNHkjZuc323UfWItNOVG8VS0pryWyF+L09g/DYx7+9L+npi+m6S/qNhSMIol4CJZXeq+0mYZcriF8uIYX/GcJ7ivWKp+GWOA92I4ZNKXG6WjV+DGJ4o/wLJf9F+UtImBcs6TdIbiGFfx3BN+WWFjdpxJ21ZbbTjpjGU/2pyTpNjITHsrxgm4lfUjjeWj1Bety2fp1xnuo123Es/LhHDMRJD0Tfsxb7hWI9hL+yHw9E3nFEUpyHr1e4beQ35QJdXsxFpJ6jgcpmG69FxEkYVCZj4nq4kYdqJHzHsnxhKelFqOfn4dSOGdePXJIYa/EV7jUoGviGG/R/DbrTjJjHMTO+5YyEx7M8Y9kI77nYMy46FxJAYdiOGddpxt2JYFr9UDHNlPXc8HAsxHI39UMPYN2znFWIlFAghLClpX/kliReFEPaX9Cr5pSgXyi+BWUd++clsSb+RN8AvyQfKWE1+/8pDks6QdISZPV6wrA+a2YntTh8LKuJ3nDx27xAxLEQMO9c0hmb2ZMk8J0h6pZldlpteGCdiOGSexLA6hmfJr9bYU11ox1VlvY4Ydq5Jv6ZJO45lxJAYJvVCDPs4fvQN2zCS/ZpY1jcxJIFQIYTwG/mlIstIelx+icdpkj4h36H+f3t3HyNXVYdx/PtAm7a0prxYqo1pUETBSnkRo9Qg5aWAiMEIBvGFFE1AVBQEDQlE5EVDIRJNCKDIm0CAFKKpJVIDtECqaYFStiUtILSgqbyooQhYA8vPP85ZGKczc3fmzM52d59P0uzM3HvPPfP0npk7Z849cyVwNGlIy8ukCTdeJc2ueWNEPJ/LeQ/pWpdDI+KIJvt6LiJmDvbxkaBFfocBe5GG7TyAM2zKGZYryPAHwEG08UbbKidn6AxpP8PvkU76zu9GO65atq1zhuU6PK9pux3nfTlDZ9jQtpDhKM3P54aD1Mvzmry/UZOhOxAqSOqLiNmSxpEm9ZgREf2S1gCRl+1AuuZxrqSZwJMRMbFJeVtIPVj19iANR1lbvwlp6M2Erj2pHmqRn0izok7J951hE86wXEGGa4GfsPUb7aOkN5oN9bsCZrF1fgPLnCHOsM0MnwZeiYj9GpTXrB07Q2fYVIfnNc3a8XzSbOL17RicoTNsoYcZ+rzG54YNDcF5zXzGyHE4brgrMAJsl4e4TCb1UE0lTVok0iyekA6IKQAR8ZykNyT9kHRgvQAgaTrpwBJwEmm20FoPkyYw+1zd4wL+1OXn1EvN8ptAem7jSMOCnGFzzrBcpxlOiIgFtQVFxPNKQ9T+SeOcnqZxts4wc4aDz5CUxWxJ09tox87QGbbSyXlNw3YMXCLpYpyhM2xfrzL0eY3PDZvp6nkNY+g4dAdCtWtJv7W8PalXaaGkZ4CdSQfeNaRhLAsAJE0j/TbnLsD9knbN5bwALCJNsDElIlbX7kTSImBmRDxbXwFJy7r/tHqmWX6fJM1W/ZCkFTjDVpxhuU4zfL3JG+1zAE1y2kiDbPOyZd1+Yj3kDMu1nSHwLdKs0INux+AMcYatdHJe06wdzydl6QydYbt6kqHPa3xu2EK3z2vmM0aOQ1/CMAiSZgBExCZJOwKHk05+XyNdI7M2ItYPXw23bc3yi4iVkmbhDCs5w3KdZChpJ+Ac4Fig/o12QUT8q4dPYdg5w3Juy+WcYbl2z2vcjrfmDMs5wzJ+LSzn85rOuAOhxzQCZ9rc1jjDcs7QbORzOy7nDM3MEr8e2mBtN9wVGIMuGO4KjALOsJwzLCTp5OGuw0jnDIu5HZdzhoXcjss5w3LOsCv8elhorByHHoEwBCT1NVvECJxpczg4w3LOcGhpBP7szrbGGVZzOy7nDIeW23E5Z1jOGQ6OXw+H1lg5Dj2J4tCYDhzJ6Jsxt5ecYTlnWKjijXZ6L+syUjnDYm7H5ZxhIbfjcs6wnDPsCr8eFvJx6A6EobKY0Tljbi85w3LOsJzfaMs5wzJux+WcYTm343LOsJwzLOfXw3Jj/jh0B8IQiIhvtFj25V7WZaRyhuWcYVf4jbacMyzgdlzOGXaF23E5Z1jOGRby62FXjPnj0HMgmJmZmZmZmVkl/wqDmZmZmZmZmVVyB4KZmZmZmZmZVXIHgpmZmZmZmZlVcgeCmZlZByT1S1ot6XFJj0k6S1LL91VJu0mqnKhK0gxJd+TbcyUtbrNuyyQd0M42JSRdKOnwISy/rZmtO8msZtszJO3QybZmZmajnTsQzMzMOvOfiNg3ImYB84DPAOdXbLMbUNmBEBGbIuL48iq2T1Lbv9AUET+KiHuGoj65/DlDVXYDZwANOxAkbd/DepiZmW1z3IFgZmZWKCJeBE4BvqNke0mXSXpIUp+kU/OqlwAH5ZELZ+YRCQ9KWpX/zYG3Ryqsrd+PpMmSrpO0UtKjko7Nj0+SdJukdZJ+C0xqVE9JGyVdKmlNLuOD+fEbJF0taQVwqaTdJd0t6ZFcvz0lTZX07MAoi1yXv0oan7c/Pj9+WK7bmlzXCTX7fne+fcDAz11JOjjnsTpv964G9X41/52bR1fcIWm9pFskKS87Kj+2CvhCzbY/lnR2zf21Od/Jku7Ko0fWSjpB0neBGcBSSUsH9i3pZ5IeA86V9LuasublvM3MzMaEtr9lMDMzs61FxDP5G+pdgWOBzRHx8fwBermkPwLnAGdHxDEAeaj8vIjYImkP4Fag1aUH5wL3RcTXJe0IrJR0D3Aq8HpE7CVpNrCqRRmbI2JvSScBPweOyY+/D5gTEf2S7gW+GRFPSfoEcGVEHCppNXAwsDRvtyQi3sif4ZE0EbgBOCwinpT0G+C0vJ9mzga+HRHLJU0BtrRYF2A/YBawCVgOfErSw8A1wKHAX4DbK8oAOArYFBGfzXWfGhGbJX0fOCQi/pHXmwysiIizcmfFOknTIuIl4GTgukHsy8zMbFTwCAQzM7PuOwI4KX/gXgHsAuzRYL3xwDWS1gALgY8MotxzcrnLgInATODTwM0AEdEH9LUo49aavwfWPL4wdx5MAeYAC/N+fgm8N69zO3BCvv0ltv6g/mFgQ0Q8me/fmOvWynLg8vzt/44R8WbF+isj4m8R8RawmnRZyJ55v09FRJCzqLAGmCdpgaSDImJzk/X6gTsBctk3AV/NHTgHAn8YxL7MzMxGBY9AMDMz6wJJHyB92HwREHB6RCypW2du3WZnAi8A+5A69au+fRdwXEQ8UVduO1WNJrdfy3+3A16OiH0bbLsI+KmknYGPAfe1sd83eeeLi4lvVyDiEkl3AUeTRmocGRHrW5Tz35rb/VSfy9Tu9+195xES++f9Xizp3oi4sMH2WyKiv+b+9cDvSf9XCwfR4WFmZjZqeASCmZlZIUnTgKuBK/K31EuA0ySNz8s/JGky8G+g9hr/qcDf87fpXwOqJulbApxec93/fvnxB8iTM0r6KDC7RRkn1Pz9c/3CiHgF2CDpi7k8SdonL3sVeAj4BbC47oM1wBPAbgNzK+TndH++vZHU6QBw3MAGknaPiDURsSCXvWeLujezPu9393z/xJplG4H98772B96fb88gXfZxM3DZwDps/X/0fyJiE+nyifNInQlmZmZjhkcgmJmZdWZSHuI/nvQt903A5XnZr0lD61flD/svAZ8nXVrQnyfkuwG4Ergzz0dwN++MAmjmItJ8An15MsMNpLkIrgKul7QOWAc80qKMnST1kb7JP7HJOl8BrpJ0Xn5+twGP5WW3ky63mFu/UZ7L4WTS5Q/jSB0CV+fFFwDXSrqIdPnFgDMkHQK8BTxOB5cE5P2eAtwl6XXgQd7pBLiTdDnJ46TLSQYur9gbuEzSW8AbpLkaAH4F3C1pU0Qc0mSXtwDTImJdu3U1MzMbyZS+KDEzM7PRTtJG4ICaCQKtA5KuAB6NiGuHuy5mZma95BEIZmZmZoMk6RHSSJGzhrsuZmZmveYRCGZmZmZmZmZWyZMompmZmZmZmVkldyCYmZmZmZmZWSV3IJiZmZmZmZlZJXcgmJmZmZmZmVkldyCYmZmZmZmZWaX/AZ9eZoR8pNzm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4" name="AutoShape 2" descr="data:image/png;base64,iVBORw0KGgoAAAANSUhEUgAABHkAAAKfCAYAAAD6oRR9AAAAOXRFWHRTb2Z0d2FyZQBNYXRwbG90bGliIHZlcnNpb24zLjMuMiwgaHR0cHM6Ly9tYXRwbG90bGliLm9yZy8vihELAAAACXBIWXMAAAsTAAALEwEAmpwYAADEeklEQVR4nOzdd7glRZ3/8U8xA0qQzJJhMCCiIiAChhUQleRiwoQBXVxUXHMAxVXXiPpbxeyiYFbMiCAICojKImEGhswoYYiSJc0MMNTvj28dpudM17f6dN8z907P+/U895k7t051xa6urtMhxBgFAAAAAACAZdsKk50BAAAAAAAAdMciDwAAAAAAQA+wyAMAAAAAANADLPIAAAAAAAD0AIs8AAAAAAAAPTB9HBtdd91144wZM8axaQAAAAAAgOXSeeedd2uMcb1c+FgWeWbMmKFzzz13HJsGAAAAAABYLoUQrvHCuV0L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mD6uDc849ITF/n/14fuMKykAAAAAAIDlHlfyAAAAAAAA9ACLPAAAAAAAAD3AIg8AAAAAAEAPsMgDAAAAAADQAyzyAAAAAAAA9ACLPAAAAAAAAD3AIg8AAAAAAEAPsMgDAAAAAADQAyzyAAAAAAAA9ACLPAAAAAAAAD3AIg8AAAAAAEAPTJ+shGccesJi/7/68H0mKScAAAAAAADLvklb5PGwAAQAAAAAADAabtcCAAAAAADoARZ5AAAAAAAAeoBFHgAAAAAAgB5gkQcAAAAAAKAHWOQBAAAAAADoARZ5AAAAAAAAeoBFHgAAAAAAgB5gkQcAAAAAAKAHGi3yhBDWDCH8PIRwWQjh0hDC08edMQAAAAAAADQ3veHnvijppBjjfiGElSStMsY8AQAAAAAAYETFRZ4QwhqSni3p9ZIUY7xf0v3jzRYAAAAAAABG0eR2rS0k3SLp2yGEWSGEb4UQVh3+UAjhoBDCuSGEc2+55ZYJzygAAAAAAADymizyTJe0vaSvxxi3k3SvpEOHPxRjPDLGuEOMcYf11ltvgrMJAAAAAAAAT5NFnuskXRdj/Gv6/89liz4AAAAAAACYIoqLPDHGmyRdG0J4fPrT7pIuGWuuAAAAAAAAMJKmb9d6m6QfpjdrXSnpDePLEgAAAAAAAEbVaJEnxni+pB3GmxUAAAAAAAC01eSZPAAAAAAAAJji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6YPtkZaGPGoScs9v+rD99nknICAAAAAAAwNXAlDwAAAAAAQA+wyAMAAAAAANADLPIAAAAAAAD0AIs8AAAAAAAAPcAiDwAAAAAAQA8sk2/X8vDmLQAAAAAAsDziSh4AAAAAAIAeYJEHAAAAAACgB1jkAQAAAAAA6AEWeQAAAAAAAHqgdw9eLuHBzAAAAAAAoI+4kgcAAAAAAKAHWOQBAAAAAADogeXudi1P6VYubvUCAAAAAABTFVfyAAAAAAAA9ACLPAAAAAAAAD3AIg8AAAAAAEAP8EyeCcLzegAAAAAAwGTiSh4AAAAAAIAeYJEHAAAAAACgB1jkAQAAAAAA6AEWeQAAAAAAAHqARR4AAAAAAIAeYJEHAAAAAACgB1jkAQAAAAAA6AEWeQAAAAAAAHqARR4AAAAAAIAeYJEHAAAAAACgB6ZPdgaWFzMOPWGx/199+D6TlBMAAAAAANBHXMkDAAAAAADQAyzyAAAAAAAA9ACLPAAAAAAAAD3AIg8AAAAAAEAP8ODlKYCHMgMAAAAAgK64kgcAAAAAAKAHWOQBAAAAAADoARZ5AAAAAAAAeoBFHgAAAAAAgB5gkQcAAAAAAKAHWOQBAAAAAADogUavUA8hXC3pbkkLJT0YY9xhnJkCAAAAAADAaBot8iS7xRhvHVtOAAAAAAAA0Bq3awEAAAAAAPRA00WeKOnkEMJ5IYSD6j4QQjgohHBuCOHcW265ZeJyCAAAAAAAgKKmizzPijFuL2kvSW8NITx7+AMxxiNjjDvEGHdYb731JjSTAAAAAAAA8DVa5IkxXp/+vVnSryTtOM5MAQAAAAAAYDTFRZ4QwqohhEcNfpf0fEkXjTtjAAAAAAAAaK7J27XWl/SrEMLg8z+KMZ401lwBAAAAAABgJMVFnhjjlZKeshTyAgAAAAAAgJZ4hToAAAAAAEAPsMgDAAAAAADQA02eyYNJNuPQExb7/9WH7zNJOQEAAAAAAFMVV/IAAAAAAAD0AIs8AAAAAAAAPcAiDwAAAAAAQA+wyAMAAAAAANADLPIAAAAAAAD0AIs8AAAAAAAAPcAiDwAAAAAAQA+wyAMAAAAAANADLPIAAAAAAAD0AIs8AAAAAAAAPTB9sjOAbmYcesJi/7/68H1GCgcAAAAAAP3AlTwAAAAAAAA9wCIPAAAAAABAD7DIAwAAAAAA0AMs8gAAAAAAAPQAizwAAAAAAAA9wCIPAAAAAABAD/AK9eUYr1cHAAAAAKA/uJIHAAAAAACgB1jkAQAAAAAA6AEWeQAAAAAAAHqARR4AAAAAAIAeYJEHAAAAAACgB1jkAQAAAAAA6AFeoY4sXrEOAAAAAMCygyt5AAAAAAAAeoBFHgAAAAAAgB5gkQcAAAAAAKAHWOQBAAAAAADoAR68jFZ4KDMAAAAAAFMLizwYCxaBAAAAAABYurhdCwAAAAAAoAdY5AEAAAAAAOgBFnkAAAAAAAB6gEUeAAAAAACAHmCRBwAAAAAAoAdY5AEAAAAAAOgBXqGOpY7XqwMAAAAAMPG4kgcAAAAAAKAHWOQBAAAAAADoARZ5AAAAAAAAeoBFHgAAAAAAgB5gkQcAAAAAAKAHeLsWphzevgUAAAAAwOi4kgcAAAAAAKAHWOQBAAAAAADoARZ5AAAAAAAAeoBFHgAAAAAAgB7gwctYpvBQZgAAAAAA6nElDwAAAAAAQA+wyAMAAAAAANAD3K6FXqnezjV8Kxe3egEAAAAA+owreQAAAAAAAHqARR4AAAAAAIAeYJEHAAAAAACgB3gmD5B4z/MBAAAAAGCq40oeAAAAAACAHmCRBwAAAAAAoAdY5AEAAAAAAOgBFnkAAAAAAAB6gEUeAAAAAACAHmCRBwAAAAAAoAdY5AEAAAAAAOgBFnkAAAAAAAB6gEUeAAAAAACAHmCRBwAAAAAAoAdY5AEAAAAAAOgBFnkAAAAAAAB6YPpkZwBYFsw49ITF/n/14ftMUk4AAAAAAKjHlTwAAAAAAAA90HiRJ4QwLYQwK4Rw/DgzBAAAAAAAgNGNciXPOyRdOq6MAAAAAAAAoL1GizwhhE0k7SPpW+PNDgAAAAAAANpoeiXPEZLeL+mh3AdCCAeFEM4NIZx7yy23TETeAAAAAAAA0FBxkSeE8AJJN8cYz/M+F2M8Msa4Q4xxh/XWW2/CMggAAAAAAICyJlfyPFPSviGEqyUdI+k5IYQfjDVXAAAAAAAAGElxkSfG+IEY4yYxxhmSXinp1Bjja8aeMwAAAAAAADQ2ytu1AAAAAAAAMEVNH+XDMcbTJZ0+lpwAAAAAAACgNa7kAQAAAAAA6AEWeQAAAAAAAHqARR4AAAAAAIAeYJEHAAAAAACgB1jkAQAAAAAA6AEWeQAAAAAAAHpgpFeoA6g349ATHv796sP3mcScAAAAAACWV1zJAwAAAAAA0AMs8gAAAAAAAPQAizwAAAAAAAA9wCIPAAAAAABAD7DIAwAAAAAA0AMs8gAAAAAAAPQAizwAAAAAAAA9wCIPAAAAAABAD0yf7AwAfTfj0BMW+//Vh+8zSTkBAAAAAPQZV/IAAAAAAAD0AIs8AAAAAAAAPcAiDwAAAAAAQA+wyAMAAAAAANADLPIAAAAAAAD0AIs8AAAAAAAAPcAiDwAAAAAAQA+wyAMAAAAAANAD0yc7A8DybsahJzz8+9WH7zOJOQEAAAAALMu4kgcAAAAAAKAHuJIHmMKqV/lIS17p410F1CUuAAAAAGDZw5U8AAAAAAAAPcCVPACWwFVAAAAAALDs4UoeAAAAAACAHmCRBwAAAAAAoAe4XQvAhOJh0QAAAAAwObiSBwAAAAAAoAe4kgdAL5SuAgIAAACAvmORB8ByocttYgAAAACwLOB2LQAAAAAAgB5gkQcAAAAAAKAHuF0LAAp4qxcAAACAZQFX8gAAAAAAAPQAizwAAAAAAAA9wCIPAAAAAABAD/BMHgDogNevAwAAAJgqWOQBgDHyHtrsLRCVFo9YXAIAAAAwjEUeAOgZFoAAAACA5RPP5AEAAAAAAOgBFnkAAAAAAAB6gNu1AGA5M65nAfEcIQAAAGBycSUPAAAAAABAD3AlDwBg0o3zCiIAAABgecEiDwCg11gEAgAAwPKCRR4AwHKL5wgBAACgT1jkAQCgBRaIAAAAMNXw4GUAAAAAAIAe4EoeAACWMh40DQAAgHFgkQcAgB5hEQgAAGD5xSIPAADLCRaAAAAA+o1n8gAAAAAAAPQAV/IAAABJXOkDAACwrGORBwAAFLEABAAAMPWxyAMAADrr8kawajiLRwAAAO2xyAMAAKasLgtEXH0EAACWNyzyAACA5RILRAAAoG9Y5AEAABgRt5gBAICpiEUeAACACcQtZgAAYLKwyAMAALCM6LJAxNVHAAD0H4s8AAAAyzmuIAIAoB9Y5AEAAICLK4gAAFg2sMgDAACAScHziwAAmFgs8gAAAKB3uPoIALA8YpEHAAAAaIgFIgDAVMYiDwAAALAUeAtEoywejRoXALD8YJEHAAAA6DEWgQBg+cEiDwAAALCc6nIFEQBg6lmh9IEQwiNDCGeHEC4IIVwcQvjvpZExAAAAAAAANNfkSp4Fkp4TY7wnhLCipD+HEE6MMZ415rwBAAAAmKK4CggApp7iIk+MMUq6J/13xfQTx5kpAAAAAP3FAhAAjEfxdi1JCiFMCyGcL+lmSafEGP861lwBAAAAAABgJI0evBxjXChp2xDCmpJ+FUJ4UozxoupnQggHSTpIkjbbbDOFic4pAAAAgOUCr4wHgHZGertWjPHOEMJpkvaUdNFQ2JGSjpSkHXbYId46YVkEAAAAgGZYIAKwPCsu8oQQ1pP0QFrgWVnS8yR9Zuw5AwAAAICliEUgAMu6JlfybCjpuyGEabJn+Pw0xnj8eLMFAAAAAFNHl7eJsXgEYGlp8nat2ZK2Wwp5AQAAAIDlDgtEACZKo7drAQAAAAAAYGob6cHLAAAAAICpgyt9AFSxyAMAAAAAPcQCELD8YZEHAAAAAJZDLAIB/cMzeQAAAAAAAHqAK3kAAAAAAIsZ5ZXxXAEETB0s8gAAAAAAJgy3gQGTh0UeAAAAAMBSw1VAwPiwyAMAAAAAmBK4TQzohkUeAAAAAMAyjwUigEUeAAAAAMByjucIoS94hToAAAAAAEAPcCUPAAAAAAAObvXCsoJFHgAAAAAAWuJZQJhKuF0LAAAAAACgB1jkAQAAAAAA6AEWeQAAAAAAAHqAZ/IAAAAAADAJujzPh9e+ow6LPAAAAAAA9EyXBSIWl5Zd3K4FAAAAAADQAyzyAAAAAAAA9ACLPAAAAAAAAD3AM3kAAAAAAMCEGNezgNAMV/IAAAAAAAD0AFfyAAAAAACAKY23ejXDlTwAAAAAAAA9wCIPAAAAAABAD3C7FgAAAAAAWKbx0GbDlTwAAAAAAAA9wCIPAAAAAABAD3C7FgAAAAAA6K3l6c1cLPIAAAAAAIDlVp+e58PtWgAAAAAAAD3AIg8AAAAAAEAPsMgDAAAAAADQAyzyAAAAAAAA9AAPXgYAAAAAAKixrL2Ziyt5AAAAAAAAeoAreQAAAAAAAEY0Fa/y4UoeAAAAAACAHmCRBwAAAAAAoAdY5AEAAAAAAOgBFnkAAAAAAAB6gEUeAAAAAACAHmCRBwAAAAAAoAdY5AEAAAAAAOiB6ZOdAQAAAAAAgL6ZcegJi/3/6sP3GXuaXMkDAAAAAADQAyzyAAAAAAAA9ACLPAAAAAAAAD3AIg8AAAAAAEAP8OBlAAAAAACApWhcD2VmkQcAAAAAAGAKabsIxO1aAAAAAAAAPcAiDwAAAAAAQA+wyAMAAAAAANADLPIAAAAAAAD0AIs8AAAAAAAAPcAiDwAAAAAAQA+wyAMAAAAAANADLPIAAAAAAAD0AIs8AAAAAAAAPcAiDwAAAAAAQA+wyAMAAAAAANADLPIAAAAAAAD0AIs8AAAAAAAAPcAiDwAAAAAAQA+wyAMAAAAAANADLPIAAAAAAAD0AIs8AAAAAAAAPcAiDwAAAAAAQA+wyAMAAAAAANADLPIAAAAAAAD0QHGRJ4SwaQjhtBDCJSGEi0MI71gaGQMAAAAAAEBz0xt85kFJ74kxzgwhPErSeSGEU2KMl4w5bwAAAAAAAGioeCVPjPHGGOPM9Pvdki6VtPG4MwYAAAAAAIDmRnomTwhhhqTtJP11LLkBAAAAAABAK40XeUIIq0n6haR3xhjvqgk/KIRwbgjh3FtuuWUi8wgAAAAAAICCRos8IYQVZQs8P4wx/rLuMzHGI2OMO8QYd1hvvfUmMo8AAAAAAAAoaPJ2rSDpKEmXxhg/P/4sAQAAAAAAYFRNruR5pqTXSnpOCOH89LP3mPMFAAAAAACAERRfoR5j/LOksBTyAgAAAAAAgJZGersWAAAAAAAApiY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guMgTQjg6hHBzCOGipZEhAAAAAAAAjK7JlTzfkbTnmPMBAAAAAACADoqLPDHGMyTdvhTyAgAAAAAAgJYm7Jk8IYSDQgjnhhDOveWWWyZqswAAAAAAAGhgwhZ5YoxHxhh3iDHusN56603UZgEAAAAAANAAb9cCAAAAAADoARZ5AAAAAAAAeqDJK9R/LOn/JD0+hHBdCOHA8WcLAAAAAAAAo5he+kCM8VVLIyMAAAAAAABoj9u1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qDRIk8IYc8QwuUhhL+FEA4dd6YAAAAAAAAwmuIiTwhhmqSvStpL0taSXhVC2HrcGQMAAAAAAEBzTa7k2VHS32KMV8YY75d0jKQXjjdbAAAAAAAAGEWIMfofCGE/SXvGGN+Y/v9aSTvFGP9z6HMHSToo/ffxki5Pv68r6VYnCS+cuMQl7tSNOxXzRFziEpe4xF328kRc4hKXuMRl3Cdu87ibxxjXy346xuj+SNpP0rcq/3+tpK+U4lU+f27bcOISl7hTN+5UzBNxiUtc4hJ32csTcYlLXOISl3GfuO3i1v00uV3rekmbVv6/SfobAAAAAAAApogmizznSHpcCGGLEMJKkl4p6bjxZgsAAAAAAACjmF76QIzxwRDCf0r6naRpko6OMV48QhpHdggnLnGJO3XjTsU8EZe4xCUucZe9PBGXuMQlLnEZ94nbPnwxxQcvAwAAAAAAYOprcrsWAAAAAAAApjgWeQAAAAAAAHqARR4AAAAAAIAeGMsiTwhh7RDC2qOGhxDWDyFsn37Wb5HuWiGE1UeN5+Vp3Ep59vJVCFsvhLBdCGGbEMJqTeOGEFYLIewXQnhXCOHtIYQ9QwgrVMJ3CCG8OISwbwhhq5r4bhs66e4WQvhKCOHXIYRfhhAODyE8NoVtFUI4JITwpfRzSAjhCZW4bniDuiqVyYs7Up9N9btSCOF1IYTnpr/tn8r+1hDCisHsFEJ4SfrZKYQQmmy7TdhECyE8NoTw0hDC1oXPbRVCeHQI4egQwidS3XwzhHBRCOFnIYR/dcJmFLb9vBDCZiGENdP/Z6R+/aTKZ/YIIXw9hHBc+vl66u8hhPDyEMLL0u+7p351cHVfyKQ7YW3QpB5DCNu3jVv5rFveQhvNaJHn1uNsrrwjbuPDTtgb0r/FMaUm7hJjx1B4sR6dPrlSdQwINl6+J4SwV/r/DiGE00IIPwghbBpCOCWE8M8Qwjkp7E0hhJNCCLPTz4khhDeHEFZM8VcY9O2U1vbVdhp8bqg86xbK+4aav6099P8dQwhPS79vHUJ4dwhhb2+7lbirhxAeU/P3bUrpNth24/J6fbIapy5fI+RnzRE/nzteLbF/pj53YM2+/O+FNNw+OfTZ1VKfWjP9v/GY4pWn5nNrNvjMbiEz16j57Pcqv794kI9g86vvhRAuDCH8JISwt7P/bTdR7TccHuwY98j0ewghvCGE8OUQwltCCNO9dBvWVaO+Mdy+mW1dkf4t7gej9MlqG2W2dbATtm/ld699NxmK96w0Vj1/sJ1BOzQo2xbB5nVbjZpu+kxp3PXGo32dsMXKVEhj3aH/vybYcfKg1A/d84hcnkMIq4QQ3h9CeF8I4ZEhhNcHOw5+NmTmTzV5cefzdXFDCJ8PITyzVO4JjLuOE1bqz43SDSFMr/y+WqqX4eNv7Xlil7ilsAZxa9sv2HnYh0MIb0x97LAQwvEhhM+lfSoXtlaKXzofcPOcqWP3XC797dEhhPeGEL6Y2uzNweYuTeaDtXGb5O1hMcYJ+ZG0maRjJN0iaY6kv0m6Of1tRiF8b0lnSbpU0u/Tz2Xpb9tLWk3SxyRdLOmfaRtnSXq9pI0kfS/9faGkuenno5JWLMQt5dmLmw1L9dElz16+nlHI89ap/v4m6X5Jf5V0laTvSHpiIe7LJZ0t6VuS/i7p+5J+KGl2yve5adt3SDpe0l8knS5pU0nbOm24dyHdT0v6tqTXSPq5pM9J+g9JsyT9QNL5kg5N4a9Jvw/+dogT/ulCurs4ZdqpENcr7/bOfjI31elPJP0m1fGvJL02tdHJKa0TUzt8S9JJ6W/PL+yDcwvpbpW2e4Kkx6T07kxtvnfLsCdIOk3Suimd10q6IuX7QklvK+TpDElvSW12kaT3yPrTgSmNXNiphbq4U9bvL5P0xvTvUbL98d2SjpD0W0mvlPSs9PPK9LfZsn54nKz//SyV6xhJX+zYBk9OfeRa2VPy16qE3+XVo2wsrP48VdJ1kraTdE4hrpfuP7zyFtrojkK6z5TtIxfL9qlTZGPLtZJe7eTp7EJ5X+7F7dhG3phyaId97BynHk+V3ydvGZRR0vsknSnpQ6k+P522v5ekV6U62S99dndJt0r6uqSdJW2SfnZOf/uJpBelPnCjpBfKjhl/SHX9wfTvrbKxaUalvDML9XyT0/ZPl/SR1IbnpjKcKum/ZP3tY+lv35e0/9B2v5ba/4bUJhdLelol/IbK71vL+uRVkq5O+fCOzbt55ZXfJ/8zpfPn9P+LU3mvS+2wUHYs+bikrUeYW50o6UHZMeZASWsOhX/IKe+58vfPT6X6PiLl9W2VbV0if/+8QPk+eV7ls8+S7RunpW3tLX9M+Xuh/bx9LFtPaXveXOMc2Rg4+PmNpHsq/7+ksp2fSHqXbF96vawf5fa//+vQfjsVwv8uaZUU9plUptdIOjr9eOmW6srrG7cU2vdu2fHsrvT73bL+f7ekKGc/KKR7Z6GN3j308x7Zvvzu1O4vqfy8VDZGDf7vtm8l7D9k485HZPPFQyXNS+l8P5V/WuXzx1Z+f2Fqu29Lujxt20t3pvwxxRuP3lMo79lOmY6uhK0hmzvNlvQjSeurMvbL9vnfSTpANnc4XvnziCcX8nyypP+RjfF/kPQVSf8q20+/L9vHcvXxLvnnKF7cO1PcayR9VtJ2Q32yS9zDtWgM3kHSlbL5/DUpf15/bpWurO/cJhsr9kpp/kG2f75K/nniWzrE3dEJW6MQd+9C+/1WNsZ9Pf3ty7K+8THZ/CUX9mvZPpo7H/hMIc8zZX38MTVjlXcu911Jb5f16Q/Jjo9flfRJ2bH1AvnzQS/uro3nD00/2GAi8n+SXqHFB7dpsknqWYXweyXtVLPNnVNF/FrWaTeRDdb/JelxqRKvHhRYNnB9QdKqkj4hm5h4ca8r5NmLe4UT9qmOefbq6u5Cns+S9Pj09x0lfbcyiN9WiDtbiyYM60r6Xfp9G9nAs176/xaSfpV+f56sI57vtOG9hXQvrPx9uqS/pN/XkrRA0oo1211JNlG4wgmfV0h3llOmOwtxvfJeryUnG4MJx+2SZlfK+o9BGpKCpPmqnFhUtruF7ISpbruDbd9XSPcMSf8mG6ivSWUJ6W93tAz7g6SLKvk8R9I66fdVZBOfL9X8fFk2AZxViTt3qMz3OWGztPjBcfhA+ZCklSWtI9tnBu28qmxAvSIzjgVJC9LvK8r2mZUq7TW7Yxv8WdKektaU9F7ZQeYxafvznHqcncp0pmwyPfiZl/69pxC3mK5TXq+NSnk+Wzaxe3rqC89K4dun9s/laVahvHcW4t6V+RmcZMyu+blQNt54Y8qd8vuzt4/dXejPxT6Z/n+upJVHaKP5ddtNYVektDeQjTF3adHxY3PZ2P3E9P/9ZGPuzpU819XjoC4fctr+L+kz01JfuUvS6il8ZdlJ8+GyBajjJP1C0iNS+EzZ+Lth5Th3maQX14wbJ0jaq/K5M+Ufm28olNfrk3fLFr2fLtuPBvGekPI8S9KTZBO1v8nmNofKvjQYPvGpngDdmOrqBbJJ5W2pDK9MdTXTKW+1Lur2zwslTU9/W1M2kf5C+v898vex6rg/3Cer48JpSl98SHp0+mzTcb+u/bx97J5cPaVteHONebJF7l1lXwDtmup+l/RzeSXueU6e6/bttu135gjte56kFSr/v6CQbjZsUFdO36imW9e+X5J9kbl+5XNXVeqjdj9okm6hje6WnXR9WLZg8RHZ/OUjskWm42WLX99OP3enf48eoX3P0eLziQtTmdaSzbP/IJvXfSPlqdrXz5S0Rfp93VR2L9158scUbzx6qFDeWU6Zqvvvt2TnJpvLFlKOHYo7U9Kq6fcVU/q584gzC3m+u3LMu0l6+A3QQTZene/Ux30qn6Nk46bft5QdDy6WHVM+kv7WJW51zDlN6QuJFHav/P7cNt3LU90PjumDcXv9VI/eeeI/O8S9zQn7eSHuHaX2q/SF64f3Eyfs/FQ3ufOB+wp5vkrS/5MtZJ8t2wc2Sp/xzuUGx9fB31aRdHr6fTM1O2bk4s6qft77afShRhuS5nhhhfD7nbC/Sbpg6G/npH9X0NAEVot/g3RZIa6X7pwR062GldIt5bltXdXleeYIcS/UokF1ZS0+kM+v/D5taLsXd82zpLUrHfisSvgCSZvXxNtcNpBd5oSX0p3tlGlBIa5X3odk31J9pObnTtkiw0qyScHdlbI/UraSPL1mmyulfWG+s+1YSLfann8b2v59LcMGJy8bp/+fJumRlTpdKOkg2bc8wz+3yiamW0p6Wvr/DinuY2WDby5stuygsI8WHRAHP7tKeqCSh5u1+OT3ohT/aTX1vKMWn+CcNBR+fsc2GN4/d0v9aedU3lw9Xiz7Ju6PSpP8FHZV+tdrg4tL6RbK67XRvEK61T53aa5f1eRpZqG8Xnlmyg7I61c/U/nsQtmVeJsP/cyQneR7Y8pD8vuzu4859ThYHMn1yXslPWnQRlp0BcUjZf35/yQ9X9LLZCe+L0rhu8hOfF+mxfeBFWSL2H8dyvNFw3ke+v8TZePui1I9/8Opywectp85lO6sofB5Q/8/TLYwtE6Ke+FQ+Iayfvp2Ld6fh7c7q6bveMfm4fJ6fbJ6/Li2Zj+aOfS3HSV9XvZlU5R9e3dazc+8oW2vLLuS6ZeySfXtTnlLY8pwu0yTfcP5s5q6GN7HzlS+T1bH0OET15kqjCmF9nP3MaeefiR/rnGxbAJ/iqRt09+urIT/r+yb4ZVlVxu8uFIv/1R+/zu3Q/vNGoo7HH6XpOek33+hNG7J9pMLRki3rq68vuG2b/r3qVr0jfQKg7qUvx+cWUi31Eabpc99RosWGgbpPk22APOW4X23QfveI5uvrSPpXK+N0t82SOX+P1XmoRq6yjTF9dKtfjFQN6Z441GpvBc4ZaruR+fXpHuZ7MqSp2rJ8XSe8ucRFxXyfH7lb0cPbXe4Pw/XR7VP1p2jeHEXO86lv20ju/Lvbx3jXqpFi5ZnDX3uQvn9uW261S+Fbhj6zOyaNqumM38i4taEXTpCunXtNzv1181k4+2MFLaObE6eC7tEixZj6s4Hhucaw3mu/v9fZVeZ3SQ7nl6v/Lncpal9B19OraXKfibbT7z5oBd3sXma99PoQ402ZJf2f012eelG6Wen9LefFsLnyL6heIXsdqRnpN9PkF2ud6YWfQu4r9LKcPr/vbLLUzeWXX78i/T3IPuW0ot7VyHPXtx5TtjlHfPs1dXcQp5/KVvVfabsgHF02vaKDcr7Gdlll4dJ+pOkD6a4a8tOqI+S3WLxE0mfT2GryAb8LzlteEUh3VfIJkanpPLtk7a9nmxHGty+dGT6Gdy+tGf6yYWfXkj3aKdMpbryynujpKdm9pNrZYP6lanMb5cdiL8p26lPkR34D5G0f/o5JP3tA7J+ldv2gkK61UWtg4fC57cMu0i2qHKxbKIy2F8/ksoyR9IzMnm6SnbJ8eWyAfFZsonq4Na4/3LCXpjafLfMtm+STVR/LenHskspX53a+6eyb8n/KjsAnJx+LpV90/AXSavVbHMD2Up+lza4QNIaQ3/fJtXTP516fG/67GqyK/9+JjugDSawXhu8t5Du/YXyem10WCndyvZeNLT9eU6ebiuU1yvPbbJvHnfMtMMFSmNzTdiP5I8p58vvz94+dpVTjy8s9MlXpHx/L/38XfaN7LmyMeIpsrH7RNntLF+ULSpeLLta9Cey25KuSD83p79tIRtbVkh53LGS32mpjTYYKscmqR7ulu1Pubq8w2n7i1JZBydi1UnXGindFYbivD6V55rUzx4zFP4o2VgateiKvlsGaVTS9Y7N873yFvrkqZLeJLt1abZsnN9YtgD4Z2W+fZMd96+U9Dhn3MjFXUM2n8iV9yr5++fxknap2e4nUj16+9g2yvfJBVo0Ub1bixaAVkht4I0pg9sVcu3n7WPznHo6QP5c40eV9v5Zqq+5lW2sKLulfm76eSiV7UeS9lB+/3tGh/a7SItuUaoLv0w2Rzojhd+R/j8r1bGX7jWFuir1jWz7Vj67gmyO8yelE0YnT0G2KOal+5DXRpXPvlB2HN9Pi580ryDpHamOdhwK89r3Wtk+elX6d3AV4WqysaG2TOkzC7XoKtL7K3FXSnXopfsXOWOKNx41KO/VTpnu16IrkK9UWrRJ4bO15EL0IO46svlv7jzi4sIY+i3Vz0UeIxtDvTH2H/LPUby49+Tar8HYXor7Ntmx/Dmpnb8o6+f/Len7hTGnVbqy8eLTaXunys4Fnykb+38n/zzxng5x73bCLi/E/Weh/V6V2vgfsoXC38vG8etl50+5sINkt0/lzgeuK+R5idvSZXOjPWVzmNy53Edk+97s9LfLJL2hcryZLX8+6MU9w+tzi+W16QeLG7IB6y2yyfCF6edESQdLekSD8L1klzf+Jv18Q9LeadvbyE427pTt6I+vFPYjspO2i2SXvVUHm5cW4r6rkCcv7uFO2Ns75tmrq9UKeV5Tdn/m8bLLYR9VOXA/y4ubPre3bPL3vKEDxarpc1+RXcY2uIxsZS369qi2DQvlGaS7tux+1TVr+tYKsm8PX5p+dtbit1HVhpfSle3EuTI9tkGec+V9vNI9uDVlWT/9u5EWXfK3pmwysmP6/xNkly9/Of0cqnTvemHbz/DSlR0s6g6gj5UNTm3Cjqj0r7fIDtxfli1MbZXadZW6PDljybrV9m0aNvS56bKDwivT789I7fx+pUuL0+c2kH0b9VQNndzVbHNVSf/SsQ32V7rkdihsM9lgXluPNZ/fTja5urnyt2zcUrpeeUvtUEh337r2l03aftQ0T8PlbVOeEftgbkxx+3NhHzuiSX/O9cmU/l6yg/97ZCesS4yXhXKto3TLTuVvT1O6wmPo7zNkk72n1IStIemwQlpe279faRzN1MnRkp5bE7anbJHhKZIeWxO+ouxKul0qP6tV9r+3atGx+Q7ZsXnLFL6ebIxoVN6aPrmp7Fv5b6Q2fJfsGH+CbEzfv668Ke5+SnOEmrAXKS3yZsJ3kV9eb/9cWen2nJrtvrW0j+X6pJa8smvFStu+xGn3aQ3K4+1jxcmvnLnG0Of2kfSpTNgaGtqPCtvq0n5uePr9CbITg5fKvoxaoUG62bAGfWPHUdpXdqXdYD6f3Q8apLvxCG20quxZLkv0Cdn866eqLHq0aV/ZCegWGuEZGZW4a0p6upeuFo0pX1fNmDIUd4k5QdPy1pTpC1r8KuTB7S0bSPqeE3daip87j3hE0zzXbDsU6uPJcs5RCnFrv5hr2A5u3BR/V9nCxSzZucRvZYsPKw59brH+3DZdSavLvhQ+VHbO+FLZOeFXZfvimsqfJz6nQ9znOmE7F+I+02u/Sv8aXBU1XTaOb9ggzDsf2KiQ52MKbZs9l0t/e2L62xLz+JptLTYfHCVu7mdwSR3wsGBvido4/ff6GOM/hsLXlqQY4+0TmOYasgn8w+nKvmG904mzWozxnrbhQ5+d8DIV0guyiVK1vGfH5XCHTE/Qf6EWr4tfxxgv88JG2H62bUMIK8YYHxj627oxxltzeR0l7XFKfehRMca7xpjGVhPVDhOQlwkpr9eGEzmm5NJWoR5H7ZOVz+whWxCobvvYGOPvnDjPizGeMnJBGuhSV13reWlZGvvgZBn3WDcVxpTh/HQYF7aSnUi+SCPsf8uqLn2jy5jTpY26mIrpZj4/UcfILmP3WPI8zmNVId0ufb1L3KXWBsu6wv45KXXRZS5Z6uuj9I0VmnyoqbDotYebD/393wvhBwZ7xevHQwjPGAr7UCVu3atlp6e4J4b862Fr446QZy9ubVjXPDt1/GEvLISwRrBXgl4aQrg9hHBb+v3w4L/e8sMhhG1DCGfJbnP6bPr5YwjhrGCvCD0mhHCz7BK1s0MIN6e/zSjk+UivnkMIr5Pdp7+r7FuAVWT3I5+XwnIu8dL1wlN5N2tTJq8NUviRXliwV1TOkV26uXf6+W9Jc4Lz+soQwold0i3EdftVm7AGeToxhHCI7PbEIPt2/ez0+zGpvLmwQwvpXua1bbDX6F4n6cYQwslD7X2ys2kvrGsbjBQ3mrtSuNdGrdOVdHKhjbLtMFXLK78Nu4wppf3zZDn12LZPpv3oCNnVFH9UZeyW9I4QwhedbB1VyHO2TKXyyq+rUht5cd/gRQwhXNg2XW/bdeUd6pMfzRzX39TguO7Vc6m8rcacLvtJg3p0+80Yx5TJGhfOVrv9b5zHjOx+0DVdFcajQtzsmNMgbus2KvTJsfWNwnjktpGXbl1fn8BjZOvxV36elyhv0zyrfKzyyls6NnvpluZ8XeJ6dVnqV63Sneh52VKK22VcKLVB63GhS/sVwt2+3mDbD5uwK3lCCJ+S3Q40U/aWgyNijF9OYTNlt73kwm+VNcTZsteP/THG+O5K3DNkDyj6nuz+OcnuYXyd7NLvU7XobVmDsANkl+Xe6MRdT+mhhpk8e+lumLZdFzZHds9yqzzHGF/h1PPcGONmuTDZ/X2nyp4QflP6+wZp27vHGGsXEVLc2yW9Kcb416GwnWW37Py7pJ/HGBemv0+TPWjwnbKFitpNy+75PV/5el5V9qaqO4fSXUt2z+Lhme0eJrtPO5fuYTHGtZ3yXi97TWdtmWKMOztxt3XSnS27dLQu7ALZfat7xRivHtruFrK2e2km7vGyy/dapRtj3CQTt9ivCn1uWydPl8gu568LO15WF0+suXJhJdm9watmwi6W3XaQS/cYpdfkZvrrNEmvjzFeHELYT3ZbymtjjGelhaFjMts9QHYbSy7dUttv0zZuof2uy2y7SbpXy56lURd2gOz5Rrk2ulR2u0+bdMdZ3l866f6H7NXgdWGlMeXDsgXourDjY4wbOnl+QHb7Uq4/36l8n7xMdotabbqy58VsWZNmkO1jp2biPkf2MMHaLMuO23s46X7Oifsh2bGuLuwC2cNWc3FLY/c7nbj/Kzv21qZb6Fc3yi6Zr4tbat97Zcf73FzkM06es9vueLwpjUfefpIb6wZx93XilvqNN+67Y8okjgs/cOIeHGOcVpOfIHsG1k5O3C7HjMtlt33UhX1Ddmtx23S9unqDpGdnwo6Xva0pF/e5slszcnF/5sQttdFznbgnyF7hXBfWtW+80Yl7tKy+6sK+IXtGSC7uATHG1WsDnXlZCi/tC13G32OduAfK5l51Yd+IMa7n5Pk+2fNU6uI+J8a4qhO3y9h9t5w5UK4NJiDuHbLbi+viZtugSbryx+7W87Ixxi2dK3jjwkGy435d2AGyCwhycd1xoXC8cdtP/lzy07LjZF3Yc2TPCcrFdfvGYh+ewEWeCyVtF2N8MNgVIz+SvRrwXSGEWbL74HLh82KMK6ftTJc93HZd2T10Z8lO9HIT2AUxxpUyebpCkpy489O2c3keOd3KQT12yPMGdWGyxl1NNkGqC1tZ0t9jjLUH9hDCQtlD/nJxr4oxPi4T934nz3Nkr868Jm1rIKb/by57LXO2nmVvlfnn0HbXkD034ZOSHqxJ+l2yp5h/LhP+Ufl15ZW3VFfBKe8M2cJWXdjGKd4TYoyL5TlNcBfI7lGuxh3YWfacobbpzq8rq8r9qtTnSnXhlecaSXvEGK9ZbMN2xdcVsudl1IWdLOtzP0xpDTsgxlh7pWLqr/fFGJ9S+dsTZZO8Q2QPQHuLrC2G/Y/sSfdt22Bah7il9uuS7puc8t6qfBtdPUXLu0D2jJC6Mn1HdvBtO6Z4/fmBmr9X8zzD6c/znT75q0K6cyQdGGNc7OQqhLCj7A0v+8oWTYfz9BPZsfaPmW3vWkg3yK8rr40ecuJ+WLbwNSzIFnBWUH7ff30h3dyl20H2aufW7RtjrIs3OK4/Rvl63kX2rIW67W4pmz+12Y+8sCb7SWnfbttvvHH/6kK6kzUuTHPiHiV7vkrd/neU7CRiXMeM76p+P9hPdlV023RLdeW173zZiX7dmHNaIe6DhXS9NnqU/D45rr6xqvzxyGsjOel+W0vWobRo7nVfTdggvLQvdBl/73fy/B355c2ddA7y/ALlj1UrF+J2OTZ7c6Dac5+GcW9w4j5Jfr/K3W1TSvc7Gt+8bJxx244L35b05kzYYM7edlwozRfaziU/IrvoIdfX13DivivGuGYmX4uLLR/mM/yj8msPvfAlXlctG2T+ovSqa+VfLXuf/NfDenGHX/c2nGcv7jwn7MKOeZ6r/Ot/H3TCrpWdLLy/+hnZA/oOkR14vbhfUvs3ZM2RtFlm2w8M/X+4ng+QvZnj67JvSz4o+4bj72m73tuKvDcdlerqGKdM9xbiuuV1wq6VPdRslurfoHWT/LesdEm3bb8q1WMpT1559lT+TUaHOWF7yl7D+6TMtu8r9NdzlX+LzoPy36DUpQ3G1X5d0p1fKK/XRtdP0fKe6pRpvtqPKaX+7OX5lkJ/9vrkwkK628t/W1zuLXRnyBYXctsulbdUV14beXFLr7n39v1Suv9wtt2lfRfIP6579Vwqb9v9qMt+Uorbpd90GVMma1zw4l6v/P731A7tVxpD73f2g67jr1fe+wvte6LyY869hbhd2qjUJ8fVN7zxqNRGXrqluVeXfaHL+OvleUGhvF6e5zn95owG5W07dpfmQF3ieseb+wv9qm2645yHjjNu23FhXqENuowLXdrP28dKfd2Le23d3+t+pmvi/D2EsEuM8Y+SFO0WiQNDCJ+Q3X7yWyd8pRDCnjHGhy9dijF+LIRwg+zEfydJXw8hPEqLLoPeVPbKtZfLbvH6Wrp0KsiecH2q7EnaazlxzynkeQcn7hslfSUT9nrZSmDbPB8o60SLPfA4OdsJ+5Hs1qZDZc/SWT/9/SbZK/W+4sWNMR4SQthLSz4M8auySygPlD07php2nGzB5o2yup5bs+3LvXqOMX43hHCc7PLuwbZPly2G/IvsNrI6O8jqLRf+Za+8ssvhcmX6UiHuXOXL+ysn7LMxxi+HEH4t+3b96ZV0Xy37xi+3ev+2lM9W6coW+9r0q1Kf8+rie3LKE2M8KYSwpZZ8CPU5McaFIYRPO2H3yl5NWuc5sjc35Prrv8rq46ZBhBjjdSGEXWVvhTi/bqMxxi1CCG91yltqg4c6xPXa77QO6X5ETnklKddGsm9PpmJ5f6j8N/5PUfsx5c3y988dlM/z0bIxLdefH1S+T37NSzfGOFPSTunW3Ie3HdMtuzkxxmenW8Ny2/68l67sRDZXV/8lv41OduIeI7sy5vzhgBDC6bJ5QW7f/3wh3W2dbZ+lbu27n/LH9ac62z7VydPpsoW6NvtRaR/z9pN3FuLeqJb9xhv3VR5TJmtceCAXN8a4sSTl9r9gz8waxzHja8rvBy+WzZ3H0Tf2l9++x2bCJPtSz9vHznDSLbXRvzrbPlrj6xtbKt8OBzthL5a9gjmX7uHy514POOGlfaHL+PufTp6fK7+8L3Ly/KUY42l1EdOx6hNO3BPUfuz+X/lzPi/dUtyjlK/L36m+fZTy+7Y26ao8dneZl40rrnuuIH9cyF7hmdrAm+OUxoVt1b791lR+H5sRh15qVMnzs0MIj3fi7pD5+xIm8natlSUpxjivJmxjpczmwmOM1zdIw53AhhDWSWnc1iRuKc+DPHnpNshT6zz3xQj17L7Vq4/CUn6r11SUbmGsfdOYFzaB6WfbYHlrn1x5l0Y7jMtUasOm9dgmz6HwhsLlcXydLMvicX1p7yeTPaZ0KW9d3NL+tyxrW1ddx5zJGruXt3S7GEeeJ/NYNdHjwtKwLPabLvo0Zx93X5/QV6g3mGRmw0P96zSPizFe2jLuw6/iLMTtkueJLu9E5bnuVbq/Tt+elbb7gZSv9WVXI90s6deyewP3q9uupKNijA94bVhId1vZ7VlryK56CrLbFO6U3Xq2d0r3X4bydHj6/wcK4bl0p8uu5Kktk+x+dq+evfJ6YZvJVoifI7uyK0haXfZt7qGyhyUukafBlW5t001xW/WrBn3Oy5PXH58v+zZyTvq7ZG3/WEnfkl0hVhd2cKqvA2XfDm1U3bbsnuQD6tKVte2GqQ12l/Wzaht8SdLbM2GHxhiv7tgG42q/VunKLp/P1cWhsm8pc210sOybjClV3so+VlemT8qumnuR2o0pO8nfP2vzLDuh9erxskI7ZMeFYG8h/Ijs29nqtp8n2xf2kY2v1bA7ZQ+MnVnYR0vHE6+uNpB/TPDi/lP5xd/B2F237x8le/6N16+8heVseVPcLsd1ry7dRY8Ox5u2+8mhsmcKePXYtt94436TMWUyxoXVnbhnS3qr6ve//44xfm8cx4xUf9n9oMG8rEvf8Maj7WRX29WOObKXnuTitm6j1P5evxtX37jHaYfvyOYiubHKm4scKnsu5YSfV3Ucf726Okx2NY/XJ3PHyC3k9Jt0rPLK22rslr9vD+Z8XeLWju3pc9k28ObepXRVHrsnaw7b9lzB63NN5uytxoWU51btJ38ueYLsvDo3Rv7d23bTLw8m8koeb5L53+n/ufBzZQeMY7T4Wylemf52w5ji/l42GLXJc5e448zz9sq/1WuabBKVi/tq1b+Z6/Wy14Meq/ybQ2bKHpRdV6bLZZeX5dJ9t/Jv9TpZdoCtfVuYrOPX5fkA2YP/VnHS3Uu2Q9WVaTvZRCQXd0OnvDem8Fz7vlD5t3p9QfZsnrr2myPrG23TbduvSn3Oq4t7ZJfu5srzfOXfNHaZpMdnwn4ru1T1TtW3397pM7n+upnybfBN2eJS7s1cv3LKW2qD2CFul3HQS3ct2WJqrrxrKN9Gf035mmrl9faxb8jebNBmTDlY9hyxXH8+z8nzyrL7xuvq8beyvpzLc2lc2FP5NxTeKGmXzPj6v7LL+nPHjA3lv0VyK6euDpQ9GyvXRrs5cV8u63e5RYA3KL/vP0PWhrl0Zyq/wDBbNjlu076lPrmBU88LZG8lyZV3O7Xbj7ociz4ruwK7TXlK/cYb90tjymSNC49y4n5b0oaZ/e+vspP5cRwzJHuwept52TjnKbsoP6f7jey2vFzcHZ10S210ifJ9cnXZw2rH0Tdu03jmIp+QnbCO4zyjy/j7306evyJ73mauvCc4eZ4u6eXOsep/nLh/kz1LqM3Y/ZDsbZC5OdDXOsT9sPLHmzsHdZXpVz9omW5p7O4yLxtX3NK5gjculObsZ6n9uODNF+6U337eXPIwSc9z+vpNTtzsm7KXEBs+vKf0IzuRX7Pm72vJHtrrhd8vacWasJVSxY4zbpc8T1Z5vXSvyLRPaJJnp33vd8KuSD+5MpXSndMy3ctLeW5TV03jFsrrte/I5U3tN6djum37Vae6KJRnjqTpTnlyYX8rtV+hv7btc13bYJzt1zrdQnlLbTQVyzu2MaXQn0t59vpz13FhjZrwNQrlze5HadvF8np5LrWvE3eB7J714b9vIXsOUGns9tK91Nn2Ei+BGLF93X3Bq+dSeVvuR532ky7lKdRjlzFlssaFUl2tUfP3wYny2I4ZTp4mc56yVONW2qi0j42rb4xtLuL09c7nGU66pfG3bV0V8+zE/VubuGo4djvpdo078vGm0q/apjvOedlSHcsmYFxocuyd0PlCtf1a5vlvhbjZsOGf3IOI2giqfzXeQynMC5cWXdZXtWEl/rjidsnzZJXXS3d+COFpNeFPS/G8uNeEEN4fFj2wWSGE9UMIh0iaF0J4WQhhhUrYCiGEV8guJ33IKVMpzyeGEE4IIbwihPCM9POKEMIJkm5y8nRtIc8PFNK93SnTwkJcr7zRCXtI0nkhhK+FEHYKIWyUfnYKIXxN0n1O+83vmG7bfuWFlerioUJ5jpY9AP2QEML+6ecQ2befpzphR8lvvwWF/uq1wU1O2KxCeUttMM72a5vu/EJ5vTa6c4qW12vf2zuMKQsK/dnL813y+3OXceGTkmaGEL4eQvhg+vmG7FuoPzrj60nyjxkLC+mWxl+vjby4C7XoW7Wq6yWtqPLY7aU73dm2OrSvCumWjs1eedvuR12ORfM7lKfUb7qMKZM1LnhxZym//31S4ztmLCwc5yZrnuLN6e4qxO3SRl6fdOcpHdMd11xkgcZ3ntFl/PXyfHehvF6e7yscq7y4scPYvaCwb3eJ6x1vFhb6Vdt0S2P3ZM1hu5wrdJmzdxkXurSft4/dVOjrXtxra/JTayJv1zpAdlnayZUMbCa7rOzjssbPhR8ru1RyzlDYY2VPcV9/THFPlT0XpU2eu8QdZ55ny+5prXur14myy9NycX8tu5fzhbJ7ACV7qvtxsif5fzClfUcKW1N2qf+hsstCv5Ip07Gy+3Nr040xfifUv9XrONmlyLk8fSbVcy78Gknvccp7etpGXZnOll2Wmot7k1Peb8tuJ8i176myWxmq5b1OdhnzebL7S+va762yW8japtu2X5X6nFcXX5D1udryxBjPCyFsLXvT2PD9sJcUwmYo335flj2RP9dfr1e+Db4ne/tdXdhRssuc27aBOsTtMg566b5T1ia15Y0xLsi1Q9pGbruTWV5vH/uF7BbRNmPKiekzuf3zSU6ePy4bV3L9eSUnz+64kPajtbT4Gwqvlz2r4I7c+Bpj/G0IYXvljxlflt3rnivvlU5dnSO7Lz3XRn914i6Q9G+yy6UHcTeVXUL9U0k/Vn7f/63szV65dLeT3Y5Qt+0/yy4Lb9O+x8rvkzc79XyOpGc55Z2ldvtRl2PRtbLxu0153H7jjfsqjymTNS7c48QdPMMvt//t6ZSpyzHj47LbgdrMy8Y2T0ntm5vT3aR8v3mrpAuddEttNMPZ9g9kx7px9I3VNZ65yALZvHsc5xldxt//cfL8+5S3XHmf7eT54ykPuWOVd575Pdm+0Gbs/pTsyo3cvv3KDnHfrfzx5jgtenZOXb/6t5bplsZuaXLmsF5c91xB/rhQmrM/Ue3HBW++UGo/by75GdnzHXN9fS0vbmz4YOmJfvBydpJZCk+rvjsOhZ0TF91fN664XfI8WeV1003xN6iGx0X39BXjloTMm0O8Mk1Eum00TbeuTA3a1yuv274N8l3bfl3TbduvutRFqTwTIdcnS2Ed0uvSBuNqv9bpjqsuJrO841TYP8c21o1zPyqUqVW6XdrIW+Ad+lzd2F3qV+6227Zvk/I6x+ZSnlrtRx3boHV5SmFd0p2q44JnXMeMyvbbzMvGNk8ZZ9y2214afWOi5yLjPM8opNto/C1sI9cnWx8jG9THWI7NHeO2rsu26Y55Xja2sWwqjgsTsS9MmtL9XPwsmz+qv8dw3QbxtpI9MGrVob/vKfu24jE1cbbpmNdpkt4kW8V/xlDYh7w8lfLcIO2xlKlBunvIVqU3H/r7v3dpv6n6kytPqv9PS/q+pFcNhX/TCftaqf1Kbeu1Qal9+vZTqAuvjb422XlvWaZOY0qb/bNJPbYdF2TfLB0j6U+yb35XrIQf642vld+zZSqEdRl/p+TYPc7xd5zbbpmfTmNdm34zmWNKx3EhF/c93v435vKMcz9oOx65c7oG/aZ1G5W2Pca+MZa5yJj7TpfxtzRnGLlPNuk3DfI14W0/5rhjaYNx9ptx/nQYF4p10bZvdGk/J3zvUl/v0jce/uwENkxpkumFnyp7+vW1ko6UtFYl7Owxxv1dhzx3iTvOPO8muxztVtklfjMq4RcW4r5d9rCoYyVdLemFlfArZW+1OF/2dpmnVcJmyg5kuTKdX0j3W7Lbwd4puwz485Xwa508zSzkuVTelztlKsX1ynthoX0/JekM2ZPi/y7pbZXwK5z2K9VzKd22/arU57w8XVoozy9kt3S8SHYZ4i8kPSKF3+GEzSy0X6m/em1wkxPWtQ3G1X6lMcVL94ZCeb02umSKltdr3y5jSmn/9PJ8g1OPpT5ZSvcUSW+WtK3s9oAzJa2Twm9VfnydKf+YUUrXq6tS3/Dini9nEUD+vl9K11tgOLZD+5b6pFfPpfK23Y+6HItK9dil33QZUyZrXPDi3qX8/jerQ/uVxtC/qf28bJzzFG9OV4rbpY28PlnqV13SHddcpDQP7bIvdBl/vTyXyuvl+Wr5xyov7p+dti/FvdwpT9e43vHmT04bdEl3nPOyccUtnSt0mbN3GRe6tJ+3j5XmZV7cmdV8eD+NPtRoQ/4kc1Yh/B7ZlSJrSnqvbGB4zFKIWzowjyvuOPN8jqQnpv/vJ7vPcOeGcS+UtFr6/wzZKxjfkf5/n+wVoZJd1naZpBdX4v7ZKVMp3dmVfjRdtqP9UtIjJM1z8lTKcynd850yleJ65S2174VKbxZJn/mtpC+k/9/rtF/XdNv2qy51USrP+UPjyGGS/iJpHUn3OWEzC+1X6q9eG8xzwrq2wbjar0u6pfJ6bTRVy1tq37ZjSqk/e3ku9ecu48JwG71mUCeS5jnja+mYUUrXq6smbZSLe6f8BbHzld+/S+l6Cwxd2reUrlfPpfK23Y+67CddytNl3J/K40Iu7vC+Xd3/urRfaQztMi8b5zzFm9M1GVPatpHXJ8fZN8532qHLXGSc5xldxl93XyiU18tz6Vjlxe0ydpfmQF3iesebUr9qm+4452Xjitt1XPDaoMu40KX9vH2s1Ne9uLOqxxvvZyIXebxJ5sxC+PABcrdBIyzluF3yPFnlHU73gqHwJ8pWA1/UIO7FQ+GryZ7y/flqh0xhG8pWH9+eSbdaplK6l9X0pw/LJn0LnDydP2Keh9O90CnTqPXslXe4fS8dCp8mezjYzyTNd9qva7pt+9VE1sVweS6VtMLQZ16ftv+AE3ZNof1K/dVrg+E+Vw27uGMbLK32GyXd4boaLq/XRvdP0fKOso91GVOG+7OX53lOPV4zYp6H071Y0iOHPvNc2Tf9D1b/nsIG4+ucmjbyjhlLpDtCXQ230Shxl1gQc/bvUfuVt7A8SvuOug969Txc3rb70UTuJ13KM8q4XxpTJmtccOMqv//d2KH9Rh27u8zLJnKeMsqcbom+0aGNRumTE9k3xjUXKc1hu+wLXcbfUepquLxenheLO9Rv5oxY3pGOzU55Lp7guNW6HI473K/apjvq2L205rCdzhWc8o46Zx9lXOjSft4+VurrXtzzh+Pmfhp9qNGG/EnmjYXwByStMRS2TSrobWOO2yXPk1VeL91zJW0wFL5J6nALC3FPlbTtUPh02ZPLo4busZU9qfwPsifxX+CU6cFCuj9QzT2Gkt4oe4VdLk8LG+TZS/dMp0wPFeKWyuu17/GSdqkp7ydSnnPtd3fHdNv2q1KfK+XJK89nJT23pi72lHS7EzanQft5/bXUBrmwhzq2wTjbr2269xfK67XRgila3lL7dhlTvP7s5fmeQn/uMi68KxN3O9k+mhtfH1D5mOGlW6orr41Kcb0FsdK+76XrLTAs6NC+pT5ZqmevvG33o67Hoi7laTvul8aUyRoXvLgPZcK2k30bP65jxgPqNi/rUlde+5bmdF7cLm1U6pPj6hvjnIuM6zyjy/hbyrNXXi/P85x+80Ah7v2FfuXFne+U56GOcb3jzfxCv2qbbmnsnqw5bJdzhS5z9i7jQpf28/axh+T3dS/uwuF4uZ9GH2q0IX+SeUoh/EKlS6eGwjaTPXx1XHEv75DnLnHHmefnSnpKTfgakk4oxN1Y0vqZ9j1A0mNr/r6ipFdL2t8p0/8V0t3I6Vdenp5ZCP9iId2nOGX6fiGuV95TC+37KA0N3JXPvMJpv8M6ptu2X5X6nJenEwrlebrSW/5qPpMNS+Fe+32g0F+9NtjSCdu4YxuMq/1KY4qX7ncK5fXayNvuZJbXa9+nqv2Y8o5Cf/byfHahP3cZF16ldBl3zWey42sK944ZRxfS9erqo4U28uL+UP6CmLfvf7WQrrfAcF2H9i31Sa+ezyiUt+1+1OVY9NYO5Sn1my5jymSNC17cg3P7X4MydTlm/MLZD0rzsnHOU7w5nddvDuvYRt62fzLGvjGuuchHnb7e9Tyjy/jr5fl5hfJ6eT4j12/SZ7y45xX6lRf3VKc8G3eM6x1vriz0q7bplsbuyZrDdjlX6DJn7zIudGk/bx97YaGvu+e+XtzFPtv0g8UNOZPMUrjsgVLbTULcLnmerPKW0j1S0oslPapF3PNkCyN7Du8wsofvvkvSVqOWqUG6v5U9+OpwSbsq3VtZylODPJfSzZapQVyvvKX2PVf2MK03q/IAsFL7TUC6rfpVx7oolefrsksij5Gtjm/QJKxB+5X6q9cG2bAJaINxtV+XdEvl9dpoqpbXa98uY0qpP3t5LvXnLuPCIbIJ1p9kJwY7KZ1EyxlfS9tukK5XV6U28uKWFni9fb+UrrfA0KV9S+l69Vwqb6v9qON+0qU8Xcb9qToueHGz+98EtJEXt8u8bJzzFG9OV4rbpY28PjnOvjGuucg4zzO6jL9enkvl9fJcOlZ5cbuM3aU5UJe43vGm1K9apdug7SdrDtvlXKHLnL3LuNCl/bx9rNTX3W03/RlMAjsLIRwie4XZirLL8k6UdHZMCXjhIYRXSNpLthp+QQo7OcZ4x5jjdsnzZJW3lO5Oadu7yy5fPFnSSTHGCxrEnS7pWbJOtZvsUrXfpc/dlf6+p2zV9K+y+wN/H2O81ytTKd2U9iNlHX0v2Qro3LT9UyRtXpenGOMVhTy/uFDeDXJlkvSfhbheed32TfFnVNLeWPZAshNlD617bl37dU23bb9q0G+8PGX7oypCCFulz+0hW10/LbXFXyQ9LhP2N0nPz7Tfo3JtG2O8t9AGf5TdR54Le1GHNhhX+7VOt1QXMcYFThstkPRo2eWtU6a8hTL9WfZAyDZjylpy+nPDsc7r65tm8uyOC5VtPyp9bs9UxkvTtk+XtLWWHF9PkvX13DHD3X8LdbVdoX29uO+SnShfMchnjPGmSjm9sfsFhXS/ntt2g/J22Qe9Y3M2Tyluq/2o436ynuxb+Tbl6TLul8aUSRkXCnH/GGNc4Ox/j5T0jDZtVGjf7H7QYF42tnlKipub090kaftC3FZtVOiT4zxmeONRl7nIDqmex3Ge0Xr8LeT5MknPyZW3wXwy129Oki165MrbeuwulOePsjcgtY17RK4uvTZI/aptnktjd5d52bjiFo8ZHebs2+a23SDP3nyh1H6lcK+v3+DFVUMTtsjz8AbzB7nfxRj/0SB8uxT2fNnDk34vq9SzxxVXiw5YI+e5S9xx5jm1xTppu3vJJkwz02dOLMVN8TfSop3msZLOijEeHEJYQdbpBzvNPNlO8dkUr7ZMKZ1iumkbW6Tt7yn7lm9HL09enmXfspXqqrZMsm8cS3G9NsyGVfK8oqR/TZ/bVdItMcZ9cu0XY/xpl3Tb9isvrGFdVMvzZNkT5B8uT6U+VpYNantJenqMcYdSmNcnS/3Va4MGYa3bfhztVxpTSumWyuu1w1Qtb4M2HHlMSeNgtj+X8uzVYynPTfejtI3Bws7zY4x7VP6eG1+zY06TdJ26atJGdWP3l5RZEIsxLkzxvH3f61dbedvu0r4N9oXabUua3aC8bfejLseiVuVp2m/SNkYaU6bAuNBknFxi/xvjMaPVvGyC5yle+y4x5jQcU1q1UWEsG1vfGMdcRNIrNabzjEq6rcZfr64KddH0GFnXb0rl7XRsdsrTJa57vMm1QTp+dkl3LPOyMcftOi54Ya3GhS7tV8lzKbx2XtYkblZseQlQ0x/Zt4fvkXXGkcJl76d/qaQjl3LcLnmerPK66abPPFXSYS3jrqDMfYCS1pX06kxYtkxN0k2fW2nUPHnhDctbW6YG7euV123fyuc2HqX9uqbbtl91qYtCf1zbqZuDvbpr2CezYaU2KLRPlzYYV/u1TjdXXtkB5qWStnbiTMnyNmjDVmOK15+H86z0ED9JK8m+0c7294Z5fjhd2Te/L5a0rzKXy9fErx1fG5QpG+bVVcM+t0RcSStL2lv2Ktlznbi5sdvrc8VtN23fluVdYtsN89RqP+qyn7Qtz3CY7JkHa6a/zZC92vZJzjan8riwTS5uIb2xHDO8/WCcfaPU9pXP5OZ0TeK2baPcfGPcfWPC5yJeXy+FN9x/W4+/hbry6qLJvDzXb0r10WrsblCeVnGb1KXXrzqkO8552TjHstbjQoOwkceFru3XMNybl7lxqz8TfiXPQAhhNdmlelfGGO8MIawk6YGYEgwh7Cab4F4iuxTt5Bjj/BG2/6kY4wdDCPuW4oYQni3pHzHGy0MIz5TdY3dpjPGE3HbT79k8xxhP9Mqb/raBJMUYbwohrCdbWbw8xnhx+vyessvzF8ouBTs5xvhQTZ4e3rbsago3TyGEPWS3lGycNnG9pGNjjL/zyusJIRwpe8jfJpL+EGO8uhL275JuldMOhbrYVNLnUn5PlPS5GOMDKd6xMcYXOXl6i+xp5JvIVlz/Ugn/kKRv5dItlPfDslscsv1mxDb8Xozxden31WUP49tEdundjyqf+5qkX6t5+20huy3iElnfuDnGOD+EEGTPOhjsY9+MMT7otUPNtmv7Rl1fd/L0fEm/ijFeO/y59NkPxRg/kX7fWnZf7YqSQvp9bvXjsnr7VPr/lyQdKDup3ahaV5KOHvShmjQ/LLuENtcG35T159r2ifbNyo6SYozxnJTvPWWXKf9e9q3bDTHG34cQ9pddpn+p7GCxRJ6G+kbtdmOMv82UJbv/VrfbZtspzomyWw1eFmO8NYTwWkn/JXtQ7E6yV1R+ttDnGu0n1X4TY7ws/a22v8retuD29UKZjlVmzBj0x0zcI2X3UL9kqDw/jDHeXTjOPULS/8reqvBm2b3g90h6vKS3xBh/46R7iaQ9nP1oF0n/I+lO2aTlL7Jbyx6Q9H5J75YzvuaOGSlv2f3XE0L4nezhgo2P65W4R8YYD3LCpyu/758i2/9G7htp249Wpn1rPjs8z9lK0gu1eD0eF2O8NITwdrWsy0w+F9u/K3+vjr9XyhmPZJPV3Dj4Ddlbg7JjWa6uJL3BK2sI4VBJb5LdmvX/JL1X1md3lnRUjPHzXlmbzunqxhSnPk+MMe6VCTsy5TFXVw9J+rvsGUM/jjFeMhR/MznjVfq9dmxOY0quDY+SvRQjewycyGNVta5kD3fNjYPunE42HjXax2rSPVbO2O3Nf0eZs42SruyYkBuPvqtCGznpniRpr9x8f6LPqyrpuuNvIe5Jkn4lv0/W7r+yKxndcwFnTrC7RhxfK+eR7pw8Dl0xUZoDVz6XHVMa5O3IGONBo5y/VtOV9DI1Pz+pHjO2lH8u545lw8fXofmtN5YdmfKaG1NGaqNqXcQY9yqMCyPPjUsanJ9+VvZFx0jnvYNtN90/J/KZPA9XcgjhWZJ+JDvoPVZ2MP+0pF2j3Xv3PtkA8FtJu8gup/qnrKA/lq1OVi8F/NJwcpJeK3uV2MGyiW0u7hGyy9umy75F3T19dhfZJPgvme1qkLdMnteOMT7VKe+mkg5N2/yMbEe4SHbf3WmyifhsSbvJJlIryC5Le7Vswp+rywckPTWTp3Nlk7YtUxmuS+XYRNLrZAPuGU55P6p6QdJVstfNzZT0b5KOiDF+OeVxpqQnSLpXNe0QQniTUxefk+30v5BdHnpgqpt/izHeFkKYLesfdXm6QHa53CqyN9e8VnZv/LtTunNlA0VtujHGozLlVQjhrvTZun4zS9I5sklfXRveJjsJreZ1N9mDGSVrwzmpvP+e/r9/tHv6b5a1Y137zZG0+WDnDyG8ULZYcbpsoFxV0pYxxvtCCJ+R9BjZgfU5aTt/Vb4drpMN0tU8D/rGrjHGbVKadX39ICdPm8r2z7/L+sXPYoy3VOp5Zoxx+/T7CZK+kiYvO8reyvZz2asKQ4ryzrR9Sdoqbfu7Q3V1gGz/fIVqpH5xjvJtcIfsZLwubKZsEW4vWd84RbbYcZrsHujVZROOVVLeVpP0S1n/CbIxZ7HsaFHf2DLFqdvu7yStXxN30EYvkLVl3XYle4hbLs+zZW/DWaKqZK+tvC3G+KRUd+dI2jPtm6vIXnO/ttPnTlJ+P7k1xvictN3hfvNp2aJIrr8+StLjnHS/UlOeQZn+lD5bN2bMlF0WnYv79xTvDNk3ObNkbfZi2bHoi8ofM54suzd8ZdnY9bQ0cdtcNv7lDtpB1l9vUn4/miW7JeSWNGH7fIzxxSGE58lOPA9T/fg6S3bPeu6YsbtsPMulu7aT51tT3Nyx2Yt7saSrtWgCdEhcdI/82Sk/d6p+399f0oZO3/iCFr1dZnjb18j231z7vtw5Np8im+weM5SnV6a/fUB2jFyiLkMIT3bydLas7YfraLB/Py3GuGH67PB+dLtsoTw3Hq2m/Dh4eypTLu55snGnrq42kz3HL9dvLpZddbaKrJ0fnfruqrJXQ5+eKatkC1e5Od3mMcbHZeri07JxqE6Qvd1l60zYBbLjZ66u7kt5epXszVP3pnIfE2O8OoRwkaQdM31yW9lzInLj/tYprK4dnp0+U3sMlB3T2x6rvujU1ampPnL7yWHKz+kGc41c3LucdEtj9xnKj2WSXUmSm3ev2CHdy5Ufj/aWHQNybfQZJ92zJP2LM9/fW+3Pq7qMv2924v5Z9sbOXHlvVH7/faxswSx3rPqG8nOCzeTPNb3zyL1lc83cnO8sZ9z/rBY/j6xu/3jZF525sf082b5YF/eClKdcXV2v+n00yBZw5yjf1z/uzNm3kO2DuX7jjWXPlZ0nVvNSHbvvVn4se4Ksv+bGhbcpP/5emspVVxfHy96glRsXBvtBbvw9Tu3bzzs/vUv2BVyur+9es92Htx1j3CQTvrjY4HKfJj+SZlZ+P03S9un3R8sGo4sq4edKWjn9Pl12n+Zakv5D9nCpf8h25l3SZ66V9ANZgxyQfm5J/15TiDs4QVxF0h2SVkl/X1HWSXLbPaCU50J5L0xpriP7tnaDFL5WKu8gH+sqXXInu+T3zEJdznPyNFvSFZn2CQ3Ku1A2gbqq8jP4/0NKT/+WtKbsQPKF9P9Z6ae2HQp1cb6k84fy+prUbo+RFJ083S9pdiXedNlq8C9lJ4jzCunelfm5O6Wb6zcXpbrOteE9qZ531aKD7Y3p911qynuY7CCxjqT5TvvNkTSr8rczJW1RycP8Sth5SreFpP9fUGiH+52+cXWhr3t5mic7uDxf9q3jLbKB7wDZiXq1r88aKvNFsitFPlOp6ysr4bV9PYUtdNr2wUIb3OeEzUz1OC3V5V2SVk+fW1lp/5T1xX9ImlZpv9kpfq5vXOlsd7b8cfBqZ7uDfTC37Sg7CJ9W8zNPtm9vXGn/R6bfp6nc59z9xOk3pf5aSnehU6aHnDFjlsrj4KBNV5F0evp9sxS36THj4c8Njp+lPMvfj6rj4DQtvl/NG0qrOr7OlH/MmF9It1RX3rG5FHdP2bHmvYP8Vo433r6/oNA3/uxse16hfb1j83xJK9bkZyWlsdupy/8rlNcbN+Z4429hPPLGwVLcC526us8p68P9VdZXbx5qo3lOWXeRP6eb59RFaVyI8ucaoxwzdpT0edkJxZmyKy9yfXKe/HF/ttMOC6rpDuXhCnU7VpXGI28/8eZ0pX2sy9jtjWUL5M+7Jzzd9Pn7C23UNN26+X6X86ou42+jPGfK22j/zRyrvDlBacxxzyOdfXum/HE/OnUxT/7xpjTmeHXlpfuQ/L4+yztmyO833lh2n/yx2xvLSuOCN/6W2qA0Lnjjb5f2885Ph48Zw33d2z+zY8oSZWz6weKGFt8JzhsOSx3pSen/J0laK/3+SC25Y28g6e2yic+1sh30CNnq6UbpM1cOp5uJe1ElnTu0aBCcJrtktXa7lc5fzHOmvNX6uGAofJ4WXUW1shbf4S4q1OU9Tp4Giw9Pq2mfHVMH8so7R9JmmfZ9YOj/02QD6c/Sdr12uL/y9+G6mJXiD79e7rmytyc96OTpWtkldcN//7Bs559fSHeupPW98mb6zSWyg43Xhu+SrQpvW1PPl6oyMKa/vT7Vw/1O+1041DfOHvrMXZKek37/hexbTckGwQsKffKCXN8o9Mfhvj6cp+GBbEXZ80J+LDvA3ilbKf9N+v8q1XpM/74wted+Q/V4luyS1OpBZgXZN6kLnLa9ttAGDzhh1wy19ayhz82TndStJVtQWrvSjy5N+avtG4Xtni9/HMxut8G258muisnV1a6p7B+TXSFzpqSPpLQuL/Q5bz+pjqHD/WaW/P5a6usXOWV6oOZvgzFjjvxx8H5Jj0i/r6XK/dgpTfeYMehXsm/CqmPpRYU83z/0/+H96GjZePxq2bdWn0+fW0W2L+TG1xvlHzOGj83D6bp1NfT/4WPzKHF3S5/fWTbmePv+nYW+MdyXqtueV2hfbyycP0hr6O+by/aT4WNktS4fLJTXGze88bc0HpWORV7cC526KvWb78jGsV+nv31f1nePkvTTXFkH7VDJx/CxuTSmuOOC/LmGW1eZeEF2cvM75ftkNc+zhuKfn/Kca4d5yu8Hf1W3Y5U7Hjltf5H8Od0Dhbhdxm5vLJsvf87WJV1vPLq70EZeugvkz/e7nFd1GX9LeXbL6+y/851+c6P8OUFprunNn7x9+xr5435p/uQdb+Y7bVA6f53vpHu/mp9jlubsw/3GG8suUGHsVn7MmS9/XCgdq7w2aDTHUf3426X9vPPT0rzM2z+vrft77WebfrC4IVvBG3y7c7cWDTYrpAbaJnWA76Wfv0v6tmz1+Wpnu5tXfn+qbGXuvYM4w40yHFd2FcCfZJe7f052MnmY7M1J38htN/3dy/OCQnnPU/pWT9ImlW0+UvbN1e9SPv4k6YMpbO3UYb26nOPkaX/Z5eJ/lS1EnJx+LpUdhJ5aKO9bJT0lU5cXKa3kDv39E7JVY68dLnTqYjAo1G17u5T3XJ7eJls13rMm7I2yVVYv3U+ocrI1FP8sr9+kfpVtw0GaskWwr0iaW9n2ZyU9tybNPWULT9n206IrVO6WDWwbprgrpc+dJrvc8Teyg8Jpssnt7vL75AXOPlbat708zaur3xS+ihat8A9+Vkth60t6a+Wzq6Z2OKPytxmyE9pbZN8QXSHbt34ieyBarm0/U2iD252wOal9Bt+SVCcya8i+ub1SNjF4u+ybkG+muvtI5bNL9I3CdqsH5dr9t9DnvG1fKenxmbp6UeVzb5Hd6vJl2RvrtpLdjuf1OW8/iU6/mS2/v15SSHc/p0ynKz9mPCB/HPx5yts3ZV8SvCH9fb2UF++Y8SENHdQr/fg1hTxfWff3yn60ouyS5q/IvoEbfCO2smxxLje+Dm4xyo05S0xShtL16io7EZEdm72410taY+hv28j2v9vk7/vPKPSNC5xt31toX28svFo2QTtR9o3dkbITr7/Jxo5ZTn3M9spbGDe88fcGOeOR/HHwlkLcdzh1dY9T1lVk32q+SnYr2/TUZl+RXb6+amEs8+Z0Dzl1MVv+Pva/8ucaXl3dlCtv+ow3Tl4qZ9yXzY9y7fAF5feDLdThWFWoq285bX+G/DndZYW4XcZubyz7jvx5d5d0Zzjt8KxCG3npvkP+fL/1eZW6jb9eng8qlNfbf//i9JtT5M8J3Llm5fe6Oa63b8+RP+7PderiRfKPN/c4bfC2Ql2d7KT7S/l9ve2cfXMV5nyDtlH92O2NZb+VPy54bXRjoQ28ceFC+eNvl/bzzk8Xyu/r3v75tlwbDf9M5DN5Nh/60w3RHrC1rqRnxxh/GUKYJruUbkvZgf06WUfcNsZ4esN0gmwy+/QY42tCCLuW4oYQni57qNJZIYTHyO7xmyvp5zE9hGp4u5W4uTyv4ZVXNsjeEJd8CNXGsnsPV5Lda31BjPGUFLaCbLK+QWHbv67LU6w8ACw9nGzj9N/rY4yL3dOfK29OsNebKsY4ryZsY9kq6umZuJvJqYsY4+9L6bfRNd1Svwkh7K1MG8YYF1S2s4/sSegfHCHvbvvVfH7NVKb/CyE8QYv3jXNSfhvVR80+Vty3nTw9P9a82nmiBXstomKMty2FtB5Rbd/K39eVtKFsEqQY4w2pDp4rO9CdXRPn4b5R2m6M8cLK39z9d7jPjbLtNnJ9LoU12k8q21pTNkZer0J/9dIdlxDCE1P+Loo1D3PNHTOi84DGBmluGWO8om38hmksMeZ0SbfJsdmJu79sYeusob9vJum/Yoz/Uflb7b7vjIPutmXf9ta2b2kslD2bYEct/nDHc6K9kj1bl6OUN/29eEyp7EfXSM3Go5ptbOTFze0LE9lf68raZE43tI01lY6PE5Gntur6pPLj4MNjc6kd0ueX2A8m8lhVsw13HBxX3Ibbr50/jXosapl2di7SZp5SOp5MxHlVTZojjUfOdnJj80j771D6uTnBc2OM322Yr1HPf1rNgVPcTnXZoa5G7utpDNg/xvg1L0/ps8W5V2bszo5lkzEuNBgjn6wJ2Bcmy9jeroWpJ4SwVdsdJ4TwvMFAsTSFED4cY/zY0k53soQQ3hBj/HYmrHX7LW+8/ko9Lt+8faxB3EkZB8elNL5O1r7SpZ6nYhuFEFaLMd4z2flAXuHYO+X6VMk489xxDJ2UOV3H+e9YjhnLYr8qGdd+tLydC3TRpb8ub8Y1x5kqfZ1FnuVICGFujHGzpR23i8lKd7J45V3e6qIL6hE5y+I4OC6l8kzFcT+UX6/epX1bvzq4sN0plycsrm/HjHHmeVkcQycrzz3sV63H32Wx34zTVDzeLG/GdWyeKn19+kRsBFNHWPI1gQ8HyZ4O7sU9zom7TodsuYK9Si6X7srjSneyBHstfG2QpI0ybVhsv+VBCGGDyqXXXn/dkHpcfhX2seFX0Q/HXWrjYLU/T7TBtkvja5djRheleg71r/gNkvbu0kaZ7T68bS9uYbvvdra72mTkaVkyzn2hkoY3Lmyc6Vet9vulVJ6xjVUdx9BJmdN1nP+O65ix0UT2q6WhNB6Naz/q47nAGI83rfvr8qbjuOC132vTLWB1YVOir491kad0kPPCQwjbxxhnOnGz4WOO6+W5VN6lke4bJL1H9mDoYa8qpPuvsgeADl9WHmTPGRiOe1CM8Ugnz03Le6fsyef/qPnctTV/+2iM8aNOutnwBvWcLVPHfvWCGOPx6b/rS9pD9sCyxT4meyjZRWrYfg3SHcu+0LGvV+uiLnxmjHH7TPBvZQ9Rk/z+uo9Gr0dvVb707VW2TA3K2yVul3r20i2VN9tGU2Ts9vaxM2viVseMUcfBUj17+0q1P9fF9fqkm25l23fKH19HPWaUytt0/PXq+QWy59qFyt9j+v+/FOLWtVE13Vtkz6nJbXs4btP2/ZTs4ZgP1nxshUzcwbZHylMpXx3HhdZ9rstYJmdf6DgONh0XrpQ9fLlRn0rb9sbJ0r49EWP3SPtBadsjzFPqxtBq3Ds12pyuS5+sjjdd5r/jOmbsownsV2M+rxqUqTQeraiJ3Y8G+bpTI/SbUpk6jhulOZBXz9W4ox5vSuc3gzyP2l8na142zvlv0zl7lzmO136P1Oh9fdC+d2r0vu72jVqx4ROa2/xo6JWho4QTt11cSadKekbmc1cV4p4oabdM3DNGydOIefbecvWZqVjPHct7lKRnZT530yjtN1nlHXM9zmoSVuivdy4L9bgMx/XaaNLzXNjHflSIuzTHwWw9TlQblcZXdThmdGwjr57nyX81aes20oivJm1aXtnE+qlNtzsUd+TXpbbtG1Nh/8yEzxp3uoVx4YZR+lSDdLPlmah6HnU/mMC6Ko2hkzKn6zKWdSyv1w63j6uNxtiv3PFoXPvRqP1mKtRVKaxUlx3aqHV/XRbrsWMbdBkXvPabN1X6eu5n3LdrhQ7hxG0Xdz9J8+s+FGPcwosbY9wrl0CM8dkj5qkUXk33Q066h4wr3cmKG2M80Pnc1hqt/RqnO8Fxx1mPJzhh3xz84vVXSY/W6PV4s7M9L0ya4n2uRXipvF4bTXp5vX0sxrh/Ie7SHAe/6YRJfjuU0v2mVB5f0+XIrY4ZLfLVqJ5lr7ddS/YWkWGfjTF+ORexQRsd4W27ELfOIPwNSm8rqrFDIe6oeSrlq8s+1qXPdUnX2xeWxriwkRNW16ckv65K+3bncbDFWNU43Y5j6ETP6Zr2yS7z33EdM3K3e7TtV0vj+HqE2o+/bfajQX8etd88HLdFWCm8y5yvGvcIjeF406W/etttETaZcZvO2VuPC/Lb7/0xxtMy213afT27sbH9SDq4bbikFxXiZsPHHNfLc6m8k5Ju2zw1iLvJuMpb2O4KbcMb1HO2TB37Ve2K7UT8TMa+0LGvj60uJuvHK1OpvB3jtq7ncbXDVB27C9t1x5Qu9dhlfJ6M9puA8rYef8eY5y59Y2zt26UNC+NGtrzjSrNBnsaZrlfe1m0/zp/JGrsnq43GGLfL2N26b3RJt8tPg7lXl/OqySpTl3bIxu0ybnRthw7bLZ3ftMrzJM7LJuWY0bENxnm+1mW8Gjkub9cCAAAAAADogdqHAQIAAAAAAGDZwiLPciDziremcbNvhxinEEL2qfZ9FEJ4gRPWuv2WRSGEdSu/T6/8vloIYQfnlYZuf13e6nGcqm20rPD2sQZxJ2QcHLU/j2vbpfF1svaVLvU8WccqtDPOfWHEfHjH3sZ9agqVZ2z7QccxdFLmdB3nv2M5ZvRxrJqo/agm7nJ1LtBFl/66vBnXHGfK9fUx3G+2vuy1kdtLWr9puOyBQjtJekn62Umy28kqn1lP0naStpG0WtMwL7xJuulza0laPVNmL6xLnrN1Warnoc9WnxTeqLzDcSWtJOl1kp6b/r+/pK9IequkFUvbbptu+v3RsgdxflHS5yW9uVrfXnghT26ZSnketUwpzlal8o4SNvS5JfrQcJhsYXeFSvm3l7R2Kaxme7V/T2GPlfRSSVuX6kLSXpKukvTntC9cLOnvkq6TvfnnNklXpM9dKekPsrc7vKprPUraLbX3ryX9UtLhkh6bwvaQdKCkGUNx/r1N+w6HKe0zQ+EbDvWv3WSvfdzL2ebBlfYqxs2ku65X3kIb7V5q+1H6VYM+3uX5J9UxZQ9JX5d0XPr5uqQ9m/adUdq+sn+9vtSfc32y1L5Ntj1KeWr2ldp+U6rLUdvey5ekj46S57o2aLptr7w1f9+3YZ/bZsT++tEOcQd9rtG4kNnGh726GGXbklZLbb/mqP11OK7Xr6qfGaGumr6hZd2hsNdI+pKkg0rlGSVfdeUdMbxRnxu1T3l1VcpTNW6bdKt9UtLLJb1MNv/aPbXBwco8r6LQvqXn23hxT10K/SpImj5UzzvIH0O98ahU3myZ1G38LR1vvOcIDR+LNquMIzNkD9V9UiV8B0kvlrSvho7Jubjp84Mxcz1J35N0oaSfKD2nM9cOTeLm6jK1r9ufS+V1+lUxnvLnxa3jltqgQRvVhsnO7Z6ZKXc2bIR+5ea56b4w1AZry8asN6b2PUzS8ZI+J2mtiYyb+5mwZ/KEELaV9A1Ja0i6Pv15E9mrjA+W9JAT/j1J75a9qqwa9tgU9zpZx58h63yzJP2LpD9K+pqkT2XC3iFpYyfusZL+n5PuRbJJ9gtlO/XgM0enn09kwj4p6XEd8ryFU1dHSHpnrp5jjDM1JIQwK8a4XQjh+Snt2vLGGE924v5Q0nRJq6S0VpOdhOwu64A/dLb9LVlHbZPu2yW9QNIZkvZOdXWnbGc8WDbA5MKPli345Nr3AKdMG8kWj3JxNWpdpnLNjTFulitvJk42rMm2B2GS3i7pf2X74pslfVDSPZIeL+k7kv4jE/Yl2ZtjHpKd9H9CVjcryQ5Qn5L0shjjrSGE10r6L1l77CTpyJh5E0PK0+1Kk2DZALZPjPGsEMITJM2UtKmkR0m6QNJ2Mca/hxDWl3RKjHGbUeqqGhZC+LSkDWQT8RfJFjGukLXtVbKTmJmS/k3SEYMyhBBmxhi9b+hKbXCApO9LemTa/kExxqtT+H2SNo4x3hFCeJ+sD/9W0i6SzpV0y/AmJX1AVv/vkR2Ec3FPdtK9KZW9tryyE6pcG50taYtc28tOcnJ97nDZhHZj2StoD4kx3pHSPVvSMU55N5D07FzcGOOONfU/GFOOkLSl7LhzXQreRLbgOyfG+I5c3OG/D31mbqqnb6l+X7k/1Uttf5a9sSzXJ9dKn8+17wtkJ9mN9pVSeSp1tZvy/WamrK1zdblQ0o6qb/u3xBh/k0s3k6fSvjfI84dijJ9If9tadpwfLNq/Isb419y2G5T3E8NRJX1V6ZgQY/xlrjwhhIWyk/9jJP04xnhJrizD5fXiFsr7gOwhkrX9Jsb4ASf9f6T4ubqYJmnXzLbXjjE+NX32WZJ+JFsYfqykN8kW8HP99eIY47pO3JWUH1M2lHSapB9L+kWM8U6vjlMaTY8Z1fb4kKR/TXkb7HtbZcpziuytmafX5SuE8LUY48FOeV/ghccYf+vk2es3I/XH6rZLeR7O01DckdOtbONuSb+T9YG7JD1CtrC8j6R/eGN3COHdw0FadDxRjPHzTtzZNXG3lHR5ittlLuL1q9VlJ5+3yc4Nvio7Lmwp6f2SFtTkazAe/ZtssaG2vLKFycZlajr+NijvSO0wFPdQ2T6xQHbu9l5Jf5G0s2y/31k2l39q+vtasjHstZJe7cRdJ8a4QUrjJ5LOkvQzSc9N8X4o6X9U3w4hxrhJLm6M8Xk19TE43nxNdu5X258l3ejk+ahcXRXq6ShJJyl/fnqVrG+0iftTSR9z2uDRqR7rwr8i6VAn7kxJ18gWl34iGztmpXLfkgvLqdTVLk6eXhtjvLYmbnZfGOqvv5Xtg6tLekL6/aeSnifpKTHGF05U3Kw4wsqX9yPpfEk71fx9Z9lBzwufr6FvkFPYFpIule00j09/21HSd9Pv/yHb6XJhPy/EvauQ7qmySYxkV2p8QdKqsone9U7YkR3z7NXVPK+eM20z+Lb/Uq+8mbgvSv/OTv9Olw0+09L/g6TZhW0vaJHuYPX8wkpaq0g6Pf0+GFy88FK/8spUiuuV93bZIDj882VJd2XK6z1h/uDK7+/O/LxH0n1O2O2pvjZIebyr0gc3T3FzYfdKerKkp0u6VdKzUtj2sgHxokr+zpEdMAftcatXF1p85fraoXLPq/x+w1DYbK+/NqjHCyu/T5f0l/T7Wqntp6f/ryk7cflC+v+sTHkGZVpQKO85kp6YtrWfbJFw55rynitp5Ur+Zku6W3YA+7Ckj6SfO9K//yjEddMtlLdpGw23/Wz5fe5uSXumNN8ru0LoMZV0vfJe48X19jFJV2TCg2yRxxsHvba/S7boldtX7vH6swp9stC+54+yr6j8ZsTBMcPrN7MKdTnfaftzW+y/te1a00bV/nqCFl3ttKOkM71tNyjvA7KFzqMlfTv93J3+Pbpmu5+opiH71viTkv4mmxcdqprjyHB5vbiF8t5X6Dd3ZX7ulhQLdXGRs+3quHCapO3T749On/X6aylu6Tj2AtlJ2W2yK+JeOcibNy6U+uNQe8yUtGr6fUUVjlWyeUptvobar668bngpz06/Gak/Vutq1DylsE1KeUrhbp+s1Pltklaq9udMuoOxzDuefKRQ3uMk/UC2kLd5qr9r0++bl/pOh341X/aF06CvD45x66d+5Y1HD3jlHbVMKo+/TfejkdpBlWOV7Di/sqR10nbWS39fVTaPGfx/C0m/Sr8/T/Yllxd3QSWN84bSP1+2/+baYb4XN1Mfs9K/F3r9uZDni2q2u2ODerpI/vnpPzvEvaPQBrOc8LtKcdP/t5R9mXixpMtSv7nECduyMC54eTrZa78Gff389G+QdH2pb2jxvj5S3Gx+mn6wuKHM5DiF/a0Qfr8ql8JV/r5SinvB0N+rB5j5Ttilhbijpnuek2417LKOeXbryqvnUht55S3EvSh9bi3Zjj+4PPGRgzw723bruZDuhZIekX5fS5UJRMqTF76g0L5emUp9wyvvQ7JLbQ+o+bm1tC8V6mO+pI9r0cGx+hOdsDu1+GTioqHt3tcw7NKhsJmyQXLj9P/TJD0y/T5N9m1+ti5kC6lvkvQ+2UHtXbKrMw6QHfQ+LVvhP1W22v7MVJ7fdazHCyrtvZmks6r9Zuiz02TfYPxMdvC42ymT2/Zaclx4ouybsxfJvo1+Uvr7SUqXZKb+eFHK589k34KvksKuTP+eWYjrpTuvUF6vje5x2v7ipn0u/X83pRPJ1K+88g6XZ7G4hbafLelpNX/fUZWFlkxcr+1vHSrv8L5yp5z+LL9P3ldo3+O8bXfZT5x+M7NQl9UT3+G2b3QL6lCcRq8P1eLH01lDYbO8bTco79NkV1q9pfKZq0bNV6WOPi+7AmqJxadqeQtxq4uHw+UtjSlzlbndW0NzjZq68MacatsPn/jMLPTXuwpxq/uYd6xaWXal6S9lx5Iftd0P0vYuk92e8NSafvJPb/8b6pPD+bq9UN6ZXniHPnePE1a7GJrZxyYyT2c27ZOSThoKO7+QbvZ40rD9Xyy7cnHfUeN26FelxcPseNSkvKOUSRP0evUu7aBFX8xOk3SzFh8jq4st04b66MWFuLfLrkBZOe27L05/3012hcr5lc8Ot8NtXlyvLrX4WLZEfy7keYlFnob1VDcfXOL8tEvcUhtkwktxlxhXZHdyfFpD59RDYaVzTC9PF3fZF2T76Fqpz/9Tixay11FamBpH3OrPww+KmwAnhhBOkF22Pbi8aVPZZdsnSXrICT9P0jkhhGOGwl4pO9l4Wgjhv2QHz5fIOr9CCCtKesAJW0HS353wfxbS3T2E8BrZyctLJF2d4gZJC52wUrqlPHt1eWmhnj1HF8rrOUp2MJomuzfwZyGEK2UnVcfIFkVy2z61Q7rfSnH/KruM9TOSFEJYTzYw/8IJv6GQ7nynTH9skOdc+FWyAfjM4cKEED5aKG/JTEnHxhjPq9n2B52wN6Z/V4gxDm4lGYRNs3/yYZVNDV/ev5Kk/5R0cgjhF0qLAiGE30l6luyybK8uDpD0IdkC1fNlt7v8Tnalxh6y1fR/yr7p2zOlP1dLXmo8qk9JmhVCuELp9pGUp/Uk3RpC2CXG+EdJijEulHRgCOETsufNnO6U6RuF8j4QQtggxnhT2vbFIYTdZd/GBUk/DCFcIDu4nhtCOEN2ZcinYoxzJb0shPBCSaeEEL5Q2fybvbiS3u2ku2KhvHsq30YHK9/235b06kKfWyPG+M+U7mkhhJfK9um1C+WVF3e47oe8XtLXQwiP0qJbjDaV9bPXF+KeI799V6j8aXhfuUH2bVWuPz9b+T55uvz2PV72LLGJ3le8/voY2a05ubq8xmn7lUbNSNpOE48OIRwn2582CSGsEmO8L4WtWNi2W94Y4zkhhOdJelsI4TRJh8j2iyaq46hijGdLOjuE8B5Z2+fyVIp7l1PeG+X3m61l39z/oya/txXa/pnOtlcIdotLkDQjhLBWtNu6VpC1/WuU76/TC3EfaHKsijHOk13e/tMQwhqyxakubpQtRkjS7SGEDWOMN4YQ1pHdquTt2w/fvlSTr5sL5X10Idzj9ZsrnLAl+uOQrcaUp2fLjvm5PnldCGG1GOM9McY9H96gPUT1fi/R0vGkJMb4qxDCyZI+HkI4UC3GsAyvXy0Idmv5oyRdFkL4H9ni4HMl3eiNR03KO0qZRhh/XR3bYWYI4Ueyq0r+IOm7IYSTJD1H0o0hhKNk5xv7yo6ZCiGsIpvjn+PE/YPsC7rLUzrvCiHcK+k3sluFvuK0w3mFuHV1MKjLmwr9+RInz95tjl49XSIbY3PnoAs6xvXa4K9O+PxC3MXGjVSPsyXNDiHsmQvTkvOwYecW0l3CCPvCp2XnmJIdq74VQoiy4+5/jzHuwybsmTySFELYS/aMmo3Tn66XdFxM9+d64cHuJd+3JuySEMKasvuut5Z923l4jPHudIB8muzEoy7sCbJKysV9guzAnEt3M9k9iVvLOvL7KoPvfrJnt9SF7SrbOVrlOdrzLry6cuu50EZPyMRtcj/2RpIUY7whtclzJc1NB2l32177Nkj3ibK2uijGeNko4aXyemVqELc2XNJNspXlwUR7woQQHi/pthjjrTVhz5DdPlEXtr5sRfjCGOP8obAZsoPR5zJhb5P0X8PlCSE8RtJLY4yfTX13f9nlktNlJ3y/lk3+x1IXXQV788mjZSv9d1b+vrL08GR8OM7GssuCa8uUtpktbwjhuZJuiTFeMPT3NWSLZYfLxoZqPf4uDj1bIoSwqqSPym7dfHb627Rc3EK675T02Vx5Y4zXD/+9ZhtLtH2M8bIQwtOU73Pvk/T9GONZQ2Gbyfrbf+TKG0LYX/btXzGuk+8NVNl3ByezhTil9t1X0u+9faXB9pfokyks276lfLdV6q8xxk+m/y9Rl4W2f1aM8QdjyvMuQ386L8Z4TxoD94sxftWJ26i86W8byZ6Rt0OM8dEN8rV/jPFHIxSlUdxSeWXP9xu53zSpi1yflD0zsOqGGOMDwd7K9+w49Oyioe1v7sWVfamS61efijHu75VroqU6eIR3jAshvDfG+P8yYaXyDn9pM0pdev2mS39089w2T22l48OqMcabR/j8R1U5fo6Y3lMkPT3G+I1R446QxjTZLUL/Llu4+Yrsi683yL5g+USM8cbK57PjUZPyLo0y1aQ5UjsEe4Pdy2T18XPZVWD7yxZT/1f2/JzBedXRMcaFaT73L7L5eS7uV2OM96Y01pBdpX9bJd3VZYvSbjvUxW1j0J9lX2QX8zxiPX1V9mVH7vz0SbJzhbZxn6J8G9wgu62rLnwjWb3m4t4WY7wnU97VcmElaXEql6d/iTFe02a7le1Pk621PJjaZVvZHOlGP2a3uA9vYyIXeTC1hBDWkrQwxnjXiPHWkz08c6HsROqe9Pcg2+GrixpnxwnoRCGE1WTffm2a0r1Cdj/kQ6V0u+RrnGUqpPts2XNULg8hPFP2DI9LY4wnpPD1tfhJU923Wsu8NHAdKPuWtdoGx8oOMO9LYf8iO+jcLFs8Otw7SUn9aX6M8cHK/7eS9efbC3naqm4xsRTWRyGErWS3J+ba6OgY4wOTkrmWmrTvOMaFNAn6gNr1Z7fflbYte4ZJ3YL1pZntrV3aT0qa7CvBvvlXGudXkk0Sr+6a9lQRQli3btF9WTDOsa7LvjBB6e+gylzDGQ8OjjF+reH29tMklaeSj8fKTrIujSM80LiwzRWHx/g2/TqE8L0Y4+s65mXkY3MIYd8Y43ENtr2SpAcq88rdZM9SuyTGeKKXJ0k3jdLGTcfXyZpvjJpuml9tKZtf3Zn+Vnse0WBbO8qevXROsC+H95R0WWzwJfY4dGmDccYNIWwT7WqV5V7DOd30NucDDdLeTHaL8Z3pi4YdZP31okK8J8tu07whxvj7YF9cPkP2+JMjvXn1SP0qNryvq/Qju6zpTbJngjxjKOxDhfCPyy5N+r6WfH3m12TfCh2eCn+77B7IS9PfNnPC1izE3bSQ7vSU5xNll33NTr+/WXbfeS5sxS55LtTzkV6YbDX0e7LLhhfKVl/nylbLl3gVaiXuibKVzN/LTurul/RX2a1H35FNXv6WPvet9HNS+tvzC3k+uVDPL5c9sPRbssuevy97QOFs2fMvsummn5HzlT7fOm6hvNnwlNYRsnvPz5b1/TNlDwv7farrs1J/+H36uSz9bfsufaNLnjts18vTibK3jXxddovcJuln5/S3G2WXH29QibOB7HL42geiVT53m0Z8/Xol7tw2YV3qcQrHnVtoo5+Mqc+NM67bvmMcF67t0J+9PJ8ou3oit+0rZFebHiq7TeY16ffB356ZxpuLZW//OkU2Dl8r+2a3bXlLeX6RFr1B5IWy480fZFeD/JtsEra7lnw9656yW4LOSnk8UpVXisoW49y+Ibta6r2Svii7VeLNklZv2+cqZbpK0p9lk7eLUz1eJ2n3Dv35DePYF7q2X4c8lfprdl/omO6RWvQ2ut/LHhJ6vOzlAafLnqvxbi3+woJbB/8vpDuvTXkmoI1uU3oFt+xq3Ctk49WFkt7WsY12S333VtkcbkYl3Htd9omyK5qrP7+RPR/qONni8jj65FzZ7SPVn5fKrqx+iaSXFPJ8gRY9V+p9snnZh2Tj4acL6T6Y+tSBGprDS/pQ5fetUxtdJXvEwxIvURmhvJ3mXqOkK7v9+t1Kxz9JXxsKmyt7dMW1svOi3HnEGoV058jG9XNl5wynatEbOw/r0p87xC3N+bx6nis7pq6e/r+y7Fab38geLZGtjwbpxlRfH5e0tffZEeuiS7/pErdL+5XGhderxflAGhfeLmnTTPihqW9fJnuD9GWyx3lcrPIx417ZA8h/Izvn/ZVsDP+O0sOs2/aN6s9EvkL9W7I3qpydMvrHGOO7U9hM2bNEcuF3yC61O0t2aeIDkvaPMS5IcW+R7ezfjemS+nR5+AGywfhzmbDdZTtCLu67Zc+NyKV7uexhmd/V4q+HPUD2uu7fZsLWli0wtc3zK3PVLFv4eHIm7AJZJ/5YjPH0EMJLZM+p+ZDsW7MnyN5oUBf3eNmlhwdEu7pkR0lvjTEeEEL4D9kDxbaJ6RWqD0cMYYtUD6928vxn2WQ6V8/TZW/tuC9d7vvDGOMeIYRtUpytnXQle5tIXfipsoN8rrx3doi7j1Pek2SXHebi3i77xnpl2TfqG6eyryi7fXDXOPSa3xDCzrJ9ZDcn3VLf2Ldlnk+QTU5y293G2e4lskG1Lux4SXfHGLesjRzC/THG2nvEQwiXy+ojl+5nZJPsR6n+lbanO3EPymw7yPbRXZ24pbbv0m/GFfcM1T8ba1Dem5w2+pvsipe6uKU+V+pXXeLmbhdo0r7Xq/248EQn3ZtijLXPhEn9+XdO3Deo/jkZg3TvijE+PrPt+2W3Mgx/G7+SbDJyh+zkZDXZhONFMcY/hxC2lz3H7d+1pEG6P+uQ55tkY8PKsjZ7Wjr2bC7pT7IT50tllyi/I8b465TvmbIHUX9Cdnx4Y0pr37SPz1b9PjroG5+VvenoDNlxfJbsWPBi2Vsyl3immZq1742yqyjWTJ/dJ9qt10+QfWnxRifu8THGDWsDQ5ir/PNkSvtCafzt0n5dxiOvv14tOylvk25pXLhFdqJ6S9qfPx9jfHGw55qcKHum18Xp85LdynpE+n0dJ92DY4y1z29I+/bTnbilNvLKe9ZgTAkhnCNpzxjjbcGeJ3GW8s/jatJG10l6fbRnMe0nO+l+berTl8lu4cjFvTGV61uyOXiQfVnwSkmPk50P5OJ6fbI0dq8sG0dv1qI23E92VfDaqn+WxSDd22KMT5KkEMK5kv41xjgvXW18k+y15rl0r5HNsV8lW4T+cyrvr2VvSdw+bfcESV+JMZ6Y5thHyBY0cuU9QPbWq7qwrnMvr54f7s9p/v9W2Uno82XHiJdXynSapPfEGGeGEB4tm4c+NXMesYcWvcK9Lt2zZF+gP0JW55vEGO9Kt878Vd36c5c50Awn7tWy88hc3Gtlr7x+MIRwpOzY9XPZud5rVXleV03cXZ10z5J9mfAqSa+QLRr8WPaM1NxzCZscx0r9pkvcLseMLuPCNbJzp7rzgT+p/px7kO4qsrr9u6x+fxZjvEWSQggXy67cWUXWDx6dji2ryvrrqU6eD44xTkvjy/WSNop2m9hg3z7diXtAjHH1TPjiH57ARZ7ZMcZt0u/TZVdorCvrgGfJXk+dC78jxrhKZVuHySZf+8pOyFb1JrCFE0E5cefHGB/ppLtayxPQKyzZ1nl+rKxThkrQ4EA5Q7ZyWBe2sewy3adUtndejPGp6fcoW22vxh3YWXbZcjXuzMpAfr/sSfgPDuV3JdmOvYXsYcV1294lxrhCJc5wPa8oW0CKaTA/M8a4XfrsAln759KNsucY1YUvKJT3ug5xV3LKu2sh7t9jjE8KITxSNhnaKE0mpsneDvKImniDE+ot1L5vTGuZ510bbNfLk1cXF8gWEH8R08PM0i0cL5MN2p+SLYb+I4WtLzvQP0/2DdLnZN+iDftwZZJyQ4xxo0FAOgncQvZN7YKauN+WfbNfF/Y/sifet237Lv1mnHHfpHx5/6Z8Gx2jbn1uXHEXqH373qFu40JuX9hc9s1Prj/v5OT5O4V0/yT79rRu2x+WLZRfM1SezWXf0N9XGW8vjTE+ofKZ0jHjwQ55vqyS7kWDE6z0/3my15reky6B/rns+U1fDCHMkr3donqs2k12pcZrJf2f/L5xuaRt04RqFUm/jTHumi67vqaQZ7d9B8e5EMK1McZNK/k7X7YAnz1Gyt5cMixo0fNu2uwLMwrl6dJ+XcYjr78e3jFdr+0vq8xDp0k6pzLHuUJ2PLpS0n+nL16ujOn5JiGEu5Wvq2/KvkzL7du7qf0x0ivvLrJvma9PJ9t7xRjnp7LNll0N17aNhueDT5Qtnh8iO+H34q4q6R2yed77YoznD+oyhLDQyVOpT5bG7r1k/efnMcavp3xfFWPcokG6syQdFGO8KNiDZl8V7WHSj5Sd5L3FSXdupR+tLLsS8ZWy9gkxxrVT2KzBmDf4v2y+7+2D45p7efV8VIxxesrjOZL2rpy8niW7rW1Q3ofPMdL/7xs6n6ueR1wqG8+K5wo1dXW+/DF010J5u8yB1pJfz17cWwbH1GpdpP8vlN+vvLnm8HnVjrI+93JZ32h7HJsx5rht26/LuHBdjHFbqfZ8oDTHuUz25rvnyhbT9pV9EfRj2dj2pDTe3ii7knMwR75INufL7mOyxaFVZVcbbR5jvD2NN7NkF43k4v5PjHHdmr8vKTa85Kf0Izt4Dv/tw7JLYecUwu/X0CvJZAfHi2Wd6WRJ71fltYqS1pcdbG5zwn5fiHtvId2zZCcy1VfIrSBr6LudsL92zPMcSZtl6vkBJ+zaFP81sp38bbITM8k68AJJj3Pi/lJ2aeQzZTvG0SlsRdk3YLNSHvdPP4ekv31ANkHNbfuBQj1/Rvbty2Gyyd8H02fWll3O76X7ASf8pkJ5u8QtldeL+5lUznNkixS/SWU/WXaZ9QmpHz0j/bwi/e0rHftG2zyXtlvKk1cXM2SXLN4iuwptTvr9J7JvxT8jG2TvSD+Xpr+tLbuc+qmZbc+T/0rbUzV02+hQ3FzYVR3bfirGnV8or9dGV3Xsc+OK26V9u4wL3r5wXaE/e3m+v5DuWs6299Oi28+OTD+D28/2VOWVqLKreIb7hpdulzwPFmskacdK2DQNvRJVdpXRSbJbq86XnYyvMfSZbVL9Lyz0jQtlD8pVqrdzRyiv177zZZP998lOsN8lOw4fIPtm3+vPC2VXLG0+9DND9rDKtvtCaVzo0n5dxiOvv17aMV2v7Y+WTa5fLRu/Pp/CVlGao8puHfyLbL+5shLfq6vBPCa3b3c5RnrlvVk2j/qY7Fh3puwYd4rsdsQubXSuKrefpb9vItv/Fnpxhz7/s5S3uelvXp46jd3p3xVkC0ynya4yvbJhutvIxpXvpZ+/y04ez0117B0zZmXC1pCdZwxuWbtF6bXhlTx55R3n3MtLd4FsH11HlfExhc2SXY0yWzaW3q1Ft7mtIHtURO484vJCOyzQoteqV8+t1pBd/TVZc6DSuO/F/ZnSLbepP+2Qft9SduV+27nm/Zm/B9lCddvjWKkexzWWdemvpTndccqfD9xdSHfm0N9WlC30/Di1/Y9kV+z9WHbb1atlx5ifFvJ8W2qna2S3hP1B9mXBhSlfXtyr6v5e9zNdE+fcEMKeMcaTBn+IMX4shHCD0rMbnPCdZa9n+30l7DshhJskfVl2knuopD+mb0ckm2wfJ7tU6s2ZsJfLVhhzcY8qpPtK2UH6a8FuKQtadBvWXrJFlLqwV8ou/26b51fJBti5NfX8Kyfss7LO9v+06JkL/5nC1pb0JS3+it+qt8kuD/ug7CTnAtmBUrIJ0L9p0ZvIBpceXy/p1dHenjXH2fZv5NRzjPGQEMLessusPxZjPCV97E7Z84sek0tXkkIIv64LT9vLljfGeGzbuLJvVnPhn2+Q7tNlV3udFezNOy+WXdr8c9kliy/U4g9J/Wq0N6u9Ve37xo0t83x0YbsPOeHfc7b7tmi3xLxCkoK9mU5x8TcTXCA7wV5CCOENsoGyzpNk+9I/Vf9K2wWyAbrOxrmwaN8I7ueUyW17deg3Y4z7RqXXYA6LMW6Rfq1to0J/LPW5Ur/qEveHatm+khRCOFa2D446Lmzs5OszMcYvK9+f93PyvL+XbozxjrTd3LZ/qSUfJH1OtKtZVgrptdsxxmMrcR4jm6B65T2jbZ5THlaSLeicXQnbVNLfQwjbxhjPl6RoV/S8QNbuT5ZdsfME2RcxSp+ZHewV3z+W3zdWkL1O96+y25k/k8q7nmzS1bZ9Pyl7UGuU3dbwKtmC8jWyt3c80dn2qbIrh88fDgghnC77AqbNvuCOv+rWfl2Ogdn+mq4caJtuaVz4hqwtni6bjxydwqLSrQIxxl+HEH4ve47hdZX42f0zxrh5+jW3/x3h5KvURl55D5ItZuwvuxXhvJTHt0V72OjVTtzSMeMe2ZePNw3+GGO8Ltjb3L5eiPvw52Wvy95HNn+UrF7b9sni2B3tm/QvhhB+pkW32hXTTePH9lr0trgLZO3/rhTPmxO8NxP2zzS3rRpcqbK+rB4HJ4t13qkxzb3k1/ONsr4UJMWw6LXuq6W/PWHo84OHKq8tu7VrG9WfRxwgW/jL5evVMb2lLi7+muoVU9zHO3HHNgcqzHM+Uoi7hqw/fkj2fKv/CyFcK1tA2KcQ15trfjkTL4YQ3u/EKx3HSv2mS9wuc9jW40JY9Ha0wfnAHrL+eY0W7d+5dD8ytL0HlJ4tFkJ4lOzW76jF30R2uexNZI9w8rVOWPztzt+TXS30zWhvd17bK1Mmv0vg7VoNZU5Ai2F9lDqf4gS/ASUU3ihVSrdLvsZVpkKabnmXF8HeTjG8qDV4BfceWvKtTr+uLhZPQPrZtp+MfjGZcuX12mjp5nBiLe32bdqf2+Srzb4SOrx6tGZbE1aXIYRNJD0Ya15rH0J4ZozxLx23/0TZicpFy3ofnihTdV+Yiurqalkuz9I0ypgzFY/N40x3qpcp2O2t68cYr1oqGVs87Qk7VhXSGct5RFpo2EK20HHdqOc3WGRpjgshhC1jjFdMwHYa52u4r3fqkxO5yJM5EXj4Na1eeOkA6YWPOa53Auqe+Iwh3UFdeWHTVf+6419r0ZVLuTytIVvdfKHsG5yoRa8B/YHsnvPnyFZDg6TVZd9AHhpjvLpteUMI28q+YVsj/V2y1f47ZZchvy6XruybjM864Y930t2sbdzURuMo78ExxrqHEiqEcGSM8aC2faNjnseyb4cQDpF9432MFn+A+Stl3w7dJft2oBr2OklzYoyDb4jq6urbslv9XqT6V0qvLmv73WX1Xm37L8kun6wL69TXU96mVFzZs61ydXGo7CqeXBsdI3uVets+16W/unFzgj274h+58sahBy4PxT1R9u1wbZ7SZ2rzJbuVZ0tl+rPsEmKvHbyx7Ahv27l9JYQwN8a4mVPeI2UPo82lOxhDR85zLs2U7okxxroHOBYn+ynPn1e7vrGa7DLubJ6d9p2j+mPvsbJbFh7oshDXdl8oxOvUfh2OJ0fI3xd+2yHdtuOC1+dOlO2/ubq6T/ag/+z+N675r1OewXyh9THD2XZxHHTizpVdTZXLk9cni8dmJ113LCvkucsx48gY40FOnj7hlPdQ2YOIxzH3cvf9XJkajL/eflTsk85258YYN5uMOVCa8+XG/XtLcZ0ybSW7wqzVXNPZbut5SsPxaKmfy0/RcSG7LzQ4Znj72FzZM0db9avFtjVRizyFk7VjZCdZrU7mUtzchGBD2aWF44h7g5PnG1P8XHk3mKR0n6L8G8GeI7vPOJfuVsq/EewDsg778xjjwhQ2TfZconfKLptvW95dJL0p1r9R6g+yt7vk0o2ywawu/Auy+4dz6e7YIW6XfuWV91vKv9HkAtklmku7T64ueybGOPbtvSQ9Mda/+eeeWPOA8hBCkD0bZqeaehrU1fWyyyyH+/LrZfvBo5Rv+2/KLt8dR1+frLHMi7tdKleuvGsr30Y3pO216XOlftUl7smqF2QP5n2tU96DnbhnyB4c2Gbs3jjGuN4SG13Un29V+/For1jzkoC07Ztl96PXlecw2YM/c+W9Wvb8sHGMod910i29bWpbJ+6Vsvvwa/tGjPHwTFyFEO6SPT+nTftK1rfqjr1ry/bPVgtxstu12uwLpfF3so6BXn+9PdVjm3S7jAsnyX+7y9XK19W3Y4wrZ8ozeK35OOa/c2W32Nfl+QLZLQRt28jbP0vj4DVO3E/K5plt+mTp2Dx8a1Q13avlj2VeeUvHDC/d2fLfenqtU97PyvaHccy9vHp+Z4xx59oCdXvbX6lPriZbFK+Le1iKMxlzoF8pX89ryZ6xOlI9ps8tSOm3mWveKXs0R11ddZmnlPpNl7hdjhmTMi4Uvky+UfVvDGtyzDhctjhVF/cw2S1fubhuv1psYxO4yHOF8icCF8sat+3JXHQmBAvGGdfLs/zX0k6pdNNnat/qVUn3odjujWBzOpZXMcbHtUx35Lhd0p2gfuWlG+W/TeFqLf0+uaC0XS9PhbpYKGmPWP/mn8tlrzE9ZyhsR9lVaVvLecp/jLH692r8y2UP9Wvb5yZtPFqacSvl9dpojjr0uTHGfbQavpWiprwjx204dt8t6VlOf35kh/FonqQDM9s+S3Zi9WDNpt8lW/AcaT+aoDHUq+dnqf75JoMJ0BpeniWt5PSNr9flN8X9bKx5FXbTY7OzHw3qqu1C3K0t94XS+DtZx0Cvv/4p1rxhsmm6aj8u7KrC2zidulogf99+hMYz/31IhflChzbqMg5uqgZvvszE7TIffLTaj2VdjxneeOS10TVeeTW+uZdXz7fIH4/WUPs33Hl9cqH8Y9XNkzQHajvuz1GL40013cK+nxuvusxTiuNRl7iTdJ7YZVzw2u//qf0x4yH5ff0WJ+6cXNiw6U0+1NBDkjbSkiv4G6aw6IWHEJ42fICU9DTZg4eiE75wjHFXdPLslkfSgklK944QwstU/7rjBwvp3hjsgV11rwG9PYTwNdm3HdemeJvKvqWcJWmrDuU9LYRwgmwltbrt10m6upDuQ074fYV0L+4Qt0u/8sr7T0m7xhjnDsVVsIe1efvZuPrkOPft90n6QxqIB3WxmRa9VvQrwR5uNlhh31RWR6+XfZOwe6au5jt9+VpJtzptf9MY+/pkjWVe3PsK5T1a+Tb6h9r3uVK/6hL3UtnVcnOGwhVCKJV3gRP3/g5j943y+/P7OoxHr5f09cy2L5R0bIzxvJryvFH2xpfcflQqb5cx1GujKPuGtG4CtILsap1cnh+Q3zc+pfwJqDq070Ln2HuHpJWdba9TKO/8tvvCFD0Gvl75/jq3Q7pdxoUHnLBrJZ3n1NUf5e/bP/Ty1aG898ufL3j9ptRGXl2VxoWZyo85h3Xok6Vjs9R+LOtyzPDSfUB+G3n9ar7GN/fy6nlt+eNRaT9q2yfnyT9WdenPXeZA2yhfz/MLcb3jzcIOc81xzVNK/aZL3C7HjMkaF7z2e0jtjxm3y+/rXtxZw3FyJnKR553Knwj8Z/p/25O5qPyE4I1jjLuek+ePFcp78ySle5nybwR7eSHdK5V/I9hTJL1E0n9r0X2L18nenHWU7M0hrcobYzwvhLCXat4oJXsDxoFOutEJ36NQ3gs7xG3drwrl/a38tynM0dLvk+8tbFdOuLtvp7rYUpk3/0j6arDbrB4Oi4tuvzrCqasPy06c6vryy2VXPeXa/v2yS7MnvK9r8sYyL+4esrcC1ZY3xrgg10aSnqf2fa7Ur7rEXU35Nya8TjbG5tr335y4h6r92P3maPeW5/rz69RyPIr2HK+d6rYdQni8bEJRZwfZW4Ny+9EXCuXtMoZuoXw9Xy5/AnSEk+dvyu8bH3a2/ZZCnt321f9v78zj7aqqPP9dEWS0AAFBUISyFZSW0RG1AAWNQ2tK7YpCOWC3VjmAYytVsVQKtUCc6LZBUQFnbbSUSYZChkJUAiSPBAxJAMNgEANhzEQIu//Y+5Gbm7PXOvfse955w/p9PveTl7vP2nsNv732cM/ZJ/oy98bN7Wi+EfcuRVbrC9bcqqsxUOPrAUq9VrsleeErStnRxLE556uPpDyZ69sfVvQqmf9+FX2+cJUia40ZWv+08uDD5HPOaw1ZjZPW2Pw/FX9YuUyz1xoztHZ/oZR9EfimYu+RtLeu0vw8Gz0ffZbmb7jTOPn2jBzEsWpXRba1ORBwKHk/H5Hqyclehu7L+YqsNtf8NO3MUyzelMiWzGG7ygv/h3z8jqb5mHEK8UfSKjyf+MOQtvathWEfvDyN/GKtTnnlANlTf7a8LVlNZ8ueLttNdWwPG7/1y/JVCUpi1BZK2m2Tk03RBSfb7tuGvZuGjW8N3SGEcE/dOtpAF/moTdmmKOFc27JtoWnuTuWN+Vwjvq30lTZzaEZmT2B5CGFZRdlOwXgToZEjzbpL4puuqRx7U1l2I86ytyA/j8sxUONr03Y7zguaPa3Nf2vo1co8pSvZEnTVblN0Mfcqzb910BWfm7bbNK8Mw5cFOpfMU1qRrVH3uMoLY9EX2sS4eoW6NUE1BtDWZNuyqcUJ+V7ob/3SdLJOPn8acEnoOZ9DRN4dQji9qb3AWvJv9TqBeMButl1Lrxr2NpJt0d6dafB2kLroiJM5X+wCnEa09QLgkyGE+1L5AuJ5IZsTb/9+b0gnyovInBDCARmuD3LKf2Xs07VD53rXuUyJw4GKL64lH6PZIYQXYqBwY6ORbEkuq8GdgXUSkUOB76PzuVE+Ih7smat7hHio7Awq3jQXQrhf60eWvUPIv1k/a7B0LkEB59Sxt6TuQr3G2xio8XW0LzRu1/BF6dt5qnz1ReIv+ll7NJ3q2KP4cgeMftB0zGiaB1k/x5lBPuc04iTG2DyEXFZpb41+os1FLJ3MuXVTlPR9o96iN9xl9NqD+IKXGWR4U8Omoc+BavqiNVlD5xkMcZ7Sc11rsoX5aMzzgmFr0zHjA8Q7hmaQz5HleSGEMJQP8ZnF3xNv3zoN2K6nbLZRvoB4G9I9xLcf7N5TNgc4VClf1KKspvN8w96u2v0kMEK8Xe/v0+fY9N1pRrtfI95e9lbiwZcvS3//ivhoxn+ma24Bjh6iny9Keu/c8/3OSe9bjXa/oJRb7ZbItmXvIiV+x9INJ/9g1FvSt38DTCc+1vBx4mGCz0zlK4gHvEF8DGIx8OL0/7noXP8NeS6fbMT+z0pZl/moLVnLXi1GC5TYW5yzeFUi+zUl/lYu02R/bvhZ6wsPo/O5JB9do9T9INX55pOprpIxo0Rnzc+nEje8byI+9nEvkWsnEHmo6fw1JQaziYeG5up+fUF871B0OhadzyOGvU37gpV/uxoDNb4uLmi3JC/MVcqsMcMaq9qa//6J5pwr6Z9WHszNcT6ZYt+Uk9ZY1dX8V2v3AiNGmr1tzr20dkfQ85Hmq98Y9mqctMaqruZAmp+XGrLaePNlQ1bT+S9KDErmKRZvulrLd5UXtPidqsTAGjMsrmuyc0b/tj61LqpVkb4QmGuUWwOkNiFoU1bT+WHD3q7aXQRsWhGfJxIPkdLaXZSJrRAP+dok/X9bIom/OiR7Fyq8stqdr5Rb7ZbItmXvI0r8Fhdyo6nOVr0lffv6PjsPHb0GWNlXtjfxrI4ZxOSrcf0RhcuLjdivUsq6zEdtyVr2ajEq4VybsiW5TJO1cqjWF1YZfC7JR/0x6q17tZJvFlI2ZpTorPl5BfoESNN5lcENbQH6QEF8Vys6LaZsI65pXxivY6DG15J2S/JC0Zhh9O225r8lnCvpn1Ze0OY4qwzZkrG5q/mvOhcxYqTZ2+bcS2vXykdqPzLsVfms8GahIdvmHEgd1w1Zbbx5yJAd2FeUz1NK1qdtjhld5QUtfiuUGFh92+K6Jjs3J7tRXXUvNCvSFwJzjHJrMadNCMZSVtPZsnes2r0JeEZFfJ7RT6qKducBL6iQfWGF7BOIhz+dRezkJfZeTDw4a6eea3aiohNVtLtAKbfsLZFtzV4lfgsLudFU50HrHahvA9v0XbNPkn+UnsSayp5G3H1/CIPr5Lk834j9mha5Ph5l+xcoG9mrxWiInBumbEku02StxZzWF1ag87kkH12r1P0o+XxzCWVjRonOmp/X9H/fU75wQJ37uaEtQAfN+711r1Z0qsrdg2zENe0LVl7oagzU+LpuiO0OkhdWKWXWmLFKsechgzclubuEc1a7JXlQm+M8VMBJa2zuav6rtbvGiNEgfXCYc6/afu67bqHlqwJOPqjw5hJDttU5kOJnS1b9EXvAdjfQWYlByTxlmOvTYY4ZXeUFdb6gxMAaMx5G57ome2NOp410qXuhWZG+ELjXKLcWc+qEoEVZS2fN3q7anQ7cTLxF9LT0uTB9t8ho9wDgauItohenz+jjGFcCB1fE/XPE18iV2Lsd8Y1go7fDLU/tnkjcRdXaPU8pD0a7JbJt2fsWJX7TC7nRVOd1Rr0lffsI0q553zW7AecD+1aUbQPMQuf6B8hz+cAasW+L6+NR9lHDXi1G9xZyri3Zklymyf7B8LPWFx5E53NJPjpMqft48vnmyZSNGSU6a37+HfoESNP5VoMb2gL0wcL4arm7ZCOuaV+w8m9XY6DG1zsL222aF45Uyqwx4zHFnlkGb0rmvysLOGfFqCQPanOcuYZsydjc1fxXa3eWESPLXo3PJbyy2tXykearDxr2apx8SOHNkw3ZNudAmp8fMWS18WaZIavpvEKJQck8xeJNV2v5rvKCFr+rlRjUGTM0rquy/d/nPrUuqlWRvhD4llFuLea0CcHpLcpqOl9q2NtJu+nvacRd1Tenz4uJu4CaTrN6/r9zIuiBo+QnHYCbif2uJfYavLLa1cpnGn4ukW3FXi1+we5nbXHyp0a9JX37n4H9M344Dfhb4ElNfJXjcg1ePbstro9T2eMMe7UYWXlfa9fiVWNZLf5G7Hc1ZNUcavhjgcZnQy8rH5l9Rfvk+lENexvrbPhZWyQ+2dDZ4qRW998WxPdbOZ1qcMfaiGvaF6z828kYqPG1BudayQtWmeGrH+TsSeVtzX9nFXCu1jylyh+WTlU+GCC+jcfm9O+Yz3+1dmuUaXV/QONzIa+0dp+LkX+NvtKUkyXcaXMOpPn5TENWG292M2RNX2X4WjJPsXjT1Vq+k7xgxG90LtJkzNi16vthyG5wbd0LzYqUhYBVjjFB1cpbltV0tuztpF0jRrUWAlQ/uzgC/BL4R3oOphqGvemavYBXAlv1fb/IaPfaXHkNP5fItmXvdCM2Y87Jlvv2TOIgOTf9O5N0kBvxrWqfJf6K9mvizvm+A3K+iss7GLHPlpXGfpzKWvZqMSrhXGuyRvxHNHsN2e8aftb6gspng5NWfK26m+ab1nKo4ecdrNgq9bU2RrZZd1NZg3PjcgzU+FrYbkle2EErM3xl9b9W5r+FvCnpn2oeTNfkcs6vCjipjlVNfVHD3pGm7dbQS7O3zblXY18avlJzdw29smNVCZ8NWWsOpPm5hJON55pGDErmKSXr0zbHjE7zQpN+UCO+GteL+2cIYXivUBeRmcBrgH2Jt3NdAFwc1r9qN1suIi9KZa8k3vp2MXBhCOH6JJstb1lW09myt6t29yH/uuMbic/z5do9FOW1psCbiOSbnur/TWrjCmC/AnuPIf5isSDV86EQwtl12g0hrBGR3TPlK4m7tJXtpvobyRbGV7P3D8Tb/qviN5t4Gv+YcrLNvt0LEdk/xeFVxB32S9K1s0Vk+/T9a4iv351LvEXyLRlfLcB+/Xou9lcAT1XK9iuIfVe5zCrP+iKEsEaJ0Z+BLZPMoJwr4aslW5LLDlJkbwJ+ovhR1avHj1V8vpD4xpRGuUypew3xV7bZVOfXd9FwzEjX7N5E5xoxOiLV9/sQwoqe9qYT32iS0/nmpEM2Bul1qlV1f4j4y12TsVkbe2cDR6P3wZxO04H7crKl+beLMbAXfXzdh/jWltXEX0cHbbckLywi5rJGY8ZonqywZw7xQO/tmsTIsLcx52q0q/nKyoPaHEeVTddk/Yw+Nu+p+KPN+a/W7nziozWVMQohvFCxd0fgcFqaexl+3oN8Plqj+Mqaw2qctNYC71NkW5sDEc9n0fJKVjatUbTcfpPS7n6KvSX9s2Q93slavkaMWskL6Zpc/D4BHJOJgTVm7E3cwKnket3xxkRouDukfYD9gX8CLiO+AuzTwAvrlAPbA28DvkfcPT8d+Lse2d7yub3lA8qOKLJzK2Q1nS176+o8jHZHUE7jN3S6GeWU8b4Ybwq8AvgicfFwfoGfbwe2TuW7E3cwPzRou1q55ecBZEf6ZRvEV7P34Trx64qTNept3Lf7bPsr4i2Vp2XKDwSWKL5ST+qvqE/jc12ul+SjQfNCK7J1+lguRjW4UcKrQWX/UDf+FfbeX0e2hh9Vmyr4PMvQq1Y+qqh7MXBcLr9ivBmzTl5vqLM23txJPPzwl8R+/saeNuYMoHNVDL6k1V0Q39uIEz5Vp4w/fk/cuFJ1KulHLcRvKPMyrS/UiIE21xg0LwxtzND69gAxqmPv3cDnGZxzdWJUaz6YqbfWnM6y1/JzRdlyupn/au3WntMZfbDVuVdfu7clvX9Jdf69RvHVIHPYfr2WA2+3eFOaczTZGpyz4tAveyM1xpsa7fbbtAz4aMP+WXeNaflxmLms9hx2jPPCGUr8SsaMlcTNJDC4btmrfcwLSj/Yi7U6i7nsc5paeVuyms6WPWPQ7r193x86Sjz6EkpFu3f1fbc3PaeMG3HOPiNYw967+77bmvir9leAkabtauUWN0pkC+3tPxW/bvzGnJPD6tvEk+hfkL57LvBR4LXp/6O3M27dJzudglP+tbjX4HMJ18dVLqtZvpG9wPcM/zXm3JBk+/PgILnsxiayRgysvnBUU06y/oC/p9e0Z4P8avSjRvbW1Fkbb1ahLBKb6NwTg+Va3QXxXdIb37p+TNeqG3GGbNP83OUYeCrwV+n/WxDPxDiXeM7BNk05V8MXWl4Y2pgBvIw4jh1uyJTOfxf1lg/IOStGjeaDFMzpSjiZyvpz3VjNf7V21Te+DcKrAXhTyqv5wLPS37tj51+tHw3CyVv6+DzIWmBM50B1/JyuWUCD8aYG1/v7/ljMU1qRLY1fDV+V5IU/K/FT32Jm6HsjG44Ztblu2bvBdXUuqvtBWaxlrq9cKFAxQKIs9jRZ4rPS2clE3XqrdB7U3h65H5KZkDepu0+n69FP49cWzdap9/9GvD3wiL5rTqkTw4zuRxEPDN6v7/tNiLup6xTZC4iJpbZeve0aev3W4M0xWgwNP2v2Bi1+JdyoEQdNZ7XNujr18wL4DPFX7GtTHC8F/oX4q8B56L/ma1y3TvnXePOtJpxK5cdrvLG4YfHViNHA9Vp9gdjHzun7nEv8te4c4ByNc9j9pGkO3UjnvnYb5zJDdrVmT9M+CNxulF9g9KMHiHeCXAm8H9ix51o1vxr9qH9RXCuv19RZfdNG3/cbbUzV1bmCG9qm151WfHOcbaDT4/4wdBpJ3w2cn7HnP1oe/Jkhq/ZtI/Y3Apukv08Dvpau+Qzw74atlk3ajwYlb3fRfHV3z9/vSTKfAa4Cji3IC0cZ9s4fhHN916ljleErNQ+i55zH6vKmot6LlRicgt4HVxg6l4wZ1lykaYwuqPjO+oGl9rpKqaP/Nff9+bfkDXcan69QeJNdC4z2Fcte8nnlTVp8078Dz1WI8ycztyuymq/mKjEw5yl17anDGzYcX5vm7k9oOtN8rXcBA47NvZwy4rdSiYE1ZtxZwPWN8kLuM8wzeT5DfJ5uE+A/UjAvI05gLkr/30CEuJt2KfDyEMJ2qZ73EJ/J/AXxueZzkyNzz2muCCFspci+nXgA3qMiclqq62dEEr6J+Cxd7vnPOxWdn028rb/S3hDC5xVfPUbcHbwF+DFwVghhWU1f7kgkZpVOEJ/DvDWE8Pu+NndLZdsr9n4CWBb6npsXkW2Ik5XziAvydwNriaRdk2QfDSG8MF2/URxCCCdkfHE78JIkf3dF+VHEDrpRUdLnt8kflXqFEA5Q2p1RVZbq/j2wRYY3+6Z/V1ARwxrPFf83xd7PEm/hq4rfvxA52YgbIYQ3ZOxFRJYTb/+s0nkp8fbrXN/eRNFpjxDC01M9Vf3zyNTeZsQ+8bQQwoMisgXxF/cdQwgPp2dTfwZ8P4RwsojMBU4iz/VTgX/OcPmDxFeA5nhzH/DNTFmWU6n+R4AtFd5cjsINg69fUmTvSG0NVG8qvwt4XVURsY/dRXzM4dvETUghcv6twBeIE7demd58dDD5fqKOGUYOXUk8synX7v+meS7T8uDdRF7mcvc5/ar26HUw8Tb4jcwhjicvyZkL/C6E8MTURlU/mkn81emw9PcbgOuSjr8DHsjkm5cCzyDfj64NITxFaffiAp2vJe/nOcCbQwgjPd9vQrx9+kjiuJ7T+Uo2HDP6ubE18Tb3qrrfTuR7k7H5LuCrSu7eVxkjdwLeotj7EfJ9X8vPexJ/8cvlo0A+D64iHkbZZAycrc0HgHeGEJ6TyjfITyJyZ6o3N35uRn5ON5N4HkhurLqaPOe+CpzccMxYGULYMl1/DXGxtExEtkrX/5ENUWtsTnn/IcXe1wHH5DgXQnhPVb3pGmusOkXxlZUHdyU/x3mYGKOcbG6sEuJjmieTz91fIp8XbgbuUdo9TLHXGjO0ds8kzkVyeeFUxd6r2DDH9ueyKpm66yotd/8WeJGSj15N3lenoefBg8jz+UXEzZrKsSqEcFVGZ0RkTQhhM8VebR2pzvmAs8nn/XnJL1V+PC+1lxtvjgReoMguV3x1GPDBhv1TG8esOftBFbqOcm4P4IkZH1u5+1PENUhO55+Tz78Lki9zfvwY+f6ZzZMp/96MHr8DGo4Z84HDlHnZqiqdRm0KITw1U74hQs3dIOtD/EXhCcSD6x5kw926ecRJ2w+AQ4iT3UOIk6KDgcU99VxD+hUS2CrVO5/87VIrDdkFPeX9zz9at4RrOt9q2Jv7zCf+kjGN2Gm+QyT2hcA7iYfFar5cpeh0MPrJ55of56KffD7S9/9ZxAFo++SnuUocVim+WENcjJxM3OndvK+ddcTkcVnFZ5Whl9WuVvdjCm9Gkr9yMbzR8LNmbzZ+NfqZxQ2Lk9lbEpU2R+WzOhn9s5c3c/ts7b8Vsv/XJI3rWS7X4HP/7cb9XFf9aPBG64MWXy1ZjXOazgG9j00jLjL/g/TLA3HABD1HHozdT0pyqNZuSS7TZDV7nmT4Yzlx4vOMvs/uxLtw6uajqn5U9Wz/G4iTpbVk8o2Vc9Dz+vxCnTU/7wrslNHppYbOFie1uhcZ8dVy3V05nWr4coFhr9X3czqtNvKROn4aslpfuF6xdT7xoMvRuxPPAJ6f/n42ceKv5TJrTqflFI1zRWMG8WDl7Ykbo/05Q+PkLeh5X7N3qcG5krGqJA9qcxxLtlZOqYjBHIxcZrRbMmZo7VpzOtVehTcHG7yy1lXW3FrLR5qvLHs1Pq/M8WZAPjdeR2biq+X9YPhRG2+sGGi+ukeJgcX1kjm7tS5umrtXGjprfdCKgdY/NU6tMeJ3di4GNfKGxXWVG7n+tVE9dS80K9IXayPoC4Xr0QdI7XapVYasNpmwFpGazpa9d5Of0D/Sd33vhHxZjbordUp/zyT/umPrbIYXkX+t6QJgWp/8u4gLtduMGK5VfLGUuJt8CHAC8Ze2XwEfSjG6gfRscAXn7jD0Wme0q9W9kjxvrkFfVD1q+FmzNxu/mrzTuKFxcq2i80qjTU0nq39eTfw1kd44Em8Xfwj9MRON61ku1+DzWqXsNsOPq9B5o/VBq5+oedDgnBp7lD7W8/fTiPn066THi1ByZPpb3XwoyKFLjXZLcpkmq9mzTPMHceLysoyff4Sejx5B70dzq+RS+ZPI5JtUrvUja2wu0Vnzc3aRWENni5PaAtSKr5brluR0quFLa8Kn3jKu6HQ/ej7S+sIKQ1YdA43Yb5N8dAuRk2uJC4QrgJuNXKbN6VYYOUXjXMmY8WjS/4/p36f26D6CnhesPKfZews650rGqpI8qM1xLFktp1hjs5YXrHZLxgytXWtOZ81xtVxWsq6ycreWjzRfWfZqfL4mx5safF5r2Kvl0NVGfOf21tV33Sojftp4Y8Ve89UflBiUjGPWnF3jnLXGrJW7MzprffARw49a/7Tyrxa/kjHjNnSuq9yo+r7y2roXmhXpi7XeN1ZULRSWoA+Q2vO9wZDVJhOzlXrXGTqr9qJP6Jcrftyyji+rdKqoa382PPn8VuBIy970/fZseMr4POD4ijamE29H02J4r+KLH1V8twvx1rb/l+K20TXpuhnEk8YPy+j1gNYu8TT0PTPlRyi82Rd9UXV5HV5l7L2O9c8A98fv08SO34gbBif/rOgctDYNvq5ReDECbJbRZwfi7ag7Z8pfanD90+in/J+t8Ga5UrbY8ONZBm+0XPaYwVcrD2Y5Z+h8Jfl+MKPiu9cBX+j7Lsc5rZ9cY/BK3RTR2u27dqBcZsjeS/6NcFta/tA+6PnoL+j96Nl12kgylfkm04/uA/6ktNtYZ8PPZxAnT5UToDp9X+GktgDV+FprbFZ0WmrEsFKndI3V93M6jaDnI238vMWQ1Xx1W53YE88s2Jf4qOFONWxdhz6nm18nPhnOnY7+dhdtzFic8cOWxMcfsnkBe/NXs3dfg3NnK3WrY9Uw8mAm56wkc4ZG8peWU/69bgwq/HEX+bcbbtn3/5IxQ5uLVJUdq9g7I8ebvuuarKs0P78JJR8N0I+q7D10AN71j1ULyPP5YcNea+6lzfm0vH+rFj/08UaLwQzq9/2B+qdhjzpnNzhXkrsXVOnbo7M2Vt2l+dHon9cB78nI/kiLX41+UHvMYGOuX1jXJu1T66JaFemLtedVfL/RQiET2D0SmWot9vple/5fNZkYqN5enQe1t+8adUI+SN11/Nhj/3uIZ5rU9mNP+YEYp5vXiUMD+WmWbm1+qnhjxbAJXy17WX9y/beHzY0aOh+itdmkL5TyokbM3kzBW2Va5E0JNzTZGU3rHbLdG3DO6CeNc6jVrnFt4/gTb82tLTuIXg31aS2/av2opN06sv0xQtmYsnS2YtBX9w25utO1TXKdlY828keFvd9tmp97dNgoH9WM18BjYGHsa+XIKr1KcoqWF0pyRqa+gfPCIDG0ONe03h6ZgfJgn+yeuZzT1ifZ+ME6/hhm/I0cWjtGdXlTh1d1+mCFTK38q/mq395BeUfDtQAF68ie8mHOVWr7ss93g/hK7Z9N7Mnxhg3XxSW5e+DxpPTTsA/WnYuUzDOHtu4d2sHLjvEBEXki8UDUpSGES0TkCOJBWQuIRF5ryP81cRf/6cSd10XAD0MIDykyR4UQzijQeRvizuoM4gGUjxF/BT4bOCGEcH+Tdkv0KrXJqFuz98vEA9EaxW8qweI6kcMDcTnVm419m7wYj5jI9pbksiaybaIwl6n5lfjLeuMxo0TnhjGaBryceEv1sHWeBrwkKAd8KrJFY28bOpVgIvd9DRrnmvb7rnzVFud66m/qj0Zzuhr6qGMz8c21Yz7/Ndo9g3jHxsA6dcgrzc/TiC8JuIsKXxHvBGkUg7Z4U4I21xFabm9r/JyMaDsvKO1OI24SPYPBc+T7gd1owPVBOOmbPJMMIvJD4u1lWxKfx9+aeIvrK4nxfqciewzweuItbK8l3nJ2P3FX+P0hhMszcreHEHYr0Pki4m1+3w0h/Dl9tzPx2cVXhBBe1aTdEr1KbTLq1uz9ENH/A8dvqsHg+nOIj+sNxOVUbzb2bfJiPGKi2luSy4hvShlYtk0U5jI1v7L+DI2h5pwa+VmL0f8ibuTMoHpj6v821bnFBWjJ2DseFzcTsu9rMDh3CfH1v0MdM9pECedq1N0ohybZRnO6GjqpYzPx0eMxn/8a7f4N6dHkBjp1xas7iAvjGVTn33eQ99WfiI+8N7G3Fd6UoHQdQbzbvcmP2CXjZyfzlK7Qcl7Qxub7Uh1NcuQq4iPpA3N9EE76Js8kg4jMCyHsk17x9idglxDCOhER4hsv9lFk5xOfp1wnIlsCvwohHJJeM7eQDV/P/bgY8Ta7zQp0XhhC2DNTtpq4M1rZbtKrUtTSS0TmNZUtgWVvCGHzJvGbajC4PvqGlioun018s0BltcDexMc2qspa40VX6KoftImSXEbMNznZs0MI+7ekcytxMPLNQmBNwZjRWGcjRjcAnye/MbVzgc5tLUBLxt5OFjeTse9rqJEXmo4ZnfiqhHM16tZ8peZBK+fkykZtyhVhjM3Awi7mv0a7K0MIW+R0yulDy7yq4ed/Ip9/n4riK81eIwaNeVOCwnFMlSWe0ZnL7bOIZ980abdx/5yI6DAvaGPzLGDbpuuMEMK0TJsLiXfE5WRr54VN6lzkmFCYJvEW3q2Iu5bbEHfVNyOeVm5hE+ItZ5sRdzsJIdwuIpsSd+/v67tegN8W6nybiHyC2InuBhCRnYidSIx2dwJe3VCvEtkSaPY+Whi/qQSN64LO5R3Jx/4W2uP6eERX/aBtlOQyTbYttBUHLd/cAexckHNKdc75ebMQwom9F6YJ1gkSb79eW6Dz7kbdTVEy9ralk4XJ2vc15DhXMmZ05avS+Z6FpnnQyjkaNE5aY3NX8191LmLo9GTF3jZ5pfn5ZiMfPYLSjwpiUMKbErS5jtBy++com2t2MU/pCl3lBS1+x9F8zLjJ4PrzFNnaecE3eSYfvgPcRNxBnAWcJSK3Ai8GfmLIfhu4RkSuJt4qfyKAiOwI3EP8lWukX0hELi/UeSbxDQNXiMhT0nd3A+cQD7fS2l1VoNd5BbIl0Oz9N5rHb6pB4/ql5Lm8nHhKfi72S5Syy1uwo2t01Q/aREkuu1qRXd6izm3FQcs3fwe8k+Y5p0RnLUYrjQnQ+QU6t7WQKBl7u1rcTMa+r0Hj3J1KmTVmXD4WyleghHMWNF9ZedDKORo0Ti5Ryi4nPhbVxfxXa/cyQ6fdjLrbgubnZUY+Ope8r/5E8xiU8KYEJXnQkt1B8eXdBe2W9M+JiK7ygjY2L6H5mHEu8Y1cOa6fZNhUC/641iSEiOwCEEJYKiLbEl9FfXsIYXYN2b2J55ncEEK4qVVFHZUoid9Ug+Yr5/LURkn8pxp3uso5OT+LyHbEyf4bgf4J0IkhhOVNda5Td4E9404nx4bQ+vZE7Pdt9t2p5o/CMUObi0yoOV3N/Kv1owllb5toebyZcP2zK7Q1NhMfXRy3MfBNHse4hkzSN3zkMNXsdTgc3cHzjcPhGEt4znE0gfPGMVUwTK5XHvrjcIwjHNe1AmOMqWavw+HoDhMu30iLZ9S0WXdTjEedHI4CTLic41iPDvPRpOON5/aJjRbjNzSu+508js4hU+8NH1PKXofD0R0mW76RFl8r3GbdTTEedXI4NEy2nONYj5bz75Tijef2iY2S+I0V1/3gZcd4wFR7w8dUs9fhcHSHCZdvjAnQTuO17qYYjzo5HAWYcDnHsR4d5qNJxxvP7RMbLcZvTLjumzyO8YCp9oaPqWavw+HoDhMx37Q5ARqPC4nxqJPD0RQTMec41qOrfDQZeeO5fWKjrfiNCdd9k8fROUII/0MpO2IsdRkLTDV7HQ5Hd5ig+abNCdB4XEiMR50cjkaYoDnHsR6d5KNJyhvP7RMbrcRvrLjuZ/I4HA6Hw+FwOBwOh8PhcEwC+Nu1HA6Hw+FwOBwOh8PhcDgmAXyTx+FwOBwOh8PhcDgcDodjEsA3eRwOh8PhcDgcDofD4XA4JgF8k8fhcDgcjikMEVknIiMicqOIXC8iHxMRdX4gIruLiHlAoIjsIiI/S38fIiLnDajb5SLy/EFkSiAi/yoih7VY/0Bv5Gjisx7ZD4vIlk1kHQ6Hw+FwTFz4Jo/D4XA4HFMbq0II+4UQ9gYOB14DfMaQ2R0wN3lCCEtDCG8pV3FwiMjAbxANIXw6hHBJG/qk+g9qq+4KfBio3OQRkSeMoR4Oh8PhcDjGEL7J43A4HA6HA4AQwl+A9wIflIgniMhJInKNiMwTkX9Il54AvDzdAfSRdGfPlSIyJ30Ogsfv+Lmhvx0R2UpETheR2SIyV0TemL7fQkR+IiILROQXwBZVeorIEhH5oojMT3X8l/T9mSLyDRG5GviiiDxTRC4UkeuSfnuJyDYictvo3UpJlztEZNMk/5b0/SuTbvOTrpv1tL1D+vv5o69SFZGDkz9GktyTKvR+OP17SLpL6WcicpOI/FBEJJVNT9/NAd7UI/tZEfl4z/9vSP7dSkTOT3dh3SAiM0XkGGAX4DIRuWy0bRH5sohcD8wSkV/21HV48rfD4XA4HI4JjoF/5XI4HA6HwzF5EUK4Nd3p8RTgjcADIYQXpE2Oq0TkYuBY4OMhhNcDpMeCDg8hrBaRZwE/BrTHrGYBl4YQ3i0i2wKzReQS4B+AlSGE54jIPsAcpY4HQgjPE5F3AF8DXp++fxpwUAhhnYj8GvjHEMJiEXkRcEoI4RUiMgIcDFyW5C4KIaxN+yyIyObAmcArQwiLROR7wPtSOzl8HPhACOEqEdkaWK1cC7A/sDewFLgKeKmIXAt8C3gFcDPwU6MOgOnA0hDC65Lu24QQHhCRjwKHhhDuSddtBVwdQvhY2lBaICI7hhCWAUcBp9doy+FwOBwOxziH38njcDgcDocjh1cB70ibIlcD2wPPqrhuU+BbIjIfOAt4bo16j031Xg5sDuwG/A3wA4AQwjxgnlLHj3v+fUnP92elDZ6tgYOAs1I73wSemq75KTAz/f1WNt5M2RP4YwhhUfr/d5NuGq4CvpLuotk2hPCocf3sEMKdIYTHgBHiI3B7pXYXhxACyRcG5gOHi8iJIvLyEMIDmevWAT8HSHV/H/j7tMn2EuCCGm05HA6Hw+EY5/A7eRwOh8PhcDwOEflr4obAXwABjg4hXNR3zSF9Yh8B7gb2Jf6AZN3FIsCbQwgL++odRNWQ+XtF+ncacH8IYb8K2XOAL4jIk4EDgUsHaPdR1v9ItvnjCoRwgoicD7yWeMfTq0MINyn1rOn5ex32nKy33cfbTncaHZDa/ZyI/DqE8K8V8qtDCOt6/n8GcC4xVmfV2JRyOBwOh8MxAeB38jgcDofD4QBARHYEvgF8Pd3tcRHwPhHZNJU/W0S2Ah4Ces+c2Qa4K92V8nbAOtj3IuDonnNo9k/f/yfpQGcR+a/APkodM3v+/V1/YQjhQeCPIvLfU30iIvumsoeBa4CTgfP6Nj8AFgK7j571k2y6Iv29hLgxBPDmUQEReWYIYX4I4cRU916K7jnclNp9Zvr/23rKlgAHpLYOAPZIf+9CfMTtB8BJo9ewcYw2QAhhKfFRsU8RN3wcDofD4XBMAvidPA6Hw+FwTG1skR5n2pR4t8j3ga+ksm8THyOakzZklgEziI9RrUuH+J4JnAL8PJ2PcyHr76bJ4Xji+Tbz0gHIfySejXMqcIaILAAWANcpdWwnIvOId8S8LXPNkcCpIvKpZN9PgOtT2U+Jj5Yd0i+UzhY6ivio1ybETZtvpOLjgO+IyPHER81G8WERORR4DLiRBo8/pXbfC5wvIiuBK1m/UfNz4qNzNxIfnRt9lOx5wEki8hiwlnh2EMBpwIUisjSEcGimyR8CO4YQFgyqq8PhcDgcjvEJiT/UORwOh8PhcEwMiMgS4Pk9hwo7GkBEvg7MDSF8p2tdHA6Hw+FwDAd+J4/D4XA4HA7HFIOIXEe84+pjXevicDgcDodjePA7eRwOh8PhcDgcDofD4XA4JgH84GWHw+FwOBwOh8PhcDgcjkkA3+RxOBwOh8PhcDgcDofD4ZgE8E0eh8PhcDgcDofD4XA4HI5JAN/kcTgcDofD4XA4HA6Hw+GYBPBNHofD4XA4HA6Hw+FwOByOSYD/D2YAuzYiH0OW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66" name="AutoShape 2" descr="data:image/png;base64,iVBORw0KGgoAAAANSUhEUgAABAgAAAQiCAYAAAAmrs9KAAAAOXRFWHRTb2Z0d2FyZQBNYXRwbG90bGliIHZlcnNpb24zLjMuMiwgaHR0cHM6Ly9tYXRwbG90bGliLm9yZy8vihELAAAACXBIWXMAAAsTAAALEwEAmpwYAADAcUlEQVR4nOzdd5htZXn38e+PogiIGsWKCPIqigVEsIGxx4Il9oJdY41iF2Mvr11jSTRiIfYolliwYUFQjHjoIvpqEBU1isaC2Cj3+8ez9jn7DNOOnJn17PH7ua5zzew1xdthZu+17nWXVBWSJEmSJOmv2xZjByBJkiRJksZngkCSJEmSJJkgkCRJkiRJJggkSZIkSRImCCRJkiRJEiYIJEmSJEkSy0wQJHlyklOTfDPJ+5Nss9KBSZIkSZKk1bNkgiDJVYAnAvtU1XWBLYH7rXRgkiRJkiRp9Wy1CZ93iSTnAtsCP1nsky93ucvVLrvschFDkyRJkiRJm9Nxxx33i6racb6PLZkgqKofJ3k18EPgD8Dnqupzi33NLrvswrp16/6iYCVJkiRJ0spI8oOFPracFoPLAHcDdgWuDGyX5IHzfN6jkqxLsu6ss866KPFKkiRJkqRVtpwhhbcFvl9VZ1XVucBHgJvN/aSqOqSq9qmqfXbccd5qBUmSJEmS1KnlJAh+CNwkybZJAtwGOG1lw5IkSZIkSatpOTMIvp7kQ8DxwHnACcAhKx2YJEmSJEkXxbnnnsuZZ57JH//4x7FDWXXbbLMNO+20E1tvvfWyv2ZZWwyq6vnA8//SwCRJkiRJWm1nnnkml7zkJdlll11oBfF/HaqKX/7yl5x55pnsuuuuy/665bQYSJIkSZI0c/74xz9y2cte9q8qOQCQhMte9rKbXDlhgkCSJEmStGb9tSUHJv6S/98mCCRJkiRJ0vJmEEiSJEmSNOt2Ofjwzfr9znj5AZv1+43NCgJJkiRJklbIGWecwbWudS0e+tCHcs1rXpMDDzyQz3/+8+y3335c4xrX4Nhjj+Wcc87h4Q9/ODe60Y24wQ1uwMc+9rH1X3vzm9+cvffem7333ptjjjkGgCOPPJJb3vKW3Ote9+Ja17oWBx54IFV1kWO1gkCSJEmSpBX0ve99j8MOO4x3vOMd7Lvvvrzvfe/jK1/5Ch//+Md56Utfyh577MGtb31r3vGOd/DrX/+aG93oRtz2trfl8pe/PEcccQTbbLMN3/3ud7n//e/PunXrADjhhBM49dRTufKVr8x+++3HV7/6Vfbff/+LFKcJAkmSJEmSVtCuu+7K9a53PQCuc53rcJvb3IYkXO961+OMM87gzDPP5OMf/zivfvWrgbZ94Yc//CFXvvKV+cd//EdOPPFEttxyS/7f//t/67/njW50I3baaScA9tprL8444wwTBJIkSZIk9eziF7/4+ve32GKL9Y+32GILzjvvPLbccks+/OEPs/vuu2/0dS94wQu4whWuwEknncQFF1zANttsM+/33HLLLTnvvPMucpzOIJAkSZIkaUS3v/3teeMb37h+jsAJJ5wAwG9+8xuudKUrscUWW/Dud7+b888/f0XjMEEgSZIkSdKInvvc53Luuedy/etfn+tc5zo897nPBeBxj3sc73znO9lzzz359re/zXbbbbeicWRzTDqca5999qnJ4ARJkiRJksZw2mmnce1rX3vsMEYz3///JMdV1T7zfb4VBJIkSZIkyQSBJEmSJEkyQSBJkiRJkjBBIEmSJElaw1Zi7t4s+Ev+f5sgkCRJkiStSdtssw2//OUv/+qSBFXFL3/5S7bZZptN+rqtVigeSZIkSZJGtdNOO3HmmWdy1llnjR3Kqttmm23YaaedNulrTBBIkiRJktakrbfeml133XXsMGaGLQaSJEmSJGncCoJdDj58Rb7vGS8/YEW+ryRJkiRJa5UVBJIkSZIkyQSBJEmSJEkyQSBJkiRJkjBBIEmSJEmSMEEgSZIkSZIwQSBJkiRJkjBBIEmSJEmSMEEgSZIkSZIwQSBJkiRJkjBBIEmSJEmSMEEgSZIkSZIwQSBJkiRJkjBBIEmSJEmSMEEgSZIkSZIwQSBJkiRJkjBBIEmSJEmSMEEgSZIkSZIwQSBJkiRJkjBBIEmSJEmSMEEgSZIkSZIwQSBJkiRJkjBBIEmSJEmSMEEgSZIkSZIwQSBJkiRJkjBBIEmSJEmSMEEgSZIkSZIwQSBJkiRJkjBBIEmSJEmSMEEgSZIkSZIwQSBJkiRJkjBBIEmSJEmSMEEgSZIkSZIwQSBJkiRJkjBBIEmSJEmSMEEgSZIkSZIwQSBJkiRJkjBBIEmSJEmSMEEgSZIkSZIwQSBJkiRJklhGgiDJ7klOnPr32yRPWoXYJEmSJEnSKtlqqU+oqu8AewEk2RL4MfDRlQ1LkiRJkiStpk1tMbgN8N9V9YOVCEaSJEmSJI1jUxME9wPeP98Hkjwqybok684666yLHpkkSZIkSVo1y04QJLkYcFfgsPk+XlWHVNU+VbXPjjvuuLnikyRJkiRJq2BTKgjuCBxfVT9bqWAkSZIkSdI4NiVBcH8WaC+QJEmSJEmzbVkJgiTbAbcDPrKy4UiSJEmSpDEsueYQoKrOAS67wrFIkiRJkqSRbOoWA0mSJEmStAaZIJAkSZIkSSYIJEmSJEmSCQJJkiRJkoQJAkmSJEmShAkCSZIkSZKECQJJkiRJkoQJAkmSJEmShAkCSZIkSZKECQJJkiRJkoQJAkmSJEmShAkCSZIkSZIEbDV2ALNkl4MPX5Hve8bLD1iR7ytJkiRJ0nJZQSBJkiRJkkwQSJIkSZIkEwSSJEmSJAkTBJIkSZIkCRMEkiRJkiQJEwSSJEmSJAkTBJIkSZIkCRMEkiRJkiQJEwSSJEmSJAkTBJIkSZIkCRMEkiRJkiQJEwSSJEmSJAkTBJIkSZIkCRMEkiRJkiQJEwSSJEmSJAkTBJIkSZIkCRMEkiRJkiQJEwSSJEmSJAkTBJIkSZIkCRMEkiRJkiQJEwSSJEmSJAkTBJIkSZIkCRMEkiRJkiQJEwSSJEmSJAkTBJIkSZIkCRMEkiRJkiQJEwSSJEmSJAkTBJIkSZIkCRMEkiRJkiQJEwSSJEmSJAkTBJIkSZIkCRMEkiRJkiQJEwSSJEmSJAkTBJIkSZIkCRMEkiRJkiQJEwSSJEmSJAkTBJIkSZIkCRMEkiRJkiQJEwSSJEmSJAkTBJIkSZIkCRMEkiRJkiQJEwSSJEmSJAkTBJIkSZIkCRMEkiRJkiQJEwSSJEmSJAkTBJIkSZIkiWUmCJJcOsmHknw7yWlJbrrSgUmSJEmSpNWz1TI/7/XAZ6rqXkkuBmy7gjFJkiRJkqRVtmSCIMmlgL8FHgpQVX8G/ryyYUmSJEmSpNW0nBaDXYGzgEOTnJDkbUm2m/tJSR6VZF2SdWedddZmD1SSJEmSJK2c5SQItgL2Bt5cVTcAzgEOnvtJVXVIVe1TVfvsuOOOmzlMSZIkSZK0kpaTIDgTOLOqvj48/hAtYSBJkiRJktaIJRMEVfU/wI+S7D4cug3wrRWNSpIkSZIkrarlbjF4AvDeYYPB6cDDVi4kSZIkSZK02paVIKiqE4F9VjYUSZIkSZI0luXMIJAkSZIkSWucCQJJkiRJkmSCQJIkSZIkmS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mCCQJEmSJEmYIJAkSZIkScBWYweglbPLwYevyPc94+UHrMj3lSRJkiSNxwoCSZIkSZJkgkCSJEmSJJkgkCRJkiRJmCCQJEmSJEmYIJAkSZIkSZggkCRJkiRJmCCQJEmSJEmYIJAkSZIkSZggkCRJkiRJmCCQJEmSJEmYIJAkSZIkSZggkCRJkiRJmCCQJEmSJEmYIJAkSZIkSZggkCRJkiRJmCCQJEmSJEmYIJAkSZIkSZggkCRJkiRJmCCQJEmSJEnAVmMHIE3scvDhm/17nvHyAzb795QkSZKktcgKAkmSJEmSZIJAkiRJkiQts8UgyRnA2cD5wHlVtc9KBiVJkiRJklbXpswguFVV/WLFIpEkSZIkSaOxxUCSJEmSJC07QVDA55Icl+RRKxmQJEmSJElafcttMdi/qn6c5PLAEUm+XVVHTX/CkDh4FMDOO++8mcOUJEmSJEkraVkVBFX14+Htz4GPAjea53MOqap9qmqfHXfccfNGKUmSJEmSVtSSCYIk2yW55OR94O+Ab650YJIkSZIkafUsp8XgCsBHk0w+/31V9ZkVjUqSJEmSJK2qJRMEVXU6sOcqxCJJkiRJkkbimkNJkiRJkmSCQJIkSZIkmSCQJEmSJEmYIJAkSZIkSZggkCRJkiRJmCCQJEmSJEmYIJAkSZIkSZggkCRJkiRJmCCQJEmSJEmYIJAkSZIkSZggkCRJkiRJwFZjByDNol0OPnxFvu8ZLz9gRb6vJEmSJC3FCgJJkiRJkmSCQJIkSZIkmS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wFZjByBp5e1y8OEr8n3PePkBK/J9JUmSJK0+KwgkSZIkSZIJAkmSJEmStAkJgiRbJjkhySdXMiBJkiRJkrT6NqWC4CDgtJUKRJIkSZIkjWdZCYIkOwEHAG9b2XAkSZIkSdIYlltB8DrgGcAFKxeKJEmSJEkay5IJgiR3Bn5eVcct8XmPSrIuybqzzjprswUoSZIkSZJW3nIqCPYD7prkDOA/gFsnec/cT6qqQ6pqn6raZ8cdd9zMYUqSJEmSpJW0ZIKgqp5VVTtV1S7A/YAvVtUDVzwySZIkSZK0ajZli4EkSZIkSVqjttqUT66qI4EjVyQSSZIkSZI0GisIJEmSJEmSCQJJkiRJkmSCQJIkSZIkYYJAkiRJkiRhgkCSJEmSJGGCQJIkSZIkYYJAkiRJkiRhgkCSJEmSJGGCQJIkSZIkYYJAkiRJkiRhgkCSJEmSJGGCQJIkSZIkYYJAkiRJkiRhgkCSJEmSJGGCQJIkSZIkYYJAkiRJkiRhgkCSJEmSJGGCQJIkSZIkYYJAkiRJkiRhgkCSJEmSJGGCQJIkSZIkYYJAkiRJkiRhgkCSJEmSJAFbjR2AJM21y8GHb/bvecbLD9js31OSJElaS6wgkCRJkiRJVhBI0kWxEtUOYMWDJEmSVp8VBJIkSZIkyQSBJEmSJEkyQSBJkiRJkjBBIEmSJEmSMEEgSZIkSZIwQSBJkiRJknDNoST9VXEtoyRJkhZiBYEkSZIkSbKCQJLUr5WoeLDaQZIkaX5WEEiSJEmSJBMEkiRJkiTJBIEkSZIkScIEgSRJkiRJwgSBJEmSJEnCBIEkSZIkScIEgSRJkiRJwgSBJEmSJEnCBIEkSZIkScIEgSRJkiRJwgSBJEmSJEnCBIEkSZIkScIEgSRJkiRJwgSBJEmSJEnCBIEkSZIkScIEgSRJkiRJwgSBJEmSJEnCBIEkSZIkScIEgSRJkiRJwgSBJEmSJEnCBIEkSZIkSQK2GjsASZLWgl0OPnxFvu8ZLz9gRb6vJEnSXFYQSJIkSZIkKwgkSfprZMWDJEmaa8kEQZJtgKOAiw+f/6Gqev5KByZJkjSxEgkNkxmSJG1sORUEfwJuXVW/S7I18JUkn66q/1rh2CRJkmaO1RmSpFm1ZIKgqgr43fBw6+FfrWRQkiRJkiRpdS1rSGGSLZOcCPwcOKKqvj7P5zwqybok684666zNHKYkSZIkSVpJyxpSWFXnA3sluTTw0STXrapvzvmcQ4BDAPbZZx8rDCRJkmaALRGSpIlN2mJQVb9O8iXgDsA3l/p8SZIkaXNyYKUkrZwlWwyS7DhUDpDkEsDtgG+vcFySJEmSJGkVLaeC4ErAO5NsSUsofLCqPrmyYUmSJEmSpNW0nC0GJwM3WIVYJEmSJEnSSJa1xUCSJEmSJK1tJggkSZIkSZIJAkmSJEmSZIJAkiRJkiRhgkCSJEmSJGGCQJIkSZIkYYJAkiRJkiRhgkCSJEmSJGGCQJIkSZIkYYJAkiRJkiRhgkCSJEmSJGGCQJIkSZIkYYJAkiRJkiRhgkCSJEmSJGGCQJIkSZIkYYJAkiRJkiRhgkCSJEmSJAFbjR2AJEmStBbtcvDhK/J9z3j5ASvyfSXJCgJJkiRJkmSCQJIkSZIkmSCQJEmSJEmYIJAkSZIkSZggkCRJkiRJmCCQJEmSJEmYIJAkSZIkSZggkCRJkiRJmCCQJEmSJEmYIJAkSZIkSZggkCRJkiRJmCCQJEmSJEmYIJAkSZIkSZggkCRJkiRJmCCQJEmSJEmYIJAkSZIkSZggkCRJkiRJmCCQJEmSJEmYIJAkSZIkSZggkCRJkiRJmCCQJEmSJEmYIJAkSZIkSZggkCRJkiRJmCCQJEmSJEnAVmMHIEmSJGl8uxx8+Ip83zNefsCKfF9Jm58VBJIkSZIkyQSBJEmSJEkyQSBJkiRJkjBBIEmSJEmSMEEgSZIkSZIwQSBJkiRJkjBBIEmSJEmSMEEgSZIkSZIwQSBJkiRJkjBBIEmSJEmSMEEgSZIkSZIwQSBJkiRJkjBBIEmSJEmSgK3GDkCSJEmSNtUuBx++2b/nGS8/YLN/T2mWWEEgSZIkSZKWThAkuWqSLyX5VpJTkxy0GoFJkiRJkqTVs5wWg/OAp1bV8UkuCRyX5Iiq+tYKxyZJkiRJklbJkhUEVfXTqjp+eP9s4DTgKisdmCRJkiRJWj2bNIMgyS7ADYCvr0g0kiRJkiRpFMtOECTZHvgw8KSq+u08H39UknVJ1p111lmbM0ZJkiRJkrTClpUgSLI1LTnw3qr6yHyfU1WHVNU+VbXPjjvuuDljlCRJkiRJK2w5WwwCvB04rapeu/IhSZIkSZKk1bacLQb7AQ8CTkly4nDsn6rqUysWlSRJkiStEbscfPiKfN8zXn7Ainxf/fVaMkFQVV8BsgqxSJIkSZKkkWzSFgNJkiRJkrQ2mSCQJEmSJEkmCCRJkiRJkgkCSZIkSZKECQJJkiRJkoQJAkmSJEmShAkCSZIkSZKECQJJkiRJkoQJAkmSJEmShAkCSZIkSZKECQJJkiRJkoQJAkmSJEmShAkCSZIkSZKECQJJkiRJkoQJAkmSJEmShAkCSZIkSZKECQJJkiRJkoQJAkmSJEmShAkCSZIkSZKECQJJkiRJkoQJAkmSJEmShAkCSZIkSZKECQJJkiRJkoQJAkmSJEmShAkCSZIkSZIEbDV2AJIkSZKkfuxy8OEr8n3PePkBK/J9tflYQSBJkiRJkkwQSJIkSZIkEwSSJEmSJAkTBJIkSZIkCRMEkiRJkiQJEwSSJEmSJAkTBJIkSZIkCRMEkiRJkiQJEwSSJEmSJAkTBJIkSZIkCRMEkiRJkiQJEwSSJEmSJAkTBJIkSZIkCdhq7AAkSZIkSfpL7XLw4Zv9e57x8gM2+/ecBVYQSJIkSZIkEwSSJEmSJMkEgSRJkiRJwgSBJEmSJEnCBIEkSZIkScIEgSRJkiRJwgSBJEmSJEnCBIEkSZIkScIEgSRJkiRJwgSBJEmSJEnCBIEkSZIkScIEgSRJkiRJwgSBJEmSJEnCBIEkSZIkScIEgSRJkiRJwgSBJEmSJEnCBIEkSZIkScIEgSRJkiRJwgSBJEmSJEliGQmCJO9I8vMk31yNgCRJkiRJ0upbTgXBvwN3WOE4JEmSJEnSiJZMEFTVUcD/rkIskiRJkiRpJM4gkCRJkiRJmy9BkORRSdYlWXfWWWdtrm8rSZIkSZJWwWZLEFTVIVW1T1Xts+OOO26ubytJkiRJklaBLQaSJEmSJGlZaw7fD3wN2D3JmUkesfJhSZIkSZKk1bTVUp9QVfdfjUAkSZIkSdJ4bDGQJEmSJEkmCCRJkiRJkgkCSZIkSZKECQJJkiRJkoQJAkmSJEmShAkCSZIkSZKECQJJkiRJkoQJAkmSJEmShAkCSZIkSZKECQJJkiRJkoQJAkmSJEmShAkCSZIkSZKECQJJkiRJkoQJAkmSJEmSBGw1dgCSJEmSJP012OXgw1fk+57x8gM2y/exgkCSJEmSJJkgkCRJkiRJJggkSZIkSRImCCRJkiRJEiYIJEmSJEkSJggkSZIkSRImCCRJkiRJEiYIJEmSJEkSJggkSZIkSRImCCRJkiRJEiYIJEmSJEkSJggkSZIkSRImCCRJkiRJEiYIJEmSJEkSJggkSZIkSRImCCRJkiRJEiYIJEmSJEkSJggkSZIkSRImCCRJkiRJEiYIJEmSJEkSJggkSZIkSRImCCRJkiRJEiYIJEmSJEkSJggkSZIkSRImCCRJkiRJEiYIJEmSJEkSJggkSZIkSRImCCRJkiRJEiYIJEmSJEkSJggkSZIkSRImCCRJkiRJEiYIJEmSJEkSJggkSZIkSRImCCRJkiRJEiYIJEmSJEkSJggkSZIkSRImCCRJkiRJEiYIJEmSJEkSJggkSZIkSRImCCRJkiRJEiYIJEmSJEkSJggkSZIkSRImCCRJkiRJEiYIJEmSJEkSy0wQJLlDku8k+V6Sg1c6KEmSJEmStLqWTBAk2RL4V+COwB7A/ZPssdKBSZIkSZKk1bOcCoIbAd+rqtOr6s/AfwB3W9mwJEmSJEnSakpVLf4Jyb2AO1TVI4fHDwJuXFX/OOfzHgU8ani4O/CdzRzr5YBfbObvuZKMd+XMUqxgvCtplmIF411JsxQrGO9KmqVYwXhX0izFCsa7kmYpVjDelTRLscLKxXu1qtpxvg9stbn+F6rqEOCQzfX95kqyrqr2Wanvv7kZ78qZpVjBeFfSLMUKxruSZilWMN6VNEuxgvGupFmKFYx3Jc1SrGC8K2mWYoVx4l1Oi8GPgatOPd5pOCZJkiRJktaI5SQIvgFcI8muSS4G3A/4+MqGJUmSJEmSVtOSLQZVdV6SfwQ+C2wJvKOqTl3xyC5sxdoXVojxrpxZihWMdyXNUqxgvCtplmIF411JsxQrGO9KmqVYwXhX0izFCsa7kmYpVhgh3iWHFEqSJEmSpLVvOS0GkiRJkiRpjTNBIEmSJEmSZiNBkGSLJDuMHYckSZIkafZ4Tbk83SYIkrwvyQ5JtgO+CXwrydPHjms5klwmyfXHjmMxSfYbfrYkeWCS1ya52thxzSfJFZK8Pcmnh8d7JHnE2HGtFUkOGv7WMvycj0/yd2PHNS3JUxb7N3Z8C0my9zz/dkuy5IDYsSS5SpKbJfnbyb+xY1oLktw7ySWH95+T5CNJ9h47rsUkuUSS3ceOY1Mk2XbsGJYjydWS3HZ4/xKT340eJdkuyRbD+9dMctckW48d13xm4fVsriT7J3nY8P6OSXYdOyZpLZm1a8rhefatST6X5IuTf6saQ69DCpOcWFV7JTkQ2Bs4GDiuqrq88E5yJHBX2maI44CfA1+tqi4vXpKcDOwJXB/4d+BtwH2q6hZjxjWfITFwKPDsqtpzuLg6oaquN3JoF5LkHot9vKo+slqxLFeSk4af6+2BRwPPBd5dVd1cvCR5/vDu7sC+bFi1ehfg2Kp64CiBLSHJf9Gev04GAlwXOBW4FPDYqvrciOFdSJJXAPcFvgWcPxyuqrrreFEtLsnNgF2Y2spTVe8aLaAFJDm5qq6fZH/gJcCrgOdV1Y1HDm1eSe4CvBq4WFXtmmQv4EW9/i4MvwdvA7avqp2T7Ak8uqoeN3JoF5LkH4BHAX9TVbsluQbwb1V1m5FDm1eS44CbA5cBvkpbf/3nqjpw1MDmMQuvZ9OG17Z9gN2r6ppJrgwcVlX7jRzagpIEOBC4elW9KMnOwBWr6tiRQ5PmNYPXlCcB/0a7npyci1FVx61WDN3exQK2HjLUfw/8S1Wdm6TPbEZzqar6bZJHAu+qqucPF+G9Oq+qKsndaD/ft3d8V/5yVfXBJM+C9as3z1/qi0Zyl0U+VkB3CQLahSvAnWgnUqcOJwDdqKoXAiQ5Cti7qs4eHr8AOHzE0JbyE+ARk9WwSfYAXgQ8g/a70FWCgPZ8u3tV/WnsQJYjybuB3YATmUpoAN0lCNgQ3wHAIVV1eJKXjBnQEl4A3Ag4EqCqTuz8zuY/A7dnSB5W1UkdV788nvaz/TpAVX03yeXHDWlRqarfD+cIb6qqVyY5ceygFtD969kcdwduABwPUFU/6bmaZPAm4ALg1rTXs7OBD9OS911JcjbtNWHab4B1wFOr6vTVj2phSfajPfdejXaNFlqS/upjxrUGzNo15XlV9eYxA+g5QfAW4AzgJOCotPL3344a0eK2SnIl4D7As8cOZhnOHi64HwTcfCgf7LJkEDgnyWUZnuST3IT2BN+dqnrY2DH8BY5L8jlgV+BZw8nJBSPHtJArAH+eevzn4VivrjlJDgBU1beSXKuqTu/0nPV02vPATCQIaHfe9qheS+E29uMkbwFuB7wiycXpuM0POLeqfjPn97Trn3NV/WhOvL0mkv9UVX+exDpUxfX8s02Sm9LuGk9uJGw5YjyLmaXXM2iVGDW5WBlKoHt346raO8kJAFX1qyQXGzuoBbwOOBN4H+1i+360pPLxwDuAW44V2ALeDjyZOXeOezQkM06sqnOSPJB2Z/71VfWDkUObz6xdU34iyeOAjzJ1PlZV/7taAXSbIKiqNwBvmDr0gyS3GiueZXgh8FngK1X1jSRXB747ckyLuS/wAODhVfU/Q4nYq0aOaSFPod0V2i3JV4EdgXuNG9L8kjywqt6TBfriq+q1qx3TMjwC2As4fbhLdFmg10THu4Bjk3x0ePz3wDvHC2dJpyZ5M/Afw+P70nrfLg6cO15YC/o9cGKSL7Dxi9ITxwtpUd8Ergj8dOxAluE+wB2AV1fVr4eEcrc9kLTf3QcAWw4l8E8Ejhk5psX8aGgzqOFO0UHAaSPHtJAvJ/kn4BJJbgc8DvjEyDEt5knAs4CPDnfkrw58adyQFjRLr2cAHxwSh5ceWk8eTmuV6dm5SbZkw02bHek3CXPXqtpz6vEhQ7n5M4e/wd78pqo+PXYQy/RmYM+hneuptN/bdwHdtSrP4DXlQ4a30+cIBaxaJUnPMwjmu8D6Da1n5MRVDmdJSfarqq8udawnQwbtGlX1+bTBTltOSrd7MbwIPRF4I63/PMB3qqrHiyuSPLqq3jLVM7+RSal8T2atnzBtsNvNh4dHVdUJY8azmCSXoJ387z8c+iqtPPOPwLZV9buxYptPkofMd7yqukzCJPkS7WLgWDZOaPTaJ78lreJlel7CD8eLaGHDa8Kzgb+jPe9+FnhxVf1x1MAWkORywOuB29Li/RxwUFX9ctTA5jFU7D2CjX+2b+u9EibJtlX1+7HjWMysvZ4BDEmi9b8LVXXEyCEtaujjvi/tjvE7aTdsnlNVh40a2DySfI3WfvSh4dC9gKdU1U0mfemjBTePJC+nVed8hI1f044fLagFJDl+qCR5HvDjoVX5+B7nfSS5AvBS4MpVdceh3fOmVfX2kUPrVs8JgvfRykcnWfU70wZ97UIb4PLKkUKb13x/FL3+ocBsDUlKcmxV3WjsONaq4Q73BcCtq+raSS4DfK6quusnhDbxmZbYOnS4c7F9VX1/7LjWiqFU9JrDw26TcQBJ5r1TUVVfXu1YlpLkCcDzgZ+x4W5b9TokSZoY2gvezmwMgJy117NXVNUzlzrWmyTXAm5DS2p8oaq6rNYZql1eD9yUdgf2v2gl/D8GblhVXxkxvAsZkt5zVVXdetWDWUKSLwOfoVW93Jw2nP2k6nOA+MwMOwcYquAeC0zm6BwJvGU1z8d6ThAcBdxpcoctyfa0YWR3oFUR7DFmfBPDC+fNaCV4/zz1oR2Au88pbepG2oChGwFfr6obDMdO6fGPJck/0/qiPwCcMzneY0Z1Isk2tDtE1wG2mRyvqoePFtQCprLAJ0z9LpzU4+9uZmzicy48cAiAXgcOJbkl7Y7QGbQTv6sCD6mqo8aLam1I8j1a7253d7SnJfkEi/TD91adkeSNLB5vd+0xSU5h4cFpL+ntdyTJ12l3Xj8+9Rrxzaq67riRXdgsvZ7BgjeXTu45cZg2B+rU2jAseAfg2lX19XEj02pKckVaq/I3qurooVrnltXnFqFvVNW+c54XuqsgmUjyNtp1z6R680HA+VX1yNWKodsZBMDl2XhQ1rnAFarqD0l6GqB1MWB72s9yevLsb+m0T34wS0OS9hrevmjqWNEm6Pbq3cC3aVO1X0Qreewyw85s9RPO2sTnmRk4NHgN8HdV9R1ou3iB9wM3HDWqBQwnqm8Erk17Lt4SOKeqdhg1sPn9iE6Hq87x6uHtPWjzHd4zPL4/rfqhN+vGDuAv8Gna88H7hsf3A7YF/oe2dnixbTijqNkZADkTr2dJHktrP7t6Nt54dUlaK1rP3kxrL5j43TzHujD89/8HLrwKt7ubNQBJLkWrNJvcOf4ybb1sd68dw/yyDwPXGA79gjZUr0czM+x8sO+cpOYX01YfrpqeEwTvBb6e5GPD47sA70ub8Pqt8cLa2FDK+uUk/159Tu5cyJczI0OSqqrnQSIL+T9Vde8kd6uqdw4tM0ePHdQC3kB7Ur98kv/L0E84bkgLmrWJz7M0cAhg60lyAKCq/t9Q6tarf6FdXB1Gqyx5MBvaI3pzOnBkksPZuLe0q8Glk/aMJK+pqn2mPvSJJN1djPc6H2MJt51z1/iUqTvfDxwtqoXN0gDIWXk9ex8tUfQy2k72ibNrFSeV/4UyPS+jqi4YbjL16GO0c6/P029Sa9o7aMN37zM8fhCtNP4eo0W0gOlWZdpmiKsA/0ZrPenNzAw7H5yfZLeq+m9Y3yqzqr+/vf5BU1UvTvIZWvk+wGOqanJycuBIYS3mbUnuXVW/Bhj63v6jqm4/blgLOphWAn8K8GjgU3Q6OXcYgHIhVfWi+Y53YtIn9Osk16XdGepyz3VVvTfJcWzoJ/z7XvsJmX/i81tHjmkxX0ryKmZg4NBg3VDaNrlrfCCd36Gtqu8l2bKqzgcOTVu99ayx45rHD4d/Fxv+9W67JFevYU94kl2BbhNyw53CZwJ7sHFbV4+VZlsmudFkcF6SfdmwNvC88cJa0GNofdxXofVufw54/KgRLWBWXs+GO8K/oVXmkOTytN/b7ZNsX50OLx2cnuSJtKoBaDeYTh8xnsVs2/s8hzl2q6p7Tj1+4dAS3KPHM7QqA1TVd4ff4+5U1fHDzKLuh50Pnk47fzydFu/VWOVtLN0mCAbH016MtgJIsnPHT5qXmyQHYP1e2C7/UAaXAN5RVW+F9dO1L0Fbc9abc6be34Y2sLK7F/w5DhmSRM+hZS23B547bkgbS7JDVf02yd/Qhsu8f+pjf9PjXYyqevVQ8fJb2hP986rvic83Ht5O34ntuT3msbQX/Unf9tG0rQu9+n3aUMUTk7yStu5wi5FjmlcNG0yGeTpUZxss5vFkWsXD9AnKo8cNaVHvpc2pOYB2QfsQ4KxRI1rYI4F3DL8LoT2fPXKoiHrZqJHNo6p+QZ83Zi5kqj/+X4fHOyS5ca/98UnuArwWuDLtdfhqtPOb64wZ1xIeQ6vUeA7t9ewLtDvJPfpkkjtV1afGDmSZ/pBk/8nwxGGO0R9Gjmkh3bcqJ7l1VX0xydwKjGsmoao+MkpgS6iqL6QNj999OPSdqlrV9vqehxROT3w+n/YiWr0Obhky1nefJDDSVgh+dO7wmV4k+S9ameP0EMjPVdXNFv/K8aXtkP9sVd1y7FgWkmTXmjNZf75jY0ryyaq6c5Lvs/GT+uRvrbtBesPzwnuq6ldjx6LxDc+zP6PdkX8ycCngTVX1vVEDm8dQSfRuWjkmtH7NB1fVqeNFtbjhufZaw8Nvr/YJyqZIclxV3XB6wNtkMNXYsS1k6Dee3E3uTpJnVNUrs8AgyE4HQJ4A7D0pgU9bKbmu43Oxk2gJ489X1Q3SdrM/sKoeMXJoa0KSs2mVT3+iVXZOzm96nFNDkr1og+kuRYv1f4GHVtWq9p8vx5CU/zWtte8JtEqSb1XVs8eMa1qSF1bV85McOs+Hq7dZFIskNABWNaHRcwXBQbRJ5V1N813Es4GvpK39CG3lR68ZVYBtpu9gVdXv0vZez4JtgZ3GDmIJH+bCA3s+REfD3qrqzsPbXceOZRNcAfhGkuNpvXqfne6F7EWSB1bVe5I8Zb6P99Z3nuSDVXWfzD9dnV4Ts1X1gySXAK40uUPfsUNo+7e/BOs3RryVDW10PZrcwdgG2HO449LdhOrBpFz0p0kOAH7ChmRMd4YYrwNsM7kD12Hb3KRSr+s2ozlmqT8e4Nyq+mWSLZJsUVVfSvK6sYNaTGZo8F9V9TzE+EKq6kTac+0Ow+PfjhvRorpvVa6q5w/vvmi+m3YjhLSUWwBfZP5BtUVrV10VPT9pzsrEZwCq6jNJ9gZuMhx60lCW16tzkuw96YVOckM6LWOac9GyJW24yIvHi2hhabuBrwNcak4GcAem+mJ7kuQLVXWbpY71oKqek+S5wN/R+rH+JckHgbdPhrl0YtKrPSsnJwcNb+88ahSbaCjPfTWtgmDX4e7Li6qzVXyD7SbJAYCqOjIdD9lMWyl6S1pP/6eAOwJfAXpNELxkuCP/VNpmix1oVSXdSfJvtET3rWgn1PcCjh01qHlU1SeG9sPrVdXTxo5nmWapPx7anKLtgaOA9yb5ORu3Vfao+8F/Sa5VVd8ezssvpLc5QAvdVJhKHnZ1UwFa8o2W5O55DtRE9zftoK+ERs8JgpmY+DyRZLKSZJLt22O429Lr/vAnAYcl+Qmt4uGKwH1HjWhh0xct5wE/q6oeBzlBu9t2Z+DSbJwBPJuWce9Gkm1oJ6mXG+YlTHZY7UAbRtWlqqok/0Mb/HgecBngQ0mOqKpnjBtdU1VvGU6sf1tV/zx2PEupqp8O7z5u7kCnJK+gDX/r0QtoQ5KOhHb3pdO7AtAuXJ5LazMAeCB9X7jcC9gTOKGqHpbkCmwYXtmdqvrk8O5vaBfePbtZVV1/aId4YZLX0Cbad6eqzh/6oGfFLPXHA9yNdnPmybQ5D5cCeq+GmoXBf0+h/Xd/zTwf63EO0GI3FbqqkpylisNZvGk3GD2h0XOCYNYmPj996v1taCetx9HfkxAAVfWN4Q9negBGrxM9X1JVD5o+kOTdc4/1oKo+BnwsyU2r6mtjx7OER9MSRVemDQSd+C1tfVx3khxE63f7Be3O29Or6tyhz/S7QBcJAlh/Yn1/oPsEwZTbceFkwB3nOdaLc6vqN9l4P3tXJ1NTHk478Z+UCB49HOvVH4by7POGctefA1cdO6iFDP2wL6FdbH0GuD7w5KrqManxx+Ht75NcGfglcKUR41nKiUk+Tlsnuv7udo8Dvqrq57TVp7PiecPF9gW03vPek7IwA4P/qupRw9vek4VAu6kwvPv5qvrq9Mc6TNDNUsXhzNy0g74SGt0mCGagn3QjVbVRv0iSqwKvGyeahc3oRM+NpvkO/YRdlQXN45dJvgBcoaqum+T6wF2r6iVjBzZRVa8HXp/kCVX1xrHjWaa/Ae5RVT+YPjhcyPT4YvXVJP9Cm64+fWLdW3njY2mluFdPcvLUhy4JfHX+r+rCqUkeQFsbdw3a9oVjRo5pXsNgze6Gui1iXZJL08pHjwN+B/Sc9Py7qnpGkrsDZ9D2hh9Fn1UPnxh+tq+iJWeLvst0t6ElMaZveKxqP+xSZnGg4mDWkrLQLhD/KUn3g/+SPB54b228gvz+VdXrdp43cuE7x/MdG80sVRzO2E076Cih0d0WgySvq6onJfkE8z/J99hbeiFpt7ROrao9xo5l2ixN9EzyLOCf2Hj9YoA/A4dUVY+7zgEYhlU+HXhLVd1gOPbNqrruuJFt0NO01E2RZE/aEFCAo3uc7juR5EvzHK7qbDf70Lt9GdqKtYOnPnR2dbjucmIYrPps2kwKgM8CL66Opu3P4mva8Pq1U1X9aHi8C7BDVZ286BeOaPL8muRtwIeGuUAnVdWeY8c2bah2uklVHTM8vjhtaHC3M5eS7DffXc25x8aU5C7DzISHzPfxqnrnase0mKmk7G7A9NaVSwJfraoHjhLYGpPkxKraa86xEybnZb1IclPawNonsXHV4Q60DWldPY8BJDm+5mwHydQWmR7MauKwh4RGjxUEk/7MV48axSaa88u3BbAXG5dtd2FqAMYjq6rL4TITVfUy4GVJXtZzMmAB21bVsXNKn3ubm9DNtNTlGoZPPYoNsb0nySG9VkDMUHnjb2i92/cHSHJ52l3D7ZNsX8P61g7tMfzbavh3N+CutPLyXszca9ow5+NTwPWGx2eMG9GyfDLJt2ktBo9Nm7T+xyW+ZtUN1U7/CtxgePwnpuYsdWoW7mp+Ynj3lN4qtBbwPtrciZlKyk4Md+KvwVTZc6czt7ZMsn6zxTAbqMe25YsB29Nex6bnEPyWNg+mGzNWcTiLm1gAThiqX67Dxn9jq3YTt7sKglk1J2t9HnBGT9n1uZL8kNan+QHgi9XxL8JQMvrFyR2WoTTzllX1n2PGtZgknwb+ETisqvZOci/gEVV1x5FDu5AkW/aeLJoYXoxuWlXnDI+3A77WU8Z6WpLnzXe8+ltnBqzfCvBa2lyKnwNXA06rquss+oUjSfId4GnAN2k9vEBbfzhaUAtIctDQ1rPosV4keSfwL1X1jbFjWa4kfwP8Zpj/sR1wyar6n7HjmivJq2ntGh/p/LV3Fu9qfok2dPlDwAeq6psjh7SoJLsBZ1bVn9JWn14feNekJL5HSR5JazPYCTiRtr3ra71VxgEkeRXtdWzS4/9o4EdV9dTxolpYkqv1+Po1bRYrDjO1tW0WJDkM+DbwAOBFtAGmp1XVQYt+4eaMobfXpiwwFXOi1wuBWTOU5t6ZNsxnb+CTwH9U1VdGDWwes1IiNi3J1Wl7z28G/Ar4PnBgj0/8M5YsOgXYt6r+ODzeBvhGVV1v3Mjml2T6JGQb2t/caT218kxLchKtz/jzVXWDJLcCHlhVjxg5tHkl+UpV7T92HMuxQDlmt89jw934/wP8gDY/Y9Jn3OVr8PCa9hRg56p61DCTYvfasN2gG0nOpk0tP59W8dBlD3eSW9BWXT4G+LepD50NfKKqvjtGXEtJckXgPrTNTDvQEgXdzP+ZluREYB9gF9o60Y8B16mqO40Y1qImr8PAf1XVXmmD1V5aVfO2K45paOl5NDBZ23wE8LZeb4oMlU/P4MJ3jrtJviTZoap+OyRkL6THJMEMJg5PGM7BTq628WZrWkvtTVYtht6uBZJcbXj38cPb6ZVQVVUHX/irxrMWEhpDqdjraRewW44dz1zz9TQlOaXXi8Jpw12sLWgzFO5XVe8dOaQLmbFk0VOAhwAfHQ79PfDvVfW6sWLaFEO/8Wer6pZjxzKfJOuqap8hUXCDoRy6uz7uiSS3obVFfIGN1+F20x6TtsniAcD+tM0FE5cELqiq28z7hSObei3eSI9JToAkH6ANU3xwtVkE2wLHzE0ua9NN39UcLri2r6rfLvFlo0tyPdrF1n2rqsey8vWJwyTPoG0OeWPPiUOAJN+oqn2H5MaNh+qHU3utNJslST5Hu1nzNFpi7iHAWdXRWskkn6yqOyf5Pu36Z7qXtqrq6iOFtqgZSxweW1U3SnIUrZ3jf4BjV/Nn290MgqkXodvNeYJ8ZpLj2bicpQeTyenzJjRWP5zlG+4O3Be4A60/5z7jRrSgdUleC/zr8PjxtBPB7qStA3s8cBXanYDPD4+fCpwMdJcgqKrfAx8EPjiVLPoy0F2yqKpem+RI2sUWwMOq6oQRQ9pU29LKMnv16yTb0y5k35vk50xtX+jQw4BrAVuzocWgt/kZxwA/BS7Hxju5z6Y9J/Rq3vWyQHfrZQe7VdV9h4QMVfX7zBkC05MkdwX+dnh4ZI+VDlNeluQxtIqHbwA7JHl9Vb1q5LguJMm1aec196RtXvgA7fW3V+cOv7MPZsM8oK1HjGc5zhxaPf8TOCLJr2iVRt1JWxH4AlqbwVZsqNbp8iIWuGxVvX1oP/sy8OUkXbV5VdWdh7e7jh3Lphjazd4wVBM8A3gebTVujw4ZzsefA3ycNp/iuasZQHcJginJ1JTcJDej3YntygwmNABIcgZwAu3C8OmTnu5OPYH2h/GB4fERbEjI9ObdtJaCr9FWkjyb9oJ096o6ccS4FtV7smhOKdsZw7/1H+uxpA0uVGG0JbAj8OLxIlrS3Wglz0+i9bxditb/1qt9q2r3sYNYzPAa8QPgpmPHsonmrpfdkr7Xy/45ySUY/t6G3u4uh/8leTmtRHuSMD5oON/pdRjvHkNJ8YG0wXoH05L03SUIgHcA/wHcvqp+MnYwy/Aw2p3i/1tV30+yKxtuNHWpqu4+vPuC4WLrUrQ2xR69HXgy7fe1y7aCOc4d3v40yQHAT2jrnbuT5OPA+4GPDTeaujVLicOhSuu31VYjHwWMkszqrsVgIskNaU/0l6JdYP0KeHivQyaGUqvHz0lovKnH8sbhRO/Z1emgtFk23fow/Jx/SuuJ7W6a9sScZNHHe0wWLVDKNtHt3YA5ZdrnAT+rqt62WWxkiPkaVfX5oUx7y6o6e+y45pO2rvVVVfWtsWNZSpKb0Ca/X5s2sXpL4JwO+85ncr1sktvR7rbsAXwO2A94aFUdOWZc80kbtrpXVV0wPN4SOKHXlsQkp9I2M72PNrjyyz22Hg0/x3dX1QPGjmVTDImtnavqO2PHspThZ3xqVV1r7FiWI8nXq+rGY8exXEnuTKvguyrt9WIH4IVV9fFRA5vH1I2lA2iVRf8BfLLH890kX6MlBT44C4nDSbvnqDH0miCYSJuWOVnD1a0ZTGgcW1U3GjuO5Rgy1PPtL+1maMtE5gwim/u4R5OBM2PHsRYlefd8Zdpzj/UiyT/Q1kj+TVXtljbo7d867pM/jbZH/Pu0u8XdDtJLso425+Mw2lCyBwPX7PiCe+bWyya5LG2iemgD1H4xckjzGhIEt5xUPg0VUkf2+HsLkLZe9pnASbSLgZ2B91TVzUcNbB5JjgZuU1V/HjuW5UjbHPNq4GJVtWuSvYAXVdVdx41sYUk+Bjyh+l1/u95QrbMlre1sek5Nl+fms2hIGt2aVjV7h96S3rNo+L39BS2psf6m3WpWy3aXIBiGkC2oql67WrH8JWYoofHPtD63ub983T1pDsmXiW1oJULnVdUzRgppQUnOZ8PPM2y4C9fdlOokz6iqVyZ5I/MnYJ44QlhLSnIP2gyCok11/c9xI1rYPAmjrYCTq2qPEcNa0FAJdSPg65OWqXQ8EDQzNEgvGwZArh+62vswslmQZNEEbKevafcHXg58ifba8LfAs6rqP0YNbBMk2arHaqgk76JV6Xycjc9tujx3THIc7eLqyKnn3G9W1XXHjWxhw+C0GwDHsvHPuLukxnCDaa7q8QYTQNp62YNqWHM59KG/pvrdfHQJ2uyM+zIMua6qJ4wb1QZJPlhV98mFB8p3ezMB1lfNzrWq1bI9ziC45NgB/CWGxMDzGYYOJfkyLQvca6Jgr+HtdJtB0V6oulJVcwcSfjXJsaMEs4TqcAvEIk4b3q4bNYpNkORNtNVr7x8OPWaY/9HVTIrpMu0kk+qM9WXaowW2tD9V1Z8ns92GhEZfWeQpPSYCFvH7JBcDTkzySlr7UXdzdWbQaxb5WK+vae9PG7a673DomcMArS4led4CH+qxTfG/h39bMBvnk+dW1W+y8TzNCxb65E6s6rC0i6KqbjV2DJvo+pPkAEBV/SpJl0nkJB+k3VD4DPAvwJcnbVMdOWh4e+dFP6s/157bqpG21nvVdFdBMKuSfBj4JvDO4dCDgD2rw72ws2bOgLotaIOy3tD7cLJZkeTeVXXYUsd6kLab/do1PHENw1xOraprjxvZ/GatTHu4cP01rfz9CbT1Ot+qqmePGddaMFQ7/Iw2f+DJtHa0N1XV90YNTKsuyRfmtu3Md6wXSaaHeW1DO9k+rde7mgBJtu19cBpAkrfT1rQeTKuOfCKwdVU9ZtTA1pBh2N91aL+7APQ6gyttxfAthwF1k/PfL/dYxZfk9sDnq6r74Y9JXlFzVkXOd6wX87Unr3bLcncVBLNa9kxbsXTPqccvHMp1u5TkCsBLgStX1R2T7AHctKrePnJo8zmODQPqzqP1Gz9i1IjWlmfR+qKXOtaD79H6Xyd3jq86HOvVsUkuNakkSlsNdcuO2yKeCTwSOAV4NPAp4G2jRrR2/AL483BX4IVD3+bFR45pQTM4P2Nr4LFMrQ4E3lJV5y74RatsuAO0LXC5oXR4ctt4B9pq3C5V1UZVGkleDXx2pHAWleSmtMn12wM7J9kTeHRVPW7cyBb0BNq2oz/RhkB+ln5XrwGQ5Gw2nJ9fjNau2t3AVYAk/0b7m7sV7bXsXrTWiF69BvhaksNozw/3Av7vuCFtLMmtq+qLwHbA3eZUv1BVPa0Znrgd7fxm2h3nOTaqJFekvRZcYqgcmX6N2HY1Y+kuQcAMlj0P/pBk/6r6CkDa7tU/jBzTYv4dOJT2wgTw/2jzCLpKEAx3iB9Yw3YIbT5J7gjcCbhKkjdMfWgHWiKmR5cETptqMdkXWJe2bqfHHsjnV9VHJw+q6tdJnk/bH92VbDyd+q1jx7MGfQG4LfC74fElaNP2bzZaRIubtTWHb6ZdqLxpePyg4dgjR4vowh5NWyF6ZVrie3Ly91taie6s2BbYaewgFvA64Pa0GQRU1UlJ/nbRrxjRUOXwbDaci3Wvqta3bqRdHd6NNhy0RzerqusPs19emOQ1tFWdXaqqdw0DbSetUfeo/rb03AL4Im32wFxFGwjZhSSPpVVC7jYMh524JHDMOFEt6vbAQ2nPr69hw2vE2bS21VXTXYKgqj4xvH3nUp/bmccA75oMKaRtMXjIiPEs5XJV9cGhV5qqOm8YsNeVqrogyb/QBuJo8/oJLRF3V9rJ6sTZtBLoHi3UC9ur+XrMu3veBaiq85N8J8nOszCdegZtU1WT5ABV9bu0NZJdmeH5GfvWxmv3vjiU63ajql4PvD7JE6rqjWPHs1xzBnxtCexIn/MHAKiqH825q9nduc1aMbT7/eeQ+D547HjmMblR9/skVwZ+CVxpxHgWlWRnWhL549PHenpNrqrnD+++qKo2GqaXZNcRQlrM+2gJoZex8e/n2au5EWC5hmvfdya5Z1V9eMxYujxRhZlbbbcl8KCq2jPJDgDV/9q4c9JWQk16uW8C9DpQ8QtJ7gl8ZNJ7rouuqk4CTkryUVp54Pmw/ve5y9LnqvoytNWMTD1/9fhEP1iX5LXAvw6PH8/GyZjeXAY4dajQ6Ho69Qw6J8nek6n6adtZuqsyq6qXJXkF8Laee8zncX6S3arqvwGSXJ1+Lwz/J8klq+rsJM+hTf9+SY8bFwbTA77OA37W4waDwY+S3Ayooe3kIDZUpmozSNskNLEFbW3rHxf49LF9cmjtexVwPO2ct+e2ucPZcO1zCWBX4DvMqejqxIdpz13TPkRHlWZDe+dvkrwe+N+qOhvaOWSSG1fV18eNcEE7Dee5Z9MqOvcGDq6qz61WAN0OKcwMrbYDSPJfVdVridWFpK2GeiNwXdpwxR2Be1XVyYt+4QiGfrftaCcmf6TDlYGzLMl/Abed3N1Msj3wuarqrvQ5yaNod67+SJv0PPldWLXVL5siyXa0ic+3HQ4dQbsQOGfhrxpPklvMd3ySmNFfLsm+wH/QKncCXBG47zxbWrqQjtdbzifJbWhtc6fTfr5XAx5WVfOtORvVUO58/ST70/rNXwU8r6puPHJoG8nGA4IvpMfEbJLLAa+nPeeG1sZzUFX9ctTA1pAkh049PA84A3hrVf18nIiWJ8nFaZVcvd4Mu5DhXP1xVdVNq1SSa9ESFq8Enj71oR2Ap1dVd8mMJCcAe88ZcL1uNYf+bYokJw03nW9Pq1B/DvDuv+ohhRPznDR1u9pucMLQB30YG99566YXZ1pVHT9cDOxOexH9Tk/DnKZN97tpRcxE6fPg6cB1q+oXYweyHEMioMeyy4X8EPjpMEhvsuP4CuOGtDZU1TeGE6vJ9pVun3MHxyfZt6q+MXYgy1FVX0hyDTb++f5pzJgWMalsOAA4pKoOT9LjYLrpAcE701onA1ya9lzRWzkxw2vDgWPHsZSFBnFPdDyQm6p62NgxbIqhomQXhmueJFTVu0YNapmGc/WuEoe059g7054HpucQnA38wxgBLUOmK5CH9uVur4HZMHvgTsC7qurUzJ0GucK6/eFk/tV2l1rg03uwDa23aboFoqthHdOS3Bv4zPBL9xxg7yRdljhmxlZCzaCZKH0e/DfQ/eqqiSQ7As/gwiuWumuVGhzGxkPzzh+O7Tv/p2spk4nPc8pyAa45nKh2+RoB3Bg4MMkPaEnvSbXO9ccNa1E3ZMOFwF4dXwj8OMlbaJO1XzHc2ZxvXsmoqmpXgCRvBT5aVZ8aHt8R+PsRQ1tQ2qrWl9Bewz4DXB94clW9Z9TALmzWBnGvN0M/Y5K8G9gNOJENibkCenxeIMlTph5uQSst/8lI4cyrqj4GfCzJTavqa2PHs0ynJ3kibXAttMGFp48Yz1KOS/I5WhL2WUkuSauaXTXdJgiYsdV2s5ZRBZ5bVYcNJY63AV5N+8PpJlOZGV0JNYOeBByWZKPS51EjWtizgGOSfJ22Fgro+m7Le2nbQe5MKxN7CHDWqBEtbquq+vPkQVX9OcnFxgxoDZiZic9z3H7sADbFjF0I3Ae4A/DqYbPJldi4VLc3N6mq9XcGq+rTw0Vij/6uqp6R5O600vd7AEcBXV28zuAg7mkz8TMe7APsMUPzq6YrZs+jzSQYdVjdIh6T5LSq+jXAcJ7+mk5n1zwGeAOtVL9oW4UeNWpEi3sEsBdwelX9fpgZt6rXmd0mCCaZ61kxDER6PW3VSwFfA540d8JnR6ZLHN/aaYnjWlkJ1bUZK31+C+1i6xRWOZv6F7psVb09yUFDH/+Xk/Rcsn1WkrtW1ccBktwNmIl2jl5NJj7PWhK5qn6QtkP+5sOho4fBpr2amQuBaqvtPjL1+KfAT8eLaEk/GSoNJxeAB9LZXc0pk/PaA4DDquo3q1yZu0mGKrNnAnswG1VmMFs/42/Sbnr0/Pe1XlW9cOwYNsH1J8kBgKr6VZIuN44N8zHuN3YcS0lyrar6Ni05AHD1sf62uk0QDHePHwfsT7vgPhr4t0lvbIfeR5tUfvfh8f1oA6m6uSM/R/cljjWjK6Fm1O5sOEHZu+PS3K2r6ilLf1o3JomWnyY5gHZSvejgr5E9Bnhvkn+lPe+eCTx43JDWhuE59p5M9cICVFWX6+KSHETrJ51cyL4nySEdPxfP1IXAjLk/8Hzgo8Pjo4ZjPfpkkm/Tyt8fO1yA93reCBuqzA5gNqrMYLZ+xpcDvjXMMJuuOuxqM0+ST7D4TIqu4h1skeQyVfUrWN8a3uV15XBN+Qgu3O7ZW7XDU2iVDa+Z52PFxm3sK6rnLQYfpA28mGSsHwBcuqruPV5UC5tMJZ5z7KTaeC9zN4YhdHcATqmq7w4ljterVVyhsVxT8xJmZSXUTEnbX3xLWoLgU8Adga9U1b3GjGs+SV5KK2n8BBu/2Hc3TRsgyZ1pyc2r0raG7AC8cHKHvlfDJgumh1fqoknyGdoq2eOYWr9XVfOdCIwuycnATScbN4aNHF/rbQbB1In1JWl3Xbq+ENDKGy5UflNV5w+/t5esqv8ZO675JDmuqm44fQ6Z5BtV1fXclzk/422BHXr8GWdGNvNMxXkPWqJzcu1zf9pa0SePEtgikjwY+CfanKIA9wL+b1W9e9TA5pHkMODbtGvJF9GqoE6rqoNGDaxjPScIvlVVeyx1rBdpe6N/RasaKFoP92Vo64u6vYCZBZmRlVCzKskpwJ7ACdXWqlwBeE9V3W7k0C4kyXwtO1WdrTlM8oqqemaSe1fVYWPHs1zDf/uXAleuqjsm2YN2kfj2kUObeUm+WVXXHTuO5RqeF/atDRsttgG+UZ2tPkzyZGBr2o7zC7VG9XYhMIuSXBN4Gheufum5DH4mZFiRneSztB7pnwAfqqrdRg5tUZmzGQDotepwpiRZV1X7LHWsF0muA9xqePjFqvrWmPEsJMkJVXWDqeuJrWltc92upx/7b6zLUpDB8UluUlX/BZC25qPnqa/3Gd4+es7x+9ESBl1dwMyYWVkJNav+UG3ly3lJdgB+Trvj3Z0Zmk1ypyQH04YqzkyCAPh32i75Zw+P/x+t/NUEwUV3TJLrVdUpYweyTIcCX0/yUdrdobvR5+/BVWibN54FnAx8FTgGOKa3xHySs1m8jHiHVQxnUxwG/BvwNqaqX7RZvCTJpYCnsqHKrLu7xdNmYSBokq9U1f7z/M1NtrH0+re2XZKrV9XpAEl2BbYbOaYFVduEdhZD2X6SnavqhyOHNZ9J8vjXSa4L/A9w+RHjWVQPf2PdJQiGuxZFuyNwTJIfDo+vRisP6dIMXbjMou7nJcy4dUkuDbyVVv78O9qQze4MpYxPAXauqkdl2HteVZ8cObS5PkOrKNo+yW+njvd+cnK5qvpgkmcBVNV5Sbwg2Dz2Bx46VMH8ic7XBlbVa5McyYY5QA+rqhPGjerCquppAGnbNvahJQseBhyS5Nc9VR1W1SUBkryYNivh3bTfgwOBK40Y2lLOq6o3L/1p2lRTr12/YcOd2N7NwkDQA2HD39wMeTJwZJLTac8NV+PCNx67kOSutF75K9NuLF0NOI3W59+bQ9K2LDwH+DiwPfDccUNa1Oh/Y921GCS52mIfr6ofrFYs6sMszUuYdUl2ofUSnjx2LPNJ8gFaEuPBVXXd4XfjmKraa9zI5pfkY1V1t7HjWK7hgvCewBFVtXeSmwCvqKp5+zi1fAu9tvX8mpZkb9oWgwuAr/Y892W4C3tTYL/h7aVprxndbY+Ybz5R5zOLXkC7APgonc9+SbIfcGJVnZPkgbSZRa/v9e9saN94M3CF4TXt+sBdq6rbKsmhn/uJ1bZvdCnJ8VW19/D+h6vqnmPHtFzDTbBrDQ+/XVV/Wuzzx5LkJNrQvM8P5fu3Ah5YVd2upJ8VPfyNdVdB0OuT+FoxayWOSbYEjq+qyZPlLKyEmllVdcbYMSxht6q6b5L7Q1sXlvS7X2mWkgODp9Cy67sl+SqwI23wkC66vrLxS0jyPODetB3cAQ5NclhvFy5JDqHdsTob+DqtveC1NUzW7tQ5SQ5kw8yi+wPnjBvSoh4yvH361LFeWyffDOyZtqLzqbS2iHcBvSY530r7ub4FoKpOTvI+2rylXs3CZoDp84Ief083kuQZVfXK4eFdp2cXJXlpVf3TSKEt5tyq+mWSLZJsUVVfSvK6sYNaI0b/G+suQaCVNWsljsOE3O903Nek1fXnJJdguNhKshtTT569mUrIhdY2tTVwTm+JOFifjLvF8G93WszfqaoLDX7TX+RwNvwubAPsCnyHPssxob0m7Dk1pPDltH7I3i5cdgYuDnwX+DFtNeevxwxoGR4AvH74V7S5CQ8YNaJFzFgL5XlVVUnuBvxLVb09Sc93NLetqmPn5LnPGyuYZXrB2AEsQy3wfq/uB0wSBHNnF92Bti2gN79O23h0FG098s/pO9E5S14wdgAmCC6ioQRzQR2XZN51Tjnjm4dyoeeNFdAiLgOcOmTS1j/5dJat1up4Pq2//6pJ3ksrJ37oqBEtYrr/cah0uBvQ5dTcIRl3/6r6Z+DUseNZa+ZO/x9eOx43UjjL8RNaImOy3/zitAvwrlTVHYa/revQ5g88Fbhukv+lrWV8/qgBzmOo1Oq+uijJravqi0nuMd/Hq+ojqx3TMpw9zFB5IPC3SbagJWZ79Ysh0T1Jet+LziskZ2QzyJ7D/J8Al5iaBdTrHKAs8P58j3txN+APtLkJBwKXoq0Q1EXUw99YdzMIYP2drM9XVfcDW5J8aXh3G9pQiZNof8zXB9ZV1U3Him0xSY4B/pWNSxwfX1U3GzWweWRG9tjOouFv7dTpFo7eJbks7SI7wH9V1S9GDmmTTNbtjB3HfJL8M+1k+gNsnIzrNdE505KcMjdx0Isk/wnsCxxBe424HXAs7Q49VfXE0YJbQJKdaEnDmwF3Bi5bVZceNah5JNkR+AcuvMLq4WPFNJ8kL6yq5yc5dJ4PV2/xAiS5Iq0a4xtVdXSSnYFbruZ6sE2R5OrAIbTf2V8B3wcO7LHddpEW1V4vumfGnJkJ69+f77E23TCv6qm0Adf/0OuA6562b3SZIABI8gXgHlX1m7FjWY4kHwGeX8MKq2GNxguqqsv+3WEY3etpJ1MAXwGe1GsP+jDg6xpV9fnhD33Lqjp77LjWgiQfA54wKy0cSa5Cm5Y7fWJ91HgRLWzOnbctaEnEW3ScOPzSPIer3Hd+kSV5ytTDLWjD0y5bVbcfKaRFJXnIYh+vqneuViyLSfJE2sXVzWirrI6Z+ndKVV0wYnjzGhL0R9MGrq7fElJVHx4tqDUiyXbAH4eKqGvShr19uvdWqSHuLYDfA/erqveOHJJWUdq2oHMYKh5ovwcMj7epqp6rYLo3awOue9Bzi8HvgFOSHMHGd7K6u2sx2L2m9ltX1TeTXHvMgBYzKyWOAEn+AXgU8De0vaBXoe1kvs2Yca0hM9PCkeQVwH1pJfCTE/+i9cD16C5T758HnEHHf3ezULU1w6bXbZ1Hm0nQ8wXhp6vq59MHkuxeVd8ZK6AF7ELr131yz1PV59i2qp45dhBr1FHAzdNWmn0O+AbtNePAUaOaI8kOwONp5zMfAz4/PH4qcDJgguCvSFVtOXYMa9xMDbgGGJ7DrsrGN8NWrZqz5wTBR4Z/s+LkJG8D3jM8PpD2JN+loRTzjWyoIDgaOKiqzhwvqgU9HrgRbUI11VYdXn7ckNaUnnfBzvX3tGRct4MJp1WHK9Y0jqp64dgxbKKjkzy3qj4IkOSpwCOAPcYNa2NV9ZSlP6s7n0xyp6r61NiBrEEZTv4fAbypql45zFfqzbtpLQVfo7WbPJt2t/juVXXiiHFJy5LkhlV13Jxjd+6tbH8wawOuX0ybr3U6G98MW7Vqzm4TBFX1ziQXA645HOp9mvbDgMcCBw2Pj6Kt2+nVocD7aGusoA30OZTWZ9qbP1XVnyfJviRbMRtTaWdCVX15vhaOseNawOm0Hvlun9inzUqvsVZekn1oFwFz22OuP1pQi7slcEiSewNXAE6jJWp10R0E/FOSP9HaIrrt4R6G/N2kqo4ZO5ZlSpKb0m7STLYXbDFiPAu5+mT+yHBz6ae0/ug/Lv5lUjfemuTBVfVNgOHu/JOAHhMEMzXgGrgPrerhz2MF0G2CIMktgXfSSnJD+4/6kF57javqj0n+DfhUhyWY89mxqqYHD/17kieNFcwSvpzkn2iTaG9Hm/z9iZFjWjNmrIXj98CJw4yS6d2wvbYefYxWnfN5pnqN9VfpvbR956ew4Y5At6rqp0k+Q1u5dQFwcFX9buSw1oTp7Sa9q6oLkvwr0OVg1Xk8ifY7+9GqOnUYAjjfbJWxrb/hNcxLONPkgGbMvYAPJXkAcHPgwcDfjRvS/KrqiCTHs2HA9UGdD7j+JnBp4OdLfN6K6XlI4XHAAyYX28OwmfdX1Q3HjWx+Se4KvAq4WFXtmmQv4EU99nHD+iGQhwLvHw7dH3hYVXV3UTjcwXgE7YknwGeBt1Wvv7wzJsmJDC0ck+n6vU5XX2hwWi8D0+ZKcuIsDMFZaI3ZRPW5zmymTKYTjx3HciX5PG3V4RNpfZBvB46qqqeNGtgaMfSXXoO2AQnoetjqq2ml8B+ZldfdJNtW1e+X/sxxTA2lg40H03VbTSLNNVyb/SfwQ1p7zB/GjWh+Se4OfHEy+D7JpWnbTf5zzLgWMlQcfoyWKJi+GbZq15Q9JwhOnlt6Od+xXgwJjVsDR/Z+kQXrtwK8EZhMU/8q8MReJ9kP7SbXorUWfGfMspu1JsnXq+rGk/V7QwvH8b3+rc2SJC+hTcrtutd4ao3Z5WnT4L84PL4VLf47jxLYGpLkNrRE7Nzqly6TL0n+fvrkKW0l6j9V1YvHi2ptSPJIWpvBTsCJtLtaX+t1W8iwcms7WhXUH+j4InZoL3g7sH1V7ZxkT+DRVfW4kUOT1oQkp7Bxm+/lgd8wvK71eO44382a9L1y+lTgLcypOKxVXO/ebYsBsG6eoX/rRoxnKedW1W/mDMXsM/sCVNux22V1w1xJDqCVvP837cRk1ySPrqpPjxvZmjEzLRxJvs88f1dVdfURwlmOmeg1ngxTTPI5YI/JNPgkVwL+fcTQ1pKH0ZKcW7Px0KEuEwRV9Z9J9qfNJjmUtu3kPUt8mZbnIGBf4L+q6lZJrgW8dOSYFjRLLRHA64DbAx8HqKqTkvztqBFJa8ss3jCYbw5Jz9fAv6+qN4wZQM8/nMfSptdPeouPBt40XjhLOnXow9kyyTVocXc71GfGthi8BrhVVX0P1k8fPRwwQbB5HExr4TgFeDTwKeBto0a0sH2m3t+GNmTzb0aKZUkzdmINcNU5q+J+Buw8VjBrzL5VtfvYQSxXkufT/t52p7WjXYyWINhvsa/TsvxxmFtEkotX1beTdPu7MawDOxDYtapenOSqwJWq6tiRQ5tXVf1ozs0a579Im0lV/WCoKDu1qq41djzLtC7Ja4F/HR4/Hjhukc8f29FJXkZLdE5XHP71rjlM8oWhD/5F1fYEv3bsmJbpCbQJ1X+ibQf4LNBzKeYsbTE4e5IcGJwOnD1WMGtNVV0AvHX417Wq+uWcQ68b2nueN0Y8yzFLvcbAF5J8lg2zSe5LG7Coi+6YJHtU1bfGDmSZ7k4bTHc8QFX9JMmsJbx6debQA/ufwBFJfgX8YNSIFvcmWtXLrWnnNb+jnWjvO2ZQC/hRkpsBlWRrWrXGaSPHJK0pw2DN7yTZudfW5DmeQFvp/YHh8RG0JEGvJq0PN5k6tqprDrubQZDkW8AjaT1kD6CV5K63mtmTTZHk3lV12FLHerFAP06XA9WSvJm2GuyDtD+Qe9MGonwe+u3h7V2SD1bVfebpJwO67SPbe+rhFrQ7nI+tqj1HCmlRs9ZrDOsHFt58eHhUVX10zHjWiiSn0baEfJ+WSJ60m3T3dwaQ5NiqulGS46tq7yTb0X53u4x3ViW5BXAp4DO9ztaZ+h1Y37Ob5KQen3eTXA54PXBb2t/Y52jVkXOTy5IugiRH0S5kj2XDwM1VHaSnldNjguBetHLn/bnwzIHq9cR68gK61LFezNgWg0MX+XCVO+X/IkmuVG2V2dXm+/gwp6IrSabXVZ1Hu9h6TXW6WnRIvkx6jfea9BpX1aJbA7T2zNLfGUCSp9EqX24HvAx4OPC+qnrjqIFp1SX5Om146TeGRMGOwOd6HfAlaeUNyc0LWc1BektJ8rqqelKSTzD/jbCukhlJnrLYx6tq1arqu0sQTCR57ixMS05yR+BOwH3YULoCsANt2NeNRglsCXO2GBRtXkK3Wwy0MoY+ss9X1a3GjmUtSvKNqtp3WCV546r6U5JTq+o6Y8c2n6F64BW0qcSh06GKs2poN7kqU+19vVbFAQxDS9evl62qI0YOSSNIciCt3Whv4J20/efP6bFCckhe/AOwCxv/nXkjQdrMklyBDa1Gx1bVz8eMZ64kN6yq42YhmQHrZ/9Am/2zL8OwVeAutJ/vA1ctll4TBLNiWKGzF/AiNu6DPhv4UlX9aoy4FpLkFVX1zJ7bH+YaKgjmy/z5gr8ZDNUk96hhP6w2nyQfpU2vfxKtd+xXwNZVdacx41pIku8Bd6kqe3Y3syQvBh5K28YyeT7rtipOmjZUP92Gliz6Qq/PEUmOoQ1dPo6p4YRV9eHRgpLWoCT3AV4FHEl7Xrg58PSq+tCYcc1nuPlxeFX9aclP7sDQvnFAVZ09PL4kLf5V28higmAzSbJ1VZ07dhxLGUqerw8c12v7w1xJ7jn1cBva8KyfVNUTF/gSbYIkH6P1kR3Bxn1k/nw3oxnpNf5qVTmlfgUk+Q5wvV7/20uLGarNrsDGd+W7qzjsdZaStNYkOQm43aRqYKje+Xyns0kOpd2kOYpW7f2Zqjpv3KgWNpwvXH+S0EhyceDk1dyE1N0Wgxm2y7CSYg82nlbe2372z9DuYm6f5LcMJcSTtz2WEs/N/Cd5P/CVkcJZiz5Cp7vY14KpsvKzh3/XZZgM36F1ST5Am64+vVrH34+L7pvApYGuSjC1+matlSfJE4Dn09aens+G84YeB1Z+MsmdqupTYwcirXFbzGkp+CVteHR3quphw1aTO9Jmrv1rkiOq6pEjh7aQdwHHDlWoAH9Pa+9aNV1XECTZH7hGVR06ZKa2r6rvjx3XfJJ8hfYC+s+0XpGH0f54uly/luRjVXW3seP4Swz7og+vqv8zdixaXUm2BZ4K7FxV/5DkGsDuVfXJkUOb11RZ+em0NWHQcVn5AgNBHQS6GSTZB/gYLVEwnXzpakiSVt6stfIM8d54FjYBJDkb2I72N3YunSdfpFmV5FW0JOH0WuSTq62o79KQJLgD7Rrtb6vqciOHtKAkN6QN7Ie2UeqEVf3f7zVBMAxq2Id28n/NJFcGDuu1/DXJcVV1wySnVNX1po+NHdusG17wp39R/wd4lj2Fm0eS7zP/jIfeql8Y7m4fBzy4qq47JAyO6bWk1LJyTSQ5FXgLcAobkkU9Dkmad+3phGsOL7pZa+UZtsfcrueSXEmrb6iGmlzEHl2drkUeBsrfF7glbWbCB2mbWLp+TktyeTauSl+1tq6eWwzuTuuLPh6gqn4yDGno1Z+SbAF8N8k/Aj8Gth85pjWhqnr+774W7DP1/jbAvYG/GSmWpexWVfdNcn+Aqvp9kowd1CJmqqw8yTa0NbPXYeMXJSsILrrfV9Ubxg5iGe48vH388Pbdw9sDR4hlrZqJVp6plVunA0cmOZyN4121lVtLSXKtqvp2knlnK/W8LUSaRUkeQbuz3dXz1gIeREsKPHoWBhUmuSvwGuDKtPPHnYFv087NVkXPCYI/V1UlKYAk240d0BIOArYFngi8mDYM4yGjRrRGJNkPOLGqzknyQNqqpdf3uj981sxTNvq6JMex8VaOXvw5ySUY7nAm2Y2pE9YOvQw4IcmslJW/m/YidHvaZpYDgZkog54BRw9zaj7Oxr8LXV24TJ5Xk9xuzp77g5McDxw8TmRryg7A72krJCeK/mbBTJLzPxz+XWz4B4tUmYzkKcCjaCfVcxXtnEzS5rMz8JYku9AqO4+iVRGcOGZQcw0DVq9UVf85diyb4MXATWhDH2+Q5FbAqq04hL5bDJ4GXAO4He0k++HA+6rqjaMGplWX5GRgT1qv078DbwPuU1Xz7jXVpplzx2ULWkXBYzudRHs74Dm0YaCfA/YDHlpVR44Z10Jmpax8IskJw4vRyVV1/aFf7+iqusnYsc26oUx7rp7nUZwIPL6qvjo8vhnwpl7bebRy5luLPEurkiWtnOGmzT8ATwOuUlVbjhzShczaOu8k66pqn2FTxA2q6oIkJ63meXm3FQRV9erhYuC3wO7A86rqiJHDupAkn2Dxfs1e7xTOkvOGapK7Af9SVW8fSpu0eUzfcTkPOAO4zzihLGxo4bkMcA9aZjXAQVX1i1EDW9yslJVPTFa1/jrJdWnzPi4/YjxrRlXdauwYNtEjgHckuRTtb+1XtES9LqIkOwFvpCU4AY6mPZedOV5Ui3oWMDcZMN+x0SW5N22F2dlJnkOrOHzxag/4kta64e9rP1o79Qm0BMHRowa1sN8BpySZlXXev06yPa0q471Jfs5U3Kuh5wqCXYGfVtUfh8eXAK5QVWeMGtgcw27zBfV6p3CWJPkybT3jw4C/pfXjnDQZBqm/HpOs6thxLFeS19LKybsuK59I8kjgw8D1aNU62wPPraq3jBnXWjBcaD+f9hwG8GXgRb3f0Rjipvc4Z8lwkvo+Nsx3eCBwYFXdbryoLmwY7HUnWsL4A1Mf2gHYo6puNEpgi5iqftofeAnwKtoNphuPHJq0pgwtZ+cBh9Nez77Wa39/knlbvqtqVVcHLtfQVv8HWlXvgcClgPeu5iaZnhME64CbTaZ/J7kY8NWq2nfcyBY2JDF2rqrvjB3LWpLkisADgG9U1dFJdgZuWVXvGjm0NWGWLlySvBz4Be1kdToL/L+jBbWIWSsr18pJ8mHa0MrJCcmDgD2r6h7jRbWwJBcH7gnswlS1YVW9aKyY1ookJ85t1Zjv2NiS7EkbFv1CNp5Jczbwpar61SiBLWKqTeplwClV9b7JsbFjk9aaJDvQqgj2pw24/nlV7b/4V43Da7RN03OCYL4X0FXtv9gUSe4CvBq4WFXtmmQv2kVWVy0GtkRorlm6cBlWMs5VPa5klKbNykXhRJLPAL+hDZ86f3K8quYbAqdNMPTDHsqG/eH3Bx5WVbcZL6qFDaWuuwwPvzep7OxRkk/StkjdjtZe8Afg2F7PHaVZNbQh3hy4BW121Y9oM4u6G3A9K9doPel2BgFwVpK7VtXHAYb+8557jV8A3Ii2X5OqOnFok+jNq4e39wCuCLxneHx/4GejRKSx7VZV95x6/MJhQFl3qqrHvylpOf6QZP+q+gqs387yh5FjWsxOVXWHsYNYox5Om0Hwz7SE/TG0FrquJNkKeCktth/SZlFcNcmhwLOr6tzFvn4k9wHuALy6qn6d5ErA00eOSVqLXk7rkX8DrcK3x+eDiRdw4Ws0bywtoucEwWNogxn+hfai9CPgweOGtKhzq+o3c1ayd1eeMZmJkOQ1c3q5PzG0deivz8xcuCTZlrbOaueqelSSawC7V9UnRw5tTUhy8bk9hPMd01/kscA7Jz39tKF/Dx0vnCUdk+R6VXXK2IGsNcMqyVm4c/Uq2qrDq1fV2bC+pPjVw7+DRoxtIZcD1gEM7YjQVrdK2oyq6s5jx7AJ5rtGu2ChTx7bZAZBVV0wPN4C2Kaqfr9aMXSbIKiq/wZuMpS2UVW/GzmkpZya5AHAlsNFyxNpdwV6tV2Sq1fV6bB+KOR2I8ekcczShcuhtJLnmw2Pf0ybpN1dgmB4Qr9JVfX8PDDX12hluUsd0yYadkPvOVxgUVW/HTeiJe0PPHRo6/kTLVFfVXX9ccOaXUmeUVWvTPJG5rmB0OFE7TsD16ypXtSq+m2Sx9IuuntMEBxO+9kG2AbYFfgOcJ0xg5I0qlm7RvsCcFva9gWAbWmrvW+24FdsZt0mCOYOSJpkfToekPQE4Nm0E6n3AZ+lTdDt1ZOBI5OcTnshvRrw6HFD2liSU1h8XoInqpvBjF247FZV901yf4Cq+n3mpIR7Meyt/VfakK+uDYNArwJcIskNaM8J0KaVbztaYGtIkpcCr6yqXw+PLwM8taqeM2pgC7vj2AGsQacNb2elWq+mkwNTB89P0l2FJMDc7UZJ9gYeN1I4kvowfY32fto12otHjWhx20zfGK+q3w0VtKum2wQB8DE2DEjqurw1yZbA4cOe62ePHc9yVNVnhizatYZD3+6wjHhSvvT44e1kJdSBI8SyZs3Yhcufh0m0BZBkN/p+fvhCknsCH5nvRLsjt6dVjewEvHbq+NnAP40R0Bp0x6pa/7Osql8luRPQ49/ZpAyeJJen3YnVRVRVnxje/X1VHTb9sST3HiGkpXwryYPnbgxK8kBmpGy/qo5P4opD6a/YUJr/bODZwzXbdj0PWwXOSbL3ZCV2khuyyq2/PW8x+GZVXXfsOJZrmEp8jx5Xwy0kyc248Aqr7lYHzreiKMnxVWXZ82YwSz/fJH9He5Lfg1ZutR/w0Ko6csy4FpLkbFrrzvm0J/dJmfYOowa2gCT3rKoPjx3HWpTkZGDfSSJ2SHStq6ouS5+T3BV4DXBl4Oe0KrPTeo13lsz3/Nrjc26SqwAfoT13HTcc3ge4BHD3qvrxWLEtJMlTph5uQWuPumxV3X6kkKQ1ZRa3oSV5H2223fnAN2jVka+vqleNGtgCkuwL/AfwE9p54xWB+1bVcYt+4WbUcwXBrA1I+h1wSpIj2Hg/e289hQAkeTewG3AiG1ZYFdBdggBIkv2q6qvDg5vRXvi1eWw5PYhuuHC5+MgxzauqPpfkOOAmtCfNg6qq2+0mVXXJsWPYRJ8c+vR2YePEYa+tXbPkvbSKkkOHxw9jw2rRHr2Y9nf2+Wp75W8FPHDkmGZakjsCdwKukuQNUx/aAThvnKgWNiQAbpzk1mzo4f9UVX1hxLCWMv2cex5tJoFJT2nzefXSn9KdPYb5KQcCnwYOpiU9u0wQVNU3klwL2H049J3V3hLRc4Jg1gYkfWT4Nyv2of3B9FlCsrFHAO8YhuiFNkTv4eOGtKbMzIVLkvcAX6bt2u2+xHWYj3AgsGtVvTjJVYErVdWxI4e2kJlp7Zo1VfWKJCfRBg8BvLiqPjtmTEs4t6p+mWSLJFtU1ZeSvG7soGbcT2jzB+7Khjvy0Fp5njxKRMtQVV8Evjh2HMtRVS+E9dsWarJ9QdLmMdmGNmO2TrI18PfAv1TVuT3OUUly66r6YpJ7zPnQNZNQVat2ndlzi8HV5js+6YvURZPkMOCJVfXTsWNZrsmU/Vlq45gVSe7AhguXI3q9cBnuYt58+LcbcAJwVFW9ftTAFpDkzbRVOreuqmsP8x0+V1X7jhzavGattUsrJ8nnaSdTL6Otjvs5rUVi1aYor1VJtl7tu0F/LZLsQ9t2M6kk+A3wiKqalcGQ0kwY5pi9jNbyuX5OTVVdfbSgFpDkicAzgZOAA4CdgfdU1c1HDWyOJC+squdP3bCbVlW1ajdHu00QTMwdkFRVPxwxnDUjyZeAvYBjmbpT2Gnv0EYbLSbHLXv+6zQMmNkXuBWtp+wPVXWtxb9qHJO+4uk5D0lOqqo9x45tPkkOAd44Q61dWiGTPcy0dq4DgUsB762qX44a2BowSyfWs2aY9fH4qjp6eLw/8KaOq0+lmZTkK8DzgX8G7kKrPt2iqp43amDLMFR3bllV3bV29aLbFoOFBiThLtvN5QVjB7AJLHsWsH4Y6HbA14CjaXc0fz5uVIs6d0hoTLYu7EirKOjVrLV2aYVU1WSWzgV02nI0ww5lw4n1rRhOrEeNaO04f5IcAKiqryTxIkDa/C5RVV9IkqG6+wXDjKjuEwRDe3V3zwtzhqxeSFW9drGPb07dJghwQNKKmrEeop2q6g5jB6EunAzcELguLWn06yRfq6pVXf+yCd4AfBS4fJL/C9yLTtfaDe44dgDSX4GZPbHuVZLJBogvJ3kLbdd5AfcFjhwrLmkN+1OSLYDvJvlH4MfA9iPHNOu6GWzdbYtBknVVtc8w1OkGVXVBj6W5s7juAyDJTYA3AtcGLgZsCZzT4/o1y541V5JLAg8FngZcsaq63LoAMEyivQ3tbvwXquq0kUNa1FCSe42qOnSoeNi+qr4/dlyzKskpLP4aYXXGX5kkx9CqdT5EG/73Y+DlVbX7ol+oBQ1tkwupqrr1qgUj/RUYVvGdBlyadlP3UsArq+q/xoxrriGJcZOqOmbsWGZJzwmCmRiQlOQWw7v3oO2pfM/w+P7Az6qqy8nESdYB9wMOo200eDBwzap61qiBzSPJt4D/A1j2vBnN4oXLkKW+Oa2K4Axam8HRw5TtLg0tBldg4/kZXc5SSfJ82vPB7lV1zSRXBg6rqv1GDm1mTQ3cffzw9t3D2wMBqurgVQ9qGZIcNHf453zHtOnmObHegXZi/fUx45KktWh6DtQsSHJ14PW0SvqitdU+uapOX7UYOk4QbAf8kXYx2P2ApEnFw1LHejFVoXHy5EKw1z8gN1qsjFm8cEnyNFpS4LhZGC6T5Am0XuOfAefTeXIryYnADYDjp4YqntxrvLNkvufXyRDLsWJazHyx9foaMWuS3LuqDlvqmCT1JsnrqupJC1VQ91g5neTVtIvsj1SvF75TkvwX8K+0ViloN3SfUFU3Xq0Yup1BMDUgCWZjQNJ2Sa4+ye4k2ZU2TK1Xv09yMeDEJK8EfkqnQ5ImiYC5Gy100Uz9XG8356T/4CTHA90lCKrq1WPHsIkOot2N7zKxOY8/V1VN9gMPiVptHkmyX1V9dXhwMzp8zk1yf+ABwNWTfHzqQ5cE/necqNacZ9Gq95Y6Jkm9mdxMmqXzsUcDTwHOT/IHNtys6a6terBtVb176vF7kjx9NQPoNkGQ5B7AK4DL0/5D9v4f88nAkUlOp8V6NdovZK8eRDs5/Uda7FelrRLsjhstVtxMXLjMqB/RhinOig8OA74uneQfgIcDbx05prXiEcA7klyK9hrxK9rPtzfH0BLGl6M9706cTRsSqr9QkjsCdwKukuQNUx/agQ4nakvSXFV13PDuOtqa6QtgfTtll/Ogqqqb4X+LSfI3w7ufTnIw8B9sGLb6qVWNpddKiyTfA+7S+0CvaUkuDkz2sX+7qlzJtxkMgypvzZyNFlX1iJFDWxOS3BB4B62NZ/2FS1UdP2pgM2xqVc11gN2Bw5la0bmaq2o2VZLbAX9H+134bFUdMXJIa8qQIKCquk0cDSd6n6+qW40dy1qSZE9gL+BFbLyx4GzgS1X1qzHiWguGm0oLqqqPrFYs0l+DoQz+tlX1u+Hx9sDnepsVB+0uGK19dteqenGSqwJXqqpjRw5tI8OK6aKdf81VVXX11Yql2woC2oC/mUkODG4I7EL7ue6ZhKp617ghrQnnVtUvk2yRZIuq+lKS140d1FoxZIP3nIULF4AkVwD2HR4eW1U/HzOeBUyy1T8c/l1s+AeLDIbsQVUdkeTrDK8PSf6mqiwtv4iGBPI9GV4j2vkKVNWLRgxrXlV1fpILklyq9+eDWVJVJyX5JnD7qpqF1slZcpfh7eWBm9G2QwDcilYVY4JA2ry2mSQHAKrqd0m2HTOgRbwJuIB2s/HFwO9oPf77LvZFq62qdh07homeEwTrknwA+E82vvPW5ZN8kncDuwEn0oaRQbsQMEFw0f16yEweBbw3yc+Bc5b4Gi3TLF24JLkP8CraXusAb0zy9Kr60KiBzVFVL4SFh5GNE9XSkjwaeCFtQOwFDK1dwKplrdewj9HaTY5j6jWtY78DTklyBFPPt1X1xPFCmn1D8uWqSS5WVX8eO561oqoeBpDkc8AeVfXT4fGVgH8fMTRprTonyd6TatOhGvUPI8e0kBtX1d5JTgCoql8Nc9i6lOTB8x1fzZvOPScIdgB+Tyt1nSj6zQLvQ3tR6vru4Iy6G+1J58ls2GjR3cXrDJulC5dn09ad/hwgyY7A52n7xHs0a8PIngZct6p+MXYga9BOVXWHsYPYBB+h39fbWfd94KvDEMjp5Eu3rUcz5KqT5MDgZ8DOYwUjrWFPAg5L8hPazYQr0nrle3Tu0Do3GcC8I+0mSK+mKxu2AW4DHM8q3nTuNkEwyQbPkG/S/jh+utQn9iDJNYGn0wb+Te9nv/VoQS1gaqPFBczGRotZM0sXLlvMaSn4JR0OVJzhYWT/TUvMavM7Jsn1quqUsQNZjqp653CH5ZrDoe9U1bljxrSG/Pfwbws2tCNp8/hCks+yYT3YfWlJZEmbUVV9I8m1aHOWoO/XiDcAHwUun+T/AvcCnjNuSAurqidMP05yadrAwlXT85DCawJvBq5QVddNcn3grlX1kpFDm1eSL9GGDx3Lxi0R3e0DhfWD//6Ndtd40hIxPZ1UfyWSHAK8cRYuXJK8Crg+G5/8nVxVzxwvqgsbhpHdgFauPzPDyJLcADgU+DobP49ZVn4RJfkW8H9od4//xIbNPNcfNbAFJLklLSF7Bi3WqwIPqaqjxotqbRla55ju49VFNwwsvPnw8Kiq+uiY8UhrUZKtgccCfzscOhJ4S69JgiGZcRva69kXZmnO3fCz/mZV7b7kJ2+u/82OEwRfpt3hfstkR3uSb1bVdceNbH5JbjHf8ar68mrHshxJjquqG44dh8Y3gxcu9wT2Gx4e3fPJ33ABsMvw8HtV9ccRw1lSkmOBrwCnMFV+50C1iy7J1eY7XlU/WO1YliPJccADquo7w+NrAu/3deOiS3Jd2i7xyUqrXwAPrqpTx4tKkpYvyduArdlQ2fsg4PyqeuR4US1saDG4AhtXTf9wvIgWluQTbBhovQWwB/DBqjp41WLoOEHwjaraN8kJUwmCE6tqr5FDWxOSvAD4Oa3kZvpOodPK/8rM2oXLLEiyFfBS4GG0LQaTO7CHAs/uOMO+/vlWKyPJ5Wk9hUDXJygnz00SzndMmy7JMbTngS8Nj28JvLTH9WCzZqgeeAVtm0HYkPDeYdTApDUmyUlVtedSx3qQ5AnA82kzSc6n/xth0zedzwN+UFVnrmYM3c4gAH6RZDc2DJS4Fx339ye5CfBG4Nq0dWZbAud0/KL0kOHt06eOdTmtPMl+wAvYMC9h8ofdXayzaJIImHvh0qMZOvl7Fa23+OpVdTZAkh2AVw//DhoxtsV8OsmjgE9g4nCzSnJX4DXAlWnJ2asBpwHXGTOuRawb7hC9Z3h8ILBuxHjWku0myQGAqjoyyXZjBrSGvBK4yyyVD0sz6vwku1XVfwMkuTpTLcudOQjYvap+OXYgi0myDfAYWlXvKcDbq2qUuVU9VxBcHTiEts/2V7Ty5wN7vauZZB1wP9p08n2ABwPXrKpnjRrYGpDk27QNBnPnJXT9hz4rFrpwqaruLlySfI8ZOPlL8l3a33/NOb4l8O2qusY4kS0uyffnOWwybjMY5r7cGvh8Vd0gya2AB1bVI0YObV7D+tPHA/sPh44G3lRVvW866V6Sj9ImUr97OPRA4IZVdffxolobkny1qvZb+jMlXRRJbkOrijyddrPmasDDppOfvRjmxN1urIvt5UryAeBc2uvtHWmVA6PcUOq5gqCq6rZDVn2Lqjo7ya5jB7WYqvpeki2r6nzg0GHfZpcJghkbLvKbqvr02EGsYS8GbsKcC5eRY1rIz3pPDgxqvpWn1Xag95mVBaqq6+fYGXduVf0yyRZJtqiqLyV53dhBLaSq/pTkX4Av0OZRfKeq/jxyWGvFw2kDTCdrJI8ejumiWzecZP8nG1dBubJT2oyq6gtJrsHGWwy6SiAnecrw7unAkUkOZ+Pnhd5Wy+5RVdcDSPJ22uD7UfScIPgwsPfUijtou857HZD0+2El1IlJXklrh+hu/dqUN9OGi7xpePyg4ViPw0W+NEyv/wgb/2EfP15Ia0r3Fy5DawHMzsnft5I8uKo22lmb5IHAt0eKaVmS3Iw2WHF6kM+q7d5dw349DK08Cnhvkp8D5yzxNaNJcgBt081/0+4O7Zrk0SZrL7phi8kTk1wKuGDShqTNYgfaqta/mzpWbEjGSNoMktwb+ExVnZzkOcDeSV7S2bn5ZI3sD4d/Fxv+wYYhgD1Zf5O2qs5LMlog3bUYDGsorkPrI5vuj98BeHqPZc+wftDbz2i/eE8GLkUrx/zeqIEtYMaGi8xXrlRVdetVD2YNSvJ54O+BlwGXo7UZ7NvTwKwkhy7y4aqqru6+JbkK7YT0D7TWGGitR5cA7l5VPx4rtsUkeTewG3AiG9p5qlxzeJEN1XB/oCWOD6S9Rry311apobXrzpPXsGEm0OFVda1xI5t9SfYF3sGGk9ffAA8v1wxLmhGTobVJ9qdVor4aeF5V3Xjk0C4kyb2r6rCljo0tyflsuHEQ2jnj7xlh3laPCYK70S5W7gp8fOpDZwP/UVXHjBHXWpPkeODec4aLfKiq9h43Mq22WbpwSbJN76sCpyW5NRuG0H2rqr4wZjxLSXIarcStrxcGrbrJJqGpxwGOnT6mv0ySk4HHV9XRw+P9aTcUupyoPUuGIV+PoD3vTm8L6SqJLM26ydajJC8DTqmq9/W6CSnJ8XOvb+Y7pg26azGoqo8BH0ty06r62tjxrGFPp5XubzRcZNyQ5jeUYT6fDfMSvgy8qKp+M15Ua8dUG88FbNhn26tvJvkZrWf3aOArPf8eVNUXgS+OHccm+CZwRTreGKNVsy7Jp4AP0kox7w18Y9Lu02Fbzyw5f5IcAKiqryTpenjWDHk3rY3r9sCLaEnvWZhbI82aHyd5C3A74BXDYNuuWquT3BG4E3CVJG+Y+tAOtPWBWkB3FQQTSXYE/oEL98KaBd5Mhj/mboeLTCT5MO3CZXLx+iBgz6q6x8JfpbUqyc7AzYH9aE/8v66qvUYNao0Y2nn2og3GmZ7xcNexYtI4Zq2tZ5YMM14uAbyflny5L/BHhpWSnfXwzpSpu5qT8uetgaOr6iZjxyatJUm2Be5Aqx74bpIrAderqs+NHNp6SfYEbkAbCvu8qQ+dDXxpmAejefScIDiGdodw7mq7D48W1AKG1WWvqKqnjR3LUpLcuqq+ODX0bSM93hVKcuLcC8D5jmntS7ITLTlwC2BP4H9pVQQvGzWwNSLJLeY7XlVfXu1YpLVqgbk6E87XuQiSHFtVN0pyFPA44H9orTGuapX+Sg0DgncZHn5vllpVx9Jdi8GUbavqmWMHsRzD6rL9l/7MLtyCVvJ8l3k+1uuk3z8k2b+qvgKQZD9az7z++vwQ+Abw0qp6zNjBrDUmAlbO8Lz1Alo711ZsGDrU5YXLsFb4CVy4is9qkouoqm41dgxr2CFJLgM8hzbHanvgueOGJGkMSbYCXkprof4h7XX3qkOF3LM7Xe3ehZ4rCF4CHFNVnxo7luVI8mbgKsBhTK2u6vGOPLSTv6r6/lLHepBkL1p7waVof9z/Czy0qk4aM65Zl+QU5l/zMrlw6W5g1lAutj9tHsXOwHeBL1fV20cNbMYl+UpV7Z/kbDb+nVj1yblr1bAV4MlcuCquu2Gg0LbaAG8HTqHNJwFMIm0OSQ4CDqWVub4V2Bs4uKfSXEmadUn+mbYt5smTdbJJdqBtXPhDVR00Znw96zlBcDawHa0P9lw6P1FdoF+z2z7NBSZ6HldVNxwrpqUMf9RU1W/HjmUtGFZzLqjq/7d339GWluX9/9+fGUDqgCh2pQUkICCI0owKavLFQqKiRMEeE6NfRU1RkhhsiUa/IT9FY0VC0VhiCcEGGETEQhmQpgQDYiL2AkNxYOD6/fE8xzkznikwe+Z+9jPv11p7nfPce85aH1in7H09931dde26ynJn9FvFHkl31OBIgKpa6X+L1FqSbwxx/NOKTFveaTIzUjjJ7wEvprvbfbIdtSVpcpJcBey8/GSm/mj4t6tqpzbJhm+wRwyqaotV/6vhqKpBTgBYXpJd6Mb/bLlcH4IFzBoJNARJjqyqU5K8arl1AKrq2CbBRmKoBYCVSXIBcDdgpkfJo6bxv2PoktyLZUeEfa9hnLE4K8nb6I5xzW4AOdSGdG9PcgxwOtORd5qk//gE4KSqujwzf9gkacDm2Gm4jIHdyK25xjb3R8OHeYd8IAZXIEiyS1V9O8mclfShvjhJsjPwbuDeVfWQJHsAh1bVmxpHW96DgScBW7FsH4JFdFMjhmSz/uNcxSJ/sCckyX7AccBvAxsB84GbBvZLfsYhVfWT1iHGKsmhwD8C9wN+THde/lt0RUWtmZm78fvMWitgqA3pdqebGHMwS48YDDnvNLkwyenA9sDRSbZg1jEOSRqqmRu4Sd5INxL5ZLqi5xHAfRtGm8sVSZ5TVSfNXkxyJN04VK3A4I4YJHlfVf3xCrr8Dra7b5Kzgb8A3ltVe/Vrl1XVQ9omm1uS/avqa61zrI4kB1bVuata013T35X/Q7r+GfsAz6HbknV002Ba5/pz5wcDZ/ajwg4CjqyqFzaOpnUsyXeAXavq1tZZxibJPLpxoldX1S+T3AO4f1Vd0jbZ9FrRZKYZQ+0HJU2rmaNSq1prKcn96Xbt3ULX/we617mbAE+pqu+3yjZ0g9tBUFV/3H+cti6/m1bVecvtElzSKsxquCjJS+nuDM7eSjzEngnH0TVxWtWa7qKq+k6S+VV1O3BCkosACwTrn9uq6mdJ5iWZV1Vn9TPbtYaSbAkcQ9dgE+Bs4A1VdX27VCt1Gd1Osx83zjE6VXVHkh8Bu/ZdtrXm5prMNGOoE5qkaXZTkiOAj9D9jD2TWU3ah6AvAOyb5GCW7oT8bFV9sWGsqTDoP0xJHgLsyrJvYE9a8Vc09dMkO9JvfU9yGN3Wm6E6mW57ze8Bb6DbGvStpomWk2R/4ABgm+X6ECyg2wavybg5yUbAxUneSvd9O69xJrXxy74J5JeBDyX5MQP7gz/FPkj3pvsZ/fWz6TrZr/TOZ0NbAd9Ocj7L9iBwzOEaSvIPwOHAFSydaFF0P3e6C6alD5Q0Is8C3t4/Cji3XxucqvpPuhHvWk2DO2Iwo2+O9Bi6AsFngUOAr1TVYS1zrUiSHYD30b2h/QVwDd3W3O+2zLUiSS7qtxBfUlV7JNkQOKeq9mudbUaSR9N9D7wYeM+spxYB/1FVV7XINTb9NIMf0fUfeCXdOMl3VdV/Nw02hySbAn8GPKiqXpRkJ+DBVXVa42ijkGQzuq148+iKhlsCp1TVz5sGG4EkF1fVQ1e1NhT979/f4JjDNZfkSmCPqlq8yn+sOy3JE/nN3ZFvaJdIkqbLkHcQHAbsCVxUVc9Pcm/glMaZVqiqrgYe17/Anjczb3PAbus//rLfqfFD4F4N8/yG/oXo2Un+xU71a9UfVNXbgV8Br4dfz+l+e9NUczuB7hzZ/v319+l6J1ggmIy/rapX0zVMOxF+fbfz1U1TjcMtSR5ZVV+Bro8KXTFmkCwErFVXAxsya2eGJiPJe4BNgYOAD9C9ljyvaShphJJsQ9fcfDtmvZ8c6FFl3UlDLhDc0p/TW5JkAd05yAe2DrUiSe4GPI3+B2XWKL6hVq3fl+TuwGuBU4HNgb9tG2mFbu7Hgy1/R2CQDSun0HP5zWLA8+ZYG4Idq+rwJM8EqKqbHQ82UY/nN4sBh8yxpjvvT4ET+14EAX5O93M2KCsZYRW6RsFDnG4ybW6mO9L1RZY9vvHydpFG44B+V+QlVfX6JP8IfK51KGmE/p1u3PSZLD0qpZEYcoHggiRbAe+nu2N4IzDkrvv/DlxPl3XwdwWq6gP9p2cDO7TMsho+BHyUbjzji+ne0Drqbg31b7KfBWyf5NRZTy2ge/MyRLcm2YSlvT52ZAp+3oYuyZ8CLwF2TDK7k/oWdOcKtYaq6mJgz77gTVXd0DbR3GZGWGmtOrV/aPJmduXcnOR+wM8Y3ug1aQw27XccaoQG24NgtiTbAQuGPAJoyCMNZ1uu2d9vqKpj11WW1ZXkwqp62Ey/hH7t/Kp6eOts06zvPbA98GbgNbOeWgRcUlWDm8KR5PHA39D1JjkdOBB4XlV9qWWuadff1b47c3wv2H9gzSQ5sqpOWdHv3iH+zpWmVZLX0k05eizwLrpi8geq6rVNg0kjk+RNwFer6rOts2jyhryDgCR7MOtsS5LfGvAs268m2b2qLm0dZBVm7g49GHg4S+9iPJnhntOb6Zfwg7750HXA1g3zjELf1+HaJI9j6ZGenYFdgEF+H1fVGUkWAvvRbXk+qqp+2jjW1Kuq65PcCOxlv4+J26z/ONed+eFX6DVxfXPVN/ObU5qGvptv8Krqjf2nn0hyGrDxgEeJStPsKOCvkiyme53uMbQRGewOgiQfBPYALqdrmAXdN96gml8kuZTuRd4GwE50zYcWs/QHZY+G8VYoyZeBJ840U0yyBfCZqnrUyr9y3UvyJLpzTg+kuzOwAHh9VblFcwKSXAj8Dt0d5HOB84Fbq+qIpsHmkOQpwH/OvODrjyE9pqo+3TLXWCT5d+BlVfW91lnGJsmBVXXuqtY0fkm+AhwD/BNdcf75dM2Nh9oHaKokOYDfbJw21BHZkjQ4Qy4QXFFVu7bOsSr9Nu0VGurduOXHLPVNFi+pqge3TaZ1LcnCqto7ycuATarqrUMdv7aCUXEXVdVejSKNSl843ItuN9FNM+tVdWizUCMx83O2qjWN36xjc5dW1e6z11pnm3ZJTgZ2BC5maeO0sgGkNHl9s/OdWHYn1JfbJdKkDPmIwdeS7FpVV7QOsjIzBYAkJ1fVs2c/1/+hevacX9jeScB5ST5Ft9vh94F/aZpoOUmOYyVbcP2DPzFJsj/d3PsX9mvzG+ZZmXlzrA3599i08ZzuhPU/WwcA2yzXh2ABw/0509q1OMk84Kok/5duXOvmjTONxT7ArjXUu1/SSCT5I7pjBg+gK8jtR9dM3gljIzDXi+2hOImuSHBlkkuSXLpcd+2h2W32RZL5wGDvBlTV39Fta/wFXZff51fVm9um+g0X0E2F2BjYG7iqfzwU2KhdrNF5BXA08KmqujzJDsBZbSOt0AVJjk2yY/84lu57RBNQVWcD3wU27D8/H1jYNNT024juzd8GdH0IZh430M1o1/rnKGBT4OV0rxOOpJvOozV3GXCf1iGk9cBRdL3Mrq2qg+h2H/6yaSJNzJCPGHwHeBVds7SZHgSD27Kf5Gjgr4BN6GYbQ3dH/lbgfVV1dKtsq5JkT+BRdHfpz6mqbzaONKckXwceOdNVP8mGdHn3a5tsXJJsDlBVN7bOsiJJNqO7y/04uu/bM4C/q6qbVvqFWi1JXgT8MbB1Ve3YN1N7T1U9tnG0qZdk26H9/dK61988+Ieq+vPWWcYoyVl0NxHOY9YIXI9JSZM1M00sycXAvlW1OMnlVbXbqr5Wwzfkrbk/mYYmdP1d9zcnefOQiwHLS3IU8CLgE3QFjVOSvK+qjmubbE53p9uOOzNubfN+TROQZHe6HTtbd5f5CfCcqrq8bbJl9S+sT+sr1Vo7Xgo8AvgGQFVdleRebSONxs1J3ka322z2eU23Y64nkmxQVUuSPLJ1lhF7XesA0nrif/tG0Z8GzkjyC8Ai+EgMuUBwUZIPA//BslXgQY45rKqjp6xZxwvpKn43AST5B7qzQ0MsELyF7vvhLLpixqPwRcAkvRd4VVWdBZDkMcD76c5ND0ZV3Z7kjiRbOrZqrVlcVbcmAbo3NDiKb1I+BHwUeBLwYrot5T9pmkjr2nl0x+UuSnIq8HGWbQY6yNc306Sqzk5yb7qtzwDnVdWPW2aSxqiqntJ/+rr+9fmWwOcbRtIEDblAsAldYeB3Z60VMMg/oFPYrCMs7fBL/3kaZVmpqjohyeeAffulV1fVD1tmGpnNZooDAFX1pX4r/xDdCFya5AyWfWFtw8rJODvJXwGbJHk88BK6Iq3W3D2q6vgkR/X9Hc5Ocn7rUGpiY7rePwfTva4JA359M02SPAN4G/Aluv+vxyX5i6r6t6bBpBHr/6ZpRAZbIKiq57fOcCfNNOv4elUdlGQX4O8bZ1qZE4Bv9FMMAP4AOL5dnFWaT3e3bQNg5yQ7D3h3xrS5OslrgZP76yOBqxvmWZlP4ovotek1dLuLLgX+BPhsVb2/baTRuK3/+IMkTwSuozvWo/XHvfpJFpextDAww506k/HXwMNndg0k2QY4E7BAIEmrabAFgin0q6r6VRKS3K2qvp3kwa1DrUhVHZvkS8DMWcjnV9VFDSOtUH/84XDgcpY2rCzAAsFkvAB4Pd0b7wLO6dcGp6pOTLIRsHO/dGVV3bayr9Gd8rKqejvdEROg61fSr2nNvCnJlsCf0R3lWgC8sm0krWPz6XrozLVbzwLBZMxb7kjBzxj2xC5JGpzBTjGYNv2d+OfTjYw7mG584IZV9YSWuVam75nwQGYViqpqcCPNklwJ7FFVi1f5j7XakmxMdxb6t+juGH9w6G+2+/4IJ9KN4gvd9+9z3U0yGUkWVtXey61dVFV7tcokjcVcP1+arL4R6B7Av/ZLhwOXVNWr26WSpOligWAtSPJo+mYdVXVr6zxzSfJG4HnAf7P0zkUNsaN233/g6UMevzeNknyUbtvzOcAhwHer6hVNQ61CkguBZ1XVlf31zsC/VtXD2iabbkmeCTyLbkfRObOe2gK4wzGHay7J9sDLgO1Ytijr+LX1hMW2dSPJ04AD+8tzqupTK/v3ku68JE8F/gG4F90Nm9C9j1jQNJgmYnAFgv583gpV1bHrKsud1Y8u2qlvqrcNsHlVXdM611z6u/K7D7WAMVuSTwB7Al9k2YkWNqZbA0kurard+883oOv2POi7W0kuqao9VrWmOyfJtsD2wJvp+hDMWER3921Jk2AjkuSbdH1eLmXpUSmbO61HkmxdVT9f9b+UpGFL8h3gyVX1rdZZNHlD7EGwRf/xwXRN/07tr59MNyJokJIcA+xDl/sEYEPgFJZWsYfmMmArYBrG/5zK0u8DTc6vjxP0s7lbZlldFyT5AN3PFsARwAUN84xCVV1LN794/9ZZRuxXVfWO1iHUjsWBtSfJV6rqkUkWsWw/B+9qSmvHjywOjNfgdhDMSPJl4IlVtai/3gL4TFU9qm2yuSW5GNgLWDizhXDIdzaT7AP8O12hYPZdebe7rieS3M7SUYGhGy16MwN+QZXkbsBLWdpc8xzgn+1PMRluGVx7kjwL2Ak4nWV/5w6u74skSXPpXycAPBq4D/Bplv2b5qSpERjiDoIZ9wZmb3+/tV8bqlurqpIUwIDnyM84ke6NwDLbXYcoyTXM0eG5qnZoEGc0qmp+6wyrK8kX+3Pwb+ibTQ32qNGUeytuGVxbdgeeTdfEdvY0lsH1fZGmVZIdgf+tqsV9U9s9gJOq6pctc0kj8uRZn98M/O6s68JR1KMw5ALBScB5/XQAgD+ge1M7VB9L8l5gqyQvohsTN+T54TdP0XbXfWZ9vjHwdJwfvr65b5IDgEOTfITlxoR5F3Zi3DK49jwd2GEa+r5IU+wTwD5Jfgt4H91OyQ8Dg50oJU2Tqno+QJIDq+rc2c8lGeqxat1Jgz1iAJDkYSzdSvzlqrqoZZ5VSfJ4ukpagC9U1RmNI61QkmPptgSdyhRud01yoZ3r1x9JDgNeSPf7YPmeA4OcvjGNkrwdtwyuFUk+DfzxcjPaJU3QzCjJJH9B1/fjOKdHSJO3grHIjnIdiSHvIAC4GPgBfc4kD6qq7zVNtBJ9QWCwRYHlzPyx3G/W2iC3uyaZ/ctmHt2OgqF/72qCqurfgH9L8tqqemPrPCO2ALcMri1bAd9Ocj72fZHWltv6sa3PZelW6A0b5pFGJcn+wAHANstNnlsATM3RVa3cYN9kJXkZcAzwI+B2+mZZdOfJBmOOjrm/fooBN/eqqoNaZ7gT/nHW50uA7wLPaBNFLVkcWLtmtg5qrTimdQBpPfB84MXA31XVNUm2B05unEkak42AzeneQ24xa/0G4LAmiTRxgz1i0M/X3LeqftY6yxgl2Qp4DrAdswpFVfXyRpEkNZZkZ+DdwL2r6iFJ9gAOrao3NY421ZLMBy6vql1aZ5HWF0nuDjywqi5pnUUamyTb9iOSNUKD3UEA/A9wfesQI/ZZ4OtMxxSDLenuvs2MuDybrpu93x/SZL0f+AvgvQBVdUmSDwMWCNZAVd2e5MqhH5OTpl2SLwGH0r2+vRD4cZJzq+pVK/1CSaslyX/Q75xO8hvPe2xuHIZcILga+FKSz7DseU3Hm03GxlP0B/ODwGUsPVbwbOAE4Kkr/AqNjndh14lNq+q85f7oL2kVZmTuDlye5DzgpplFX0xJE7VlVd2Q5I/oxhsek8QdBNLk/L/WAbT2DblA8L3+sVH/0GSd3I9jPI1lCzA/bxdphXasqqfNun59kotbhVEb3oVdJ37azxGfuTtwGF2jWK2517YOIK0HNkhyX7obCn/dOow0NlV1dusMWvsGWyCoqte3zjBytwJvo/sDOtOIooAdmiVasVuSPLKqvgK/nrN6S+NMasO7sGvXS+lmh++S5PvANcARbSONQ1WdneTewMP7pfMceShN3BuALwDnVtX5SXYArmqcSRqdJDsBbwZ2BTaeWa+qIb6P0J005CaF2wB/CezGst94gxvDN5ckZwK3Ae+qqtNa51lekquBR1TVT1tnWZUkewInAVv2S78AnmvjofVPkkfPtW5Fe7KSbAbMq6pFrbOMRZJn0BVlv0Q35eZ3gL/oR3hKkjQ1knyFrj/YP9GNFH0+3euGv20aTBMx5ALB6cBHgT+nG1nzXOAnVfXqpsFWU5L7AfcF9quqd7XOs7z+/+8fVNXNrbOsyPJbyZMsAKiqG9qlkqQ7L8k3gcfP7Broi+BnVtWebZNJ4+EkFmndSHJhVT0syaVVtfvstdbZtOYGe8QAuEdVHZ/kqP7u4NlJzm8danVV1XXAdXRddIfoJuDiJGexbA+CIY05/DSwN0CSTyzXh0DroSSLWHokZiNgQ+CmqlrQLpW0WuYtd6TgZ8C8VmGkkXISi7RuLE4yD7gqyf8Fvg9s3jiTJmTIBYLb+o8/SPJEujfbWzfMM6ckl7L0DcsyTwFVVXus40ir69P9Y8hmt1L3TJOoqi1mPk/Xav/3gf3aJZJW2+eTfAH41/76cLpxs5Imx0ks0rpxFLAp8HLgjcBBdLu9NQJDLhC8KcmWwJ8BxwELgFe2jTSnJ7UOcFdU1YlJNgJ27peurKrbVvY1DdQKPpeo7nzUp5McA7ymdZ4xSrIPcF2/I0p3QZK7VdXiqvqLJE8FHtk/9b6q+lTLbNIIOYlFWgeq6nyAJHdU1fNb59FkDbYHwTRKsi2wU1WdmWQTYIOhNvlK8hjgROC7dHfqH0jX+O/L7VItK8ntdEchAmwCzPRLmNmd4bby9Uz/BmvGPGAf4NFVtX+jSKOW5ERgD+C/qurw1nmmUZKFVbV3kpOr6tmt80hj1k8teB9wAF1D42uAI6rq2qbBpJFJsj9wPLB5VT2obyj+J1X1ksbRNAFD3kEwVZK8CPhjumMQOwIPAN4DPLZlrpX4R+B3q+pK+HVjn38FBtNcpKrmt86gwXnyrM+X0BW4fr9NlPGrqucCJNliVf9WK7RRkmcBByxX4AKgqj7ZIJM0Kn2/qrcD962qxzmJRVrr/j/g94BTAarqm0ke1TSRJsYCweS8FHgE8A2Aqroqyb3aRlqpDWeKAwBV9V9JNmwZSFoVt7GtXUkOBC6uqpuSHEnXJPTt3n1bIy8GjgC2YtkCF3TboC0QSGvu+cDb6Y6k7l1VNzXOI41eVf3Pcv0+bm+VRZM1yAJB3xXzsKr6WOssd8Liqrp15gclyQYM+9z8BUk+AJzSXx8BXNAwj7RKSR5A9wLwwH7pHOCoqvrfdqlG5d3Anv1WwT8DPgCcBDy6aaopVlVfAb6S5IKqOr51HmmkvpXkKuB+SS6ZtT70htHStPqfJAcA1d9gPAr4VuNMmpDB9iDoX0zt0zrH6kryVuCXwHOAlwEvAa6oqr9umWtFktyNbtfDTMOsc4B/rqrFK/4qqa0kZwAfBk7ul46kO1/6+HapxmPWefm/Bb7fj5pdWFV7t842Bv2Lqe2YVZyvqpOaBZJGJMl9gC8Ahy7/nLugpMlKck+6XTuPoyvEnU53w+ZnTYNpIoZcIHgL8FPgo3SN6gCoqp83C7US/ci1PwJ+l+4H5QvAB2qg/4P783m/qqrb++v5wN2q6uaVf6XUTpKLq+qhq1rTXZPkbODzdNt1HwX8GPhmVe3eNNgIJDmZrj/NxSzdhllV9fJmoaQRmoIJTZI0aEMuEFwzx3JV1Q7rPMwq9G+uL6+qXVpnWV1Jvg48rqpu7K83B06vqgPaJpNWLMkXgRNYOkv+mcDzq2qozUCnSn8H7lnA+VV1TpIHAY/xLveaS/ItYNehFo2lMUjyaLpjUd9loBOapDFIsg3wIn5zV9wLWmXS5AyyBwFAVW3fOsPqqqrbk1yZ5EFV9b3WeVbTxjPFAYCqujHJpi0DSavhBXQ9CP6pvz6X7m63JuOVVfXqmYuq+l6S3VoGGpHLgPvgTHZpbTqWgU9okkbi3+mOJ5+JzQlHZ3AFgiQHV9V/zjUOCgY9EuruwOVJzmPZIxG/cRZuIG5KsndVLQRI8jDglsaZpJXqz5EO9WdqDB4PvHq5tUPmWNOdd0/giv5vxK97vQz4b4Q0jZzQJK0bm86+oaBxGVyBgK5b9n/ym+OgYNgjoV7bOsCd9Arg40muo9uGdx/g8KaJpFVIsgNdU5z96H4ffI3urvfVTYNNuSR/StdYdcflOoBvQbdLQ2vuda0DSOuBC53QJK0TpyV5QlV9tnUQTd5gexBo7eur6g/uL23ko8Hre2e8i6U9CP4QeFlV7dsu1fRLsiXdLqg3A6+Z9dSioTaGlaTlOaFJWruSLKK7QRNgM7odcbexdKTogobxNCGDLhAkeSKwG7DxzFpVvaFdohVLsh/d2ejfBjYC5gM3DfUHJclLgQ9V1S/767sDz6yqf24aTFqJJJcsP886yTeras9WmcZiGputToNZL6Z+4yl8MSVNjL/DJGky5rUOsCJJ3kO35f1ldC+kng5s2zTUyr2TrqP6VcAmdCMP39U00cq9aKY4AFBVv6DrRioNTpKtk2wNfC7Ja5Jsl2TbJH8JuL1tAvqRp1f2kws0IVW1RVUtmOOxhcUBaXL8HSZJkzHYHQQzdwpnfdwc+FxV/U7rbHNJckFV7TP7DmeSi6pqr9bZ5pLkUmCPmZFbfeX9kqqyY7kGpx97OrOlbXmDHH86jZJ8GdgLmJZmq5L0a/4Ok6Q1N8QmhTNmOurfnOR+wM+A+zbMsyo3J9kIuDjJW+lGWQ12hwbweeCjSd7bX/9JvyYNzjSNPZ1y09ZsVZJm83eYJK2hIRcITkuyFfA2YCHd3cP3N020cs+mKwj8X+CVwAOBpzVNtHKvBv4Y+NP++gyG/f9XAiDJQ4BdWbY3yUntEo1HVZ09+zrJI+mOTp0991dIUntJNgZeDPwWcClwfFUtaZtKGrd+9/G9mfV+sqq+1y6RJmWwRwxm67vSblxV17fOsjL9DoJd6IoZV1bVrY0jrbYkvwP8YVW9tHUWaUWSHAM8hq5A8FngEOArVXVYy1xjkmQv4Fl0fV+uAT5RVe9sm0qSVizJR+k6qZ9D93fh2qo6qm0qabySvAw4BvgRcEe/XMs3ktZ0GuwOgr4a/BK6UTUFfCXJu6vqV22Tza2fuPAe4L/pzklvn+RPqupzbZOtWP9G4JnAM+jeCHyybSJplQ4D9gQuqqrnJ7k3S+dd6y5KsjPd74JnAj8FPkpXQD6oaTBJWj27VtXuAEmOp+tBIGntOQp4cFX9rHUQTd5gCwTAScAiutGB0N3ROpnurtYQ/SNwUFV9ByDJjsBngEEVCHwjoCl3S1XdkWRJkgXAj+mO82jNfJvuztuTZv0Oe2XbSJK02m6b+aSqliRz9bOVNEH/Awx6Z7fuuiEXCB5SVbvOuj4ryRXN0qzaopkX1r2r6QocQ+MbAU2zC/reJO8HLgRuBL7WNNE4PBX4Q7rfs58HPsLcEyMkaYj2THJD/3mATfrr0G17dqSoNFlXA19K8hlg8cxiVR3bLpImZcgFgoVJ9quqrwMk2Re4oHGmlbkgyWeBj9EdiXg6cH6SpwJU1VC27/tGQFOrql7Sf/qe/vt3QVVd0jLTGFTVp4FPJ9kM+H3gFcC9krwb+FRVnd4wniStVFXNb51BWs98r39s1D80IoNtUpjkW8CD6b75AB4EXAksYYBNMJKcsJKnq6pesM7CrIZZbwSeCRxMd6TDNwIapCR7r+z5qlq4rrKsL5Lcna7QeXhVPbZ1HkmSJK19Qy4QbLuy56vq2nWVZex8I6ChS3LWSp6uqjp4nYWRJElajyXZBvhLYDeWHTvt67ERGGyBAH49g3unqjohyT2BLarqmta55pJkB+DtwH50Rwy+Bryyqq5uGkySJEmSJiTJ6XSNzv8ceDHwXOAnVfXqpsE0EfNaB1iRft75q4Gj+6WNGPY4sw/T9R+4L3A/4OPAvzZNJEmSJEmTdY+qOh64rarO7o9Su3tgJAZbIACeAhwK3ARQVdcBWzRNtHKbVtXJVbWkf5zCrC03kiRJkjQCM6NFf5DkiUn2ArZuGUiTM+QpBrdWVSUp+HVTvSH7XJLX0E0FKOBw4LNJtgaoqp+3DCdJkiRJE/CmJFsCfwYcBywAHJs+EoPtQZDkz4GdgMcDbwZeAHy4qo5rGmwFkqysN0JV1Q7rLIw0UkkCHAHsUFVvSPIg4D5VdV7jaJIkSdLUG2SBoH8T8ABgF+B3gQBfqKozmgaT1FSSdwN3AAdX1W/3EzhOr6qHN44mSZK0XkiyPfAyYDtm7UivqkNbZdLkDPKIQX+04LNVtTswNUWBJA8BdmXZcR8ntUskjc6+VbV3kosAquoXSTZqHUqSJGk98mngeOA/6G7caEQGWSDoLUzy8Ko6v3WQ1dFPXXgMXYHgs8AhwFcACwTS5NyWZD5dn4+ZObz+YZIkSVp3flVV72gdQmvHII8YACT5NvBbwLV0kwxCt7lgj6bBViDJpcCewEVVtWeSewOnVNXjG0eTRiPJEXQNQPcGTgQOA/6mqj7eNJgkSdJ6Ismz6HrFnQ4snlmvqoXNQmlihryD4PdaB7iTbqmqO5IsSbIA+DHwwNahpDGpqg8luRB4LF3R8A+q6luNY0mSJK1PdgeeDRzM0p2c1V9ryg22QFBV17bOcCddkGQr4P3AhcCNwNeaJpLG6SrgBvrfX0keVFXfaxtJkiRpvfF0uolSt7YOoskb7BGDaZZkO2BBVV3SOos0JkleBhwD/Ai4nYEfPZIkSRqbJJ8G/riqftw6iybPAoGkqZHkO3STDH7WOoskSdL6KMmXgD2A81m2B4FjDkdgsEcMJGkO/wNc3zqEJEnSeuyY1gG09kzNDoIkZwK3Ae+qqtNa55G07iR5Vf/pbsCDgc+wbMX62Ba5JEmSpDGZph0EzwHuC+zXOshckmw9x/KiqrptnYeRxmeL/uP3+sdG/QO6rrmSJElaB5IsYunrr42ADYGbqmpBu1SalKnZQTB0Sb5LN9bwF3SN07YCfkjXTO1FVXVhs3DSSCR5elV9fFVrkiRJWvuSBPh9YL+qek3rPFpz81oHWJEkByY5I8l/Jbk6yTVJrm6dayXOAJ5QVfesqnsAhwCnAS8B/rlpMmk8jl7NNUmSJK1l1fk08Huts2gyhnzE4HjglcCFdOPMhm6/qnrRzEVVnZ7k/1XVnyS5W8tg0rRLcgjwBOD+Sd4x66kFwJI2qSRJktY/SZ4663IesA/wq0ZxNGFDLhBcX1Wfax3iTvhBklcDH+mvDwd+lGQ+cEe7WNIoXAdcABxKVzScsYiukChJkqR148mzPl8CfJfumIFGYLA9CJK8BZgPfJJlu5UvbBZqJZLck27kxyP7pXOB19ONZHtQVX2nVTZpLJJsaONPSZIkae0YcoHgrDmWq6oOXudhJEmSJGk9luQ4VjI9qqpevg7jaC0Z7BGDqjqodYY7I8nOwJ8D2zHr/6sFDUmSJEkjcMGsz19Pt3taIzPkHQRb0n3TPapfOht4Q1Vd3y7ViiX5JvAelmuq6HhDafKSbA5QVTe2ziJJkrS+SXJRVe3VOocmb7A7CIAPApcBz+ivnw2cADx1hV/R1pKqenfrENKYJdkdOAnYurvMT4DnVtVlbZNJkiStV4Z5l1lrbMg7CC6uqoeuam0okrwO+DHwKZZtqvjzVpmksUnyVeCvq+qs/voxwN9X1QEtc0mSJK1Pkiysqr1b59DkDXkHwS1JHllVXwFIciBwS+NMK/Pc/uNfzForYIcGWaSx2mymOABQVV9KslnLQJIkSeuDJItYunNg0yQ3zDxF10x+QZtkmqQhFwj+FDix70UQ4OfA85omWomq2r51Bmk9cHWS1wIn99dHAlc3zCNJkrReqKotWmfQ2jfYIwYzkiwAqKobVvVvW0hycFX9Z5I5eyNU1SfXdSZprJLcna5r7iPpKtjnAK+rql+2zCVJkiSNweB2ECQ5sqpOSfKq5dYBqKpjmwRbsUcD/wk8eY7nCrBAIE3O45afsZvk6cDHG+WRJEmSRmNwBQJg5jzxXFtYBrfdoaqOSTIP+FxVfax1HmnkjuY3iwFzrUmSJEm6kwZ7xCDJgVV17qrWhiLJBVW1T+sc0hglOQR4At3Y04/OemoBsGtVPaJJMEmSJGlE5rUOsBLHrebaUJyZ5M+TPDDJ1jOP1qGkkbgOuAD4FXDhrMepwO81zCVJkiSNxuB2ECTZHzgAeAXwT7OeWgA8par2bJFrVZJcM8dyVZVjDqUJSbJhVd3WOockSZI0RkPsQbARsDldttl9CG4ADmuSaDU45lBaJx6R5HXAtnS/I2bm7lqIkyRJktbQ4HYQzEiybVVd2zrHnZHkIcCuwMYza1V1UrtE0rgk+TbwSrrjBbfPrFfVz5qFkiRJkkZiiDsIZtyc5G3Abiz7hvvgdpFWLMkxwGPoCgSfBQ4BvgJYIJAm5/qq+lzrEJIkSdIYDblJ4YeAbwPbA68Hvguc3zLQKhwGPBb4YVU9H9gT2LJtJGl0zkrytiT7J9l75tE6lCRJkjQGQ95BcI+qOj7JUVV1NnB2kiEXCG6pqjuSLEmyAPgx8MDWoaSR2bf/OHukaAGD3FkkSZIkTZMhFwhmOpX/IMkT6cacDXls4AVJtgLeT3c++kbga00TSSNTVQe1ziBJkiSN1ZCbFD4JOIfuLvxxdGMOX19VpzYNthqSbAcsqKpLWmeRxiDJkVV1SpJXzfV8VR27rjNJkiRJYzPIHQRJ5gM7VdVpwPXA4O8aJglwBLBDVb0hyYOSPKKqzmudTRqBzfqPW6z0X0mSJEm6y4a8g+C8qnpE6xyrK8m7gTuAg6vqt5PcHTi9qh7eOJokSZIkSas0yB0EvXOTvBP4KHDTzGJVLWwXaaX2raq9k1wEUFW/SLJR61CSJEmSJK2OIRcIHtp/fMOstSF3K7+tPxpRAEm2odtRIEmSJEnS4A22QDCF3crfAXwKuFeSvwMOA/6mbSRJkiRJklbPkHsQbAkcAzyqXzobeENVXd8u1col2QV4LBDgi1X1rcaRpFFJchRwArAI+ACwF/Caqjq9aTBJkiRpBOa1DrASH6R7E/CM/nED3RuDQUryRrqRjP9SVe+0OCCtFS+oqhuA3wXuDjwbeEvbSJIkSdI4DPaIAbBjVT1t1vXrk1zcKsxquBp4JvCOJIuAc4AvV9W/t40ljUr6j08ATq6qy/sRo5IkSZLW0JB3ENyS5JEzF0kOBG5pmGelquqEqnoBcBBwCvD0/qOkybkwyel0BYIvJNkCm4FKkiRJEzHkHgQPBU4EtuyXfgE8r6q+2SzUSiT5ALAr8CO63QNfARZW1ZKmwaQRSTKPbsLJ1VX1yyT3AO5fVZe0TSZJkiRNv8EeMaiqi4E9kyzor29om2iV7gHMB34J/Bz4qcUBaeLOqKrHzlxU1c+SfIyuOagkSZKkNTDYIwZJ/j7JVlV1Q1XdkOTuSd7UOteKVNVTqmpf4K3AVsBZSf63bSppHJJsnGRr4J7974Kt+8d2wP0bx5MkSZJGYchHDC6qqr2WW1tYVXu3yrQySZ4E/A7dWMatgK8D51TVB1vmksagH2/4CuB+wPdZ2qzwBuD9VfXORtEkSZKk0RhygeAS4OFVtbi/3gS4oKp2a5tsbkneSdd74Jyquq51HmmMkrysqo5rnUOSJEkaoyEXCF4NPBk4oV96PnBqVb21XSpJrSU5ANiOWT1UquqkZoEkSZKkkRhsgQAgyf8BHtdfnlFVX2iZR1JbSU4GdgQuBm7vl6uqXt4slCRJkjQSg51i0PsWsKSqzkyyaZItqmpR61CSmtkH2LWGXNmUJEmSptSQpxi8CPg34L390v2BTzcLJGkILgPu0zqEJEmSNEZD3kHwUuARwDcAquqqJPdqG2n1JTkRuBl4V1Vd1jqPNBL3BK5Ich6weGaxqg5tF0mSJEkahyEXCBZX1a1JN80syQbANG0rfifwIODZwKsbZ5HG4nWtA0iSJEljNdgmhUneCvwSeA7wMuAlwBVV9dctc62OJPOAzavqhtZZJEmSJElaHYPtQQC8BvgJcCnwJ8Bngb9pmmglknw4yYIkm9Gdk74iyV+0ziWNSZL9kpyf5MYktya5PYmFOEmSJGkCBruDACDJNgBV9ZPWWVYlycVV9dAkRwB70xU4LqyqPRpHk0YjyQXAHwIfp5to8Bxg56o6umkwSZIkaQQGt4Mgndcl+SlwJXBlkp8k+dvW2VZhwyQbAn8AnFpVtzFdPROkqVBV3wHmV9XtVXUC8H9aZ5IkSZLGYHAFAuCVwIHAw6tq66raGtgXODDJK9tGW6n3At8FNgO+nGRbwK3P0mTdnGQj4OIkb+1/Jwzx95gkSZI0dQZ3xCDJRcDjq+qny61vA5xeVXu1SXbnJdmgqpa0ziGNRV94+xGwEV0xcUvgn/tdBZIkSZLWwBALBJdV1UPu7HOtJbk38PfA/arqkCS7AvtX1fGNo0mjkGQ+cFJVHdE6iyRJkjRGQ9yae+tdfK61fwG+ANyvv/4v4BWtwkhjU1W3A9v2RwwkSZIkTdgGrQPMYc8VjC0LsPG6DnMn3LOqPpbkaICqWpLk9tahpJG5Gjg3yanATTOLVXVsu0iSJEnSOAyuQFBV81tnuItuSnIP+skFSfYDrm8bSRqd/+4f84At+rVhnZOSJEmSptTgCgRT7FXAqcCOSc4FtgEOaxtJGp0rqurjsxeSPL1VGEmSJGlMBtekcJol2QB4MN1xiCur6rbGkaRRSbKwqvZe1ZokSZKkO88dBGsoyVNX8NTOSaiqT67TQNIIJTkEeAJw/yTvmPXUAsBRopIkSdIEWCBYc09eyXMFWCCQ1tx1wAXAocCFs9YXAa9skkiSJEkaGY8YSJoaSTb06I4kSZK0driDYA0lObKqTknyqrmed/yaNFGPSPI6YFu6318Bqqp2aJpKkiRJGgELBGtus/7jFnM85/YMabKOpztScCFwe+MskiRJ0qh4xGBCkhxYVeeuak3SXZfkG1W1b+sckiRJ0hhZIJgQx69Ja1+StwDz6Zp/Lp5Zr6qFzUJJkiRJI+ERgzWUZH/gAGCb5foQLKB7IyNpcmZ2D+wza62AgxtkkSRJkkbFAsGa2wjYnO7/5ew+BDcAhzVJJI1UVR3UOoMkSZI0Vh4xmJAku1TVt5dbu2dV/bRVJmlsktwb+HvgflV1SJJdgf2r6vjG0SRJkqSpN691gBH5WJL9Zi6SPA34asM80hj9C/AF4H799X8Br2gVRpIkSRoTjxhMzhHAB5N8ie7Nyz3wXLQ0afesqo8lORqgqpYkcdyhJEmSNAEWCCakqi5N8nfAycAi4FFV9b+NY0ljc1OSe9A1JqTftXN920iSJEnSOFggmJAkxwM7AnsAOwOnJTmuqt7VNpk0Kq8CTgV2THIusA02A5UkSZImwgLB5FwK/FF1XR+vSbIvcGzjTNKoVNXCJI8GHgwEuLKqbmscS5IkSRoFpxhMUJJtgZ2q6swkmwAbVNWi1rmksUiyKd0ugm2r6kVJdgIeXFWnNY4mSZIkTT2nGExIkhcB/wa8t196APDpZoGkcToBuBXYv7/+PvCmdnEkSZKk8bBAMDkvBQ4EbgCoqquAezVNJI3PjlX1VuA2gKq6me6ogSRJkqQ1ZIFgchZX1a0zF0k2oO+0Lmlibu2P78xMMdgRWNw2kiRJkjQONimcnLOT/BWwSZLHAy8B/qNxJmlsjgE+DzwwyYfodu08r2kiSZIkaSRsUjghSeYBLwR+l27L8xeq6v1tU0nj0f+MHQZ8EdiP7ufs61X106bBJEmSpJGwQDAhSY6qqrevak3SXZfkgqrap3UOSZIkaYzsQTA5z51j7XnrOoQ0cmcm+fMkD0yy9cyjdShJkiRpDNxBsIaSPBN4FvBI4JxZT20B3FFVj20STBqhJNfMsVxVtcM6DyNJkiSNjE0K19xXgR8A9wT+cdb6IuCSJomkkaqq7VtnkCRJksbKHQSSJEmSJMkeBJIkSZIkyQKBJEmSJEnCHgRrLMkXq+qxSf6hql7dOo80Rkn2XtnzVbVwXWWRJEmSxsoCwZq7b5IDgEOTfATI7Cd94yJNxEwD0I2BfYBv0v2s7QFcAOzfKJckSZI0GhYI1tzfAq8FHgAcu9xzBRy8zhNJI1NVBwEk+SSwd1Vd2l8/BHhdw2iSJEnSaDjFYEKSvLaq3tg6hzRmSS6vqt1WtSZJkiTpzrNAMEFJDgUe1V9+qapOa5lHGpsk/wrcBJzSLx0BbF5Vz2yXSpIkSRoHCwQTkuTNwCOAD/VLzwTOr6q/apdKGpckGwN/ytJC3JeBd1fVr9qlkiRJksbBAsGEJLkEeGhV3dFfzwcuqqo92iaTJEmSJGnVbFI4WVsBP+8/37JhDmmUkhxI15RwW2b9/qqqHVplkiRJksbCAsHkvBm4KMlZdOPXHgW8pm0kaXSOB14JXAjc3jiLJEmSNCoeMZigJPcFHt5fnldVP2yZRxqbJN+oqn1b55AkSZLGyAKBpKmR5C3AfOCTwOKZ9apa2CyUJEmSNBIWCCRNjf4Iz/Kqqg5e52EkSZKkkbFAIEmSJEmSbFI4SUkeCexUVSck2QbYvKquaZ1LGpMkTwR2AzaeWauqN7RLJEmSJI3DvNYBxiLJMcCrgaP7pQ2BU9olksYnyXuAw4GX0U0LeTrdyENJkiRJa8gCweQ8BTgUuAmgqq4DtmiaSBqfA6rqOcAvqur1wP7Azo0zSZIkSaNggWBybq2uoUMBJNmscR5pjG7pP96c5H7AbcB9G+aRJEmSRsMCweR8LMl7ga2SvAg4E3h/40zS2JyWZCvgbcBC4LvAh1sGkiRJksbCKQYTkCTAA4BdgN+lOxv9hao6o2kwacSS3A3YuKqub51FkiRJGgMLBBOS5NKq2r11DkmSJEmS7gqPGEzOwiQPbx1CkiRJkqS7wh0EE5Lk28BvAdfSTTIIUFW1R9NgkiRJkiStBgsEE5JkzlnsVXXtus4ijVWSA4GLq+qmJEcCewNv9+dMkiRJWnMeMZicWsFD0uS8m27E4Z7AnwH/DZzUNpIkSZI0Dhu0DjAin6ErCATYGNgeuBLYrWUoaWSWVFUl+X3gnVV1fJIXtg4lSZIkjYEFgglZfoJBkr2BlzSKI43VoiRHA0cCj0oyD9iwcSZJkiRpFDxisJZU1UJg39Y5pJE5HFgMvLCqfgg8AHhb20iSJEnSONikcEKSvGrW5Ty65mn3qKrfaxRJGpUk84Ezq+qg1lkkSZKkMfKIweRsMevzJXQ9CT7RKIs0OlV1e5I7kmxZVde3ziNJkiSNjQWCybmiqj4+eyHJ04GPr+DfS7rzbgQuTXIGcNPMYlW9vF0kSZIkaRw8YjAhSRZW1d6rWpN01yV57lzrVXXius4iSZIkjY07CNZQkkOAJwD3T/KOWU8toDtqIGlCqurEJJsAD6qqK1vnkSRJksbEKQZr7jrgAuBXwIWzHqcCNiiUJijJk4GLgc/31w9NcmrTUJIkSdJIeMRgQpIsAG6qqtv76/nA3arq5rbJpPFIciFwMPClqtqrX7usqh7SNpkkSZI0/dxBMDmnA5vMut4EOLNRFmmsbptjgsEdTZJIkiRJI2OBYHI2rqobZy76zzdtmEcao8uTPAuYn2SnJMcBX20dSpIkSRoDCwSTc1OSX08sSPIw4JaGeaQxehmwG7AY+DBwA3BU00SSJEnSSNiDYEKSPBz4CF3TwgD3AQ6vqgubBpNGJMkLq+r45dbeUlWvaZVJkiRJGgvHHE5IVZ2fZBfgwf3SlVV1W8tM0gg9LcmvqupDAEneybK9PyRJkiTdRe4gmKAkDwF2BTaeWauqk9olksYlySZ0I0Q/CPwf4JdV5REDSZIkaQIsEExIkmOAx9AVCD4LHAJ8paoOa5lLGoMkW8+63AL4NHAu8LcAVfXzBrEkSZKkUbFAMCFJLgX2BC6qqj2T3Bs4paoe3ziaNPWSXAMUXX+PmY8zqqp2aBJMkiRJGhF7EEzOLVV1R5IlSRYAPwYe2DqUNAZVtX3rDJIkSdLYOeZwci5IshXwfuBCYCHwtaaJpJFJsmmSv0nyvv56pyRPap1LkiRJGgOPGKyhJAdW1blJ7lZVi/u17YAFVXVJ23TSuCT5KF0B7jlV9ZAkmwJfraqHtk0mSZIkTT93EKy5d/Qff71boKq+a3FAWit2rKq3ArcBVNXNLNuPQJIkSdJdZA+CNXdbv935AUnesfyTVfXyBpmksbq1H3VYAEl2BBa3jSRJkiSNgwWCNfck4HHA79FtfZa09hwDfB54YJIPAQcCz2uaSJIkSRoJexBMSJI9q+qbrXNIY5fkHsB+dEcLvl5VP20cSZIkSRoFCwQTkuQE+m3Ps1XVCxrEkUYpSYAjgB2q6g1JHgTcp6rOaxxNkiRJmnoeMZic02Z9vjHwFOC6Rlmksfpn4A7gYOANwCLgE8DDW4aSJEmSxsACwYRU1SdmXyf5V+ArjeJIY7VvVe2d5CKAqvpFko1ah5IkSZLGwDGHa89OwL1ah5BG5rYk81k6xWAbuh0FkiRJktaQOwgmJMkiujct6T/+EHh101DS+LwD+BRwryR/BxwG/E3bSJIkSdI42KRQ0lRJsgvwWLpi3Ber6luNI0mSJEmjYIFggpLcH9iWWTszqurL7RJJ45JkR+B/q2pxkscAewAnVdUvW+aSJEmSxsACwYQk+QfgcOAK4PZ+uarq0HappHFJcjGwD7Ad8BngVGC3qnpCw1iSJEnSKNiDYHL+AHhwVS1uHUQasTuqakmSpwLvrKrjZiYaSJIkSVozTjGYnKuBDVuHkEbutiTPBJ4DnNav+XMnSZIkTYA7CCbnZuDiJF8Efr2LoKpe3i6SNDrPB14M/F1VXZNke+DkxpkkSZKkUbAHwYQkee5c61V14rrOIo1Zko2AXejGiV5ZVbc2jiRJkiSNggUCSVMjyROB9wD/TTfmcHvgT6rqc02DSZIkSSNggWBCkuwEvBnYFdh4Zr2qdmgWShqZJN8GnlRV3+mvdwQ+U1W7tE0mSZIkTT+bFE7OCcC7gSXAQcBJwClNE0njs2imONC7GljUKowkSZI0Ju4gmJAkF1bVw5JcWlW7z15rnU2adv1YQ4DHA9sCH6PrQfB04HtV9ZJW2SRJkqSxcIrB5CxOMg+4Ksn/Bb4PbN44kzQWT571+Y+AR/ef/4RZR3okSZIk3XXuIJiQJA8HvgVsBbwR2BJ4a1V9vWUuSZIkSZJWhwUCSVMjyQOA44AD+6VzgKOq6n/bpZIkSZLGwQLBGkpy6sqer6pD11UWaeySnAF8GDi5XzoSOKKqHt8ulSRJkjQOFgjWUJKfAP8D/CvwDbrZ7L9WVWe3yCWNUZKLq+qhq1qTJEmSdOc55nDN3Qf4K+AhwNvpuqz/tKrOtjggTdzPkhyZZH7/OBL4WetQkiRJ0hi4g2CCktwNeCbwNuD1VfXOxpGkUUmyLV0Pgv3pxhx+FXh5VX2vaTBJkiRpBCwQTEBfGHgiXXFgO+BU4INV9f2WuSRJkiRJWl0WCNZQkpPojhd8FvhIVV3WOJI0Okn+sqremuQ4up0DsxXwc+CUqvrvdZ9OkiRJGgcLBGsoyR3ATf3l7P+ZAaqqFqz7VNK4JHlyVf1Hkueu4J/cA3huVe25LnNJkiRJY7JB6wDTrqps9CitZVX1H/3HE1f0b5LctKLnJEmSJK2aOwgkSZIkSZJjDiVJkiRJkgUCSZIkSZKEBQJJUyTJzkm+mOSy/nqPJH/TOpckSZI0BhYIJE2T9wNHA7cBVNUlwB82TSRJkiSNhAUCSdNk06o6b7m1JU2SSJIkSSNjgUDSNPlpkh2BAkhyGPCDtpEkSZKkcXDMoaSpkWQH4H3AAcAvgGuAI6vquy1zSZIkSWNggUDS1EmyGTCvqha1ziJJkiSNhQUCSVMjyVbAc4DtgA1m1qvq5Y0iSZIkSaOxwar/iSQNxmeBrwOXAnc0ziJJkiSNijsIJE2NJAurau/WOSRJkqQxskAgaWokeSVwI3AasHhmvap+3iyUJEmSNBIeMZA0TW4F3gb8Nf2ow/7jDs0SSZIkSSPhDgJJUyPJ1cAjquqnrbNIkiRJYzOvdQBJuhO+A9zcOoQkSZI0Rh4xkDRNbgIuTnIWy/YgcMyhJEmStIYsEEiaJp/uH5IkSZImzB4EkiRJkiTJHQSShi/Jx6rqGUkuZen0gl+rqj0axJIkSZJGxR0EkgYvyX2r6gdJtp3r+aq6dl1nkiRJksbGKQaSBq+qftB/+pKqunb2A3hJy2ySJEnSWFggkDRNHj/H2iHrPIUkSZI0QvYgkDR4Sf6UbqfAjkkumfXUFsBX26SSJEmSxsUeBJIGL8mWwN2BNwOvmfXUoqr6eZtUkiRJ0ri4g0DS4FXV9cD1SZYs35AwyclV9exG0SRJkqTRsAeBpGmy2+yLJBsAD2uURZIkSRoVCwSSBi/J0UkWAXskuaF/LAJ+BPx743iSJEnSKNiDQNLUSPLmqjq6dQ5JkiRpjNxBIGmanJZkM4AkRyY5Nsm2rUNJkiRJY2CBQNI0eTdwc5I9gT8D/hs4qW0kSZIkaRwsEEiaJkuqOxf1+8A7q+pdwBaNM0mSJEmj4JhDSdNkUZKjgSOBRyWZB2zYOJMkSZI0Cu4gkDRNDgcWAy+sqh8CDwDe1jaSJEmSNA5OMZA0FZLMB86sqoNaZ5EkSZLGyB0EkqZCVd0O3JFky9ZZJEmSpDGyB4GkaXIjcGmSM4CbZhar6uXtIkmSJEnjYIFA0jT5ZP+QJEmSNGH2IJAkSZIkSe4gkDR8ST5WVc9IcinwG1XNqtqjQSxJkiRpVNxBIGnwktyvqq5Lsu1cz1fVtes6kyRJkjQ2FggkDV6ShVW1d5KTq+rZrfNIkiRJY+QRA0nTYKMkzwIOSPLU5Z+sKhsXSpIkSWvIAoGkafBi4AhgK+DJyz1XONlAkiRJWmMeMZA0NZK8sKqOb51DkiRJGiMLBJIkSZIkiXmtA0iSJEmSpPYsEEiSJEmSJJsUSpoeSfaeY/l64NqqWrKu80iSJEljYg8CSVMjydeBvYFLgAAPAS4HtgT+tKpObxhPkiRJmmoeMZA0Ta4D9qqqfarqYcBewNXA44G3Nk0mSZIkTTkLBJKmyc5VdfnMRVVdAexSVVc3zCRJkiSNgj0IJE2Ty5O8G/hIf304cEWSuwG3tYslSZIkTT97EEiaGkk2AV4CPLJfOhf4Z+BXwKZVdWOrbJIkSdK0s0AgSZIkSZI8YiBpeiQ5EHgdsC2zfn9V1Q6tMkmSJElj4Q4CSVMjybeBVwIXArfPrFfVz5qFkiRJkkbCHQSSpsn1VfW51iEkSZKkMXIHgaSpkeQtwHzgk8DimfWqWtgslCRJkjQSFggkTY0kZ82xXFV18DoPI0mSJI2MBQJJkiRJkmQPAknDl+TIqjolyavmer6qjl3XmSRJkqSxsUAgaRps1n/comkKSZIkacQ8YiBJkiRJktxBIGn4krxjZc9X1cvXVRZJkiRprOa1DiBJq+HC/rExsDdwVf94KLBRu1iSJEnSeHjEQNLUSPJ14JFVtaS/3hA4p6r2a5tMkiRJmn7uIJA0Te4OLJh1vXm/JkmSJGkN2YNA0jR5C3BRkrOAAI8CXtc0kSRJkjQSHjGQNFWS3AfYt7/8RlX9sGUeSZIkaSwsEEiaGkkeNdd6VX15XWeRJEmSxsYCgaSpkeQ/Zl1uDDwCuLCqDm4USZIkSRoNexBImhpV9eTZ10keCPx/bdJIkiRJ4+IUA0nT7H+B324dQpIkSRoDdxBImhpJjgNmzkXNAx4KLGwWSJIkSRoRexBImhpJnjvrcgnw3ao6t1UeSZIkaUwsEEiSJEmSJI8YSBq+JJey9GjBMk8BVVV7rONIkiRJ0ui4g0DS4CXZdmXPV9W16yqLJEmSNFbuIJA0eDMFgCTbAz+oql/115sA926ZTZIkSRoLxxxKmiYfB+6YdX17vyZJkiRpDVkgkDRNNqiqW2cu+s83aphHkiRJGg0LBJKmyU+SHDpzkeT3gZ82zCNJkiSNhk0KJU2NJDsCHwLuRzfB4H+A51TVd5oGkyRJkkbAAoGkqZNkc4CqurF1FkmSJGksLBBImhpJ7gY8DdiOWVNYquoNrTJJkiRJY+GYQ0nT5N+B64ELgcWNs0iSJEmj4g4CSVMjyWVV9ZDWOSRJkqQxcoqBpGny1SS7tw4hSZIkjZE7CCRNjSRXAL8FXEN3xCBAVdUeTYNJkiRJI2CBQNLUSLLtXOtVde26ziJJkiSNjU0KJQ1ekq37Txc1DSJJkiSNmDsIJA1ekmuAojtSsLyqqh3WcSRJkiRpdCwQSJIkSZIkpxhIkiRJkiQLBJIkSZIkCQsEkiRJkiQJCwSSJEmSJAkLBJIkSZIkCQsEkiRJkiQJCwSSJEmSJAkLBJIkSZIkCQsEkiRJkiQJCwSSJEmSJAnYoHUASVqVJJcCNddTQFXVHus4kiRJkjQ6qZrrNbckDUeSbVf2fFVdu66ySJIkSWNlgUCSJEmSJHnEQNLwJVnEyo8YLFjHkSRJkqTRcQeBJEmSJElyB4Gk6ZPkXsDGM9dV9b2GcSRJkqRRcMyhpKmR5NAkVwHXAGcD3wU+1zSUJEmSNBIWCCRNkzcC+wH/VVXbA48Fvt42kiRJkjQOFggkTZPbqupnwLwk86rqLGCf1qEkSZKkMbAHgaRp8sskmwNfBj6U5MfATY0zSZIkSaPgFANJUyPJZsAtdLufjgC2BD7U7yqQJEmStAYsEEiaCknmA2dW1UGts0iSJEljZA8CSVOhqm4H7kiyZesskiRJ0hjZg0DSNLkRuDTJGczqPVBVL28XSZIkSRoHCwSSpskn+4ckSZKkCbMHgaSpkmQT4EFVdWXrLJIkSdKY2INA0tRI8mTgYuDz/fVDk5zaNJQkSZI0EhYIJE2T1wGPAH4JUFUXAzu0iyNJkiSNhwUCSdPktqq6frm1O5okkSRJkkbGJoWSpsnlSZ4FzE+yE/By4KuNM0mSJEmj4A4CSdPkZcBuwGLgw8D1wCtaBpIkSZLGwikGkqZGkr2ramHrHJIkSdIYWSCQNDWSnAXcB/g34KNVdVnjSJIkSdJoWCCQNFWS3Ad4BnA4sICuUPCmtqkkSZKk6WeBQNJUSrI78JfA4VW1Ues8kiRJ0rSzSaGkqZHkt5O8LsllwHF0Ewwe0DiWJEmSNAruIJA0NZJ8DfgI8PGquq51HkmSJGlMLBBImhpJNgF27C+/U1W/aplHkiRJGhOPGEgavCQbJHkr8D3gROAk4H+SvDXJhm3TSZIkSeNggUDSNHgbsDWwQ1U9rKr2pttJsBXw/1oGkyRJksbCIwaSBi/JVcDOtdwvrCTzgW9X1U5tkkmSJEnj4Q4CSdOgli8O9Iu3A1Y5JUmSpAmwQCBpGlyR5DnLLyY5Evh2gzySJEnS6HjEQNLgJbk/8EngFuDCfnkfYBPgKVX1/VbZJEmSpLGwQCBpaiQ5GNitv7yiqr7YMo8kSZI0JhYIJEmSJEmSPQgkSZIkSZIFAkmSJEmShAUCSZIkSZKEBQJJkiRJkoQFAkmSJEmSBPz/xlOPvXisOd8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6867" name="Picture 3" descr="C:\Users\Bryan\Desktop\c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981200"/>
            <a:ext cx="9372600" cy="5029200"/>
          </a:xfrm>
          <a:prstGeom prst="rect">
            <a:avLst/>
          </a:prstGeom>
          <a:noFill/>
        </p:spPr>
      </p:pic>
      <p:sp>
        <p:nvSpPr>
          <p:cNvPr id="11" name="文字方塊 10"/>
          <p:cNvSpPr txBox="1"/>
          <p:nvPr/>
        </p:nvSpPr>
        <p:spPr>
          <a:xfrm>
            <a:off x="7043001" y="6248400"/>
            <a:ext cx="21771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Lato Heavy Bold"/>
              </a:rPr>
              <a:t>*Specific industries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Lato Heavy Bold"/>
              </a:rPr>
              <a:t>(all years)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180975" y="228601"/>
            <a:ext cx="9572625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Lato Heavy Bold"/>
              </a:rPr>
              <a:t>GROUP </a:t>
            </a:r>
            <a:r>
              <a:rPr lang="en-US" sz="4800" dirty="0" err="1" smtClean="0">
                <a:solidFill>
                  <a:schemeClr val="bg1"/>
                </a:solidFill>
                <a:latin typeface="Lato Heavy Bold"/>
              </a:rPr>
              <a:t>vs</a:t>
            </a:r>
            <a:r>
              <a:rPr lang="en-US" sz="4800" dirty="0" smtClean="0">
                <a:solidFill>
                  <a:schemeClr val="bg1"/>
                </a:solidFill>
                <a:latin typeface="Lato Heavy Bold"/>
              </a:rPr>
              <a:t> SPECIFIC INDUSTRIES: 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Lato Heavy Bold"/>
              </a:rPr>
              <a:t>Clustering the </a:t>
            </a:r>
            <a:r>
              <a:rPr lang="en-US" sz="2400" u="sng" dirty="0" smtClean="0">
                <a:solidFill>
                  <a:schemeClr val="bg1"/>
                </a:solidFill>
                <a:latin typeface="Lato Heavy Bold"/>
              </a:rPr>
              <a:t>group of industries </a:t>
            </a:r>
            <a:r>
              <a:rPr lang="en-US" sz="2400" dirty="0" smtClean="0">
                <a:solidFill>
                  <a:schemeClr val="bg1"/>
                </a:solidFill>
                <a:latin typeface="Lato Heavy Bold"/>
              </a:rPr>
              <a:t>using K-Means where k = </a:t>
            </a:r>
            <a:r>
              <a:rPr lang="en-US" sz="2400" dirty="0" smtClean="0">
                <a:solidFill>
                  <a:schemeClr val="bg1"/>
                </a:solidFill>
                <a:latin typeface="Lato Heavy Bold"/>
              </a:rPr>
              <a:t>3</a:t>
            </a:r>
            <a:endParaRPr lang="en-US" sz="2400" dirty="0" smtClean="0">
              <a:solidFill>
                <a:schemeClr val="bg1"/>
              </a:solidFill>
              <a:latin typeface="Lato Heavy Bold"/>
            </a:endParaRPr>
          </a:p>
          <a:p>
            <a:endParaRPr lang="en-US" sz="2800" dirty="0">
              <a:solidFill>
                <a:schemeClr val="bg1"/>
              </a:solidFill>
              <a:latin typeface="Lato Heavy Bold"/>
            </a:endParaRPr>
          </a:p>
        </p:txBody>
      </p:sp>
      <p:sp>
        <p:nvSpPr>
          <p:cNvPr id="6146" name="AutoShape 2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8" name="AutoShape 4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50" name="AutoShape 6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2819400"/>
            <a:ext cx="9105900" cy="58769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52" name="AutoShape 8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2819400"/>
            <a:ext cx="9105900" cy="58769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0" name="AutoShape 2" descr="data:image/png;base64,iVBORw0KGgoAAAANSUhEUgAABBAAAAKfCAYAAADXUzvHAAAAOXRFWHRTb2Z0d2FyZQBNYXRwbG90bGliIHZlcnNpb24zLjMuMiwgaHR0cHM6Ly9tYXRwbG90bGliLm9yZy8vihELAAAACXBIWXMAAAsTAAALEwEAmpwYAACh4klEQVR4nOzdd5wkVbn/8e/ZXZAkS5QMS5AoCEgyXFlMYCIoSjCgooiomAXz6vUq6gVREe8PBQQDmJAgGUFFEEm7S1rYJS6ZJUnYACzP74/nNFNTc6qqq7pnpqfn8369+rWzdfpUeLpO9amnq04FMxMAAAAAAECZCaO9AgAAAAAAoPeRQAAAAAAAAJVIIAAAAAAAgEokEAAAAAAAQCUSCAAAAAAAoNKkkVzYKqusYlOmTBnJRQIAAAAAgArXXHPNw2a2atl7RjSBMGXKFF199dUjuUgAAAAAAFAhhHBX1Xu4hQ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UmUCIYSwTgjhkhDCTSGEG0MIn4rTVwohXBhCmBP/XXH4VxcAAAAAAIyGdq5AeE7S58xsc0k7Sfp4CGFzSYdL+quZvVTSX+P/AQAAAABAH6pMIJjZ/WZ2bfz7SUmzJK0laQ9JJ8W3nSRpz2FaRwAAAAAAMMpqjYEQQpgiaRtJ/5a0mpndH4sekLRaQZ2DQghXhxCunjdvXifrCgAAAAAARknbCYQQwnKS/iTp02b2RLbMzEySpeqZ2XFmtp2Zbbfqqqt2tLIAAAAAAGB0tJVACCEsIU8e/MbMTouTHwwhrBHL15D00PCsIgAAAAAAGG3tPIUhSDpe0iwzOypTdKakA+LfB0g6o/urBwAAAAAAesGkNt7zaknvk3R9CGFGnPZlSUdI+n0I4UBJd0l697CsIQAAAAAAGHWVCQQz+6ekUFD8+u6uDgAAAAAA6EW1nsIAAAAAAADGJxIIAAAAAACgEgkEAAAAAABQiQQCAAAAAACoRAIBAAAAAABUIoEAAAAAAAAqkUAAAAAAAACVSCAAAAAAAIBKJBAAAAAAAEAlEggAAAAAAKASCQQAAAAAAFCJBAIAAAAAAKhEAgEAAAAAAFQigQAAAAAAACqRQAAAAAAAAJVIIAAAAAAAgEokEAAAAAAAQCUSCAAAAAAAoBIJBAAAAAAAUIkEAgAAAAAAqEQCAQAAAAAAVCKBAAAAAAAAKpFAAAAAAAAAlUggjCOzNt1stFcBAAAAADBG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FSZQAghnBBCeCiEcENm2rQQwr0hhBnx9ZbhXU0AAAAAADCa2rkC4ZeSdktM/6GZbR1f53R3tQAAAAAAQC+pTCCY2T8kPToC6wIAAAAAAHpUJ2MgfCKEcF28xWHFojeFEA4KIVwdQrh63rx5HSwOAAAAAACMlqYJhJ9J2lDS1pLul3Rk0RvN7Dgz287Mtlt11VUbLg4AAAAAAIymRgkEM3vQzBab2fOSfi5ph+6uFgAAAAAA6CWNEgghhDUy/91L0g1F7wUAAAAAAGPfpKo3hBBOkTRV0iohhHskfUPS1BDC1pJM0p2SPjp8qwgAAAAAAEZbZQLBzPZLTD5+GNYFAAAAAAD0qE6ewgAAAAAAAMYJEggAAAAAAKASCQQAAAAAAFCJBAIAAAAAAKhEAgEAAAAAAFQigQAAAAAAACqRQAAAAAAAAJVIIAAAAAAAgEokEAAAAAAAQCUSCAAAAAAAoBIJBAAAAAAAUIkEAgAAAAAAqEQCAQAAAAAAVCKBAAAAAAAAKpFAAAAAAAAAlUggAAAAAACASiQQAAAAAABAJRIIAAAAAACgEgkEAAAAAABQiQQCAAAAAACoRAIBAAAAAABUIoEAAAAAAAAqkUAAAAAAAACVSCAAAAAAADDOTJs2rXYd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Yx2ZtutlorwIAABgjSCAAAAAAAIBKJBAAAAAAAEAlEghADVzqCwAAAGC8IoEAAAAAAAAqkUAAAAAAAACVSCAAAAAAAIBKJBAwLBgrAAAAAAD6CwkEAAAAAABQiQQCAAAAAACoRAIBAAAAAABUIoEAAAAAAAAqkUAAAAAAAACVSCAAAAAAAIBKJBAAAAAAAEAlEgjAMJty+NmjvQoAAAAA0DESCAAAAAAAoBIJBAAAAAAAUIkEAgAAAAAAqEQCAQAAAAAAVCKBAAAAAAAAKpFAAAAAAAAAlUggAAAAAACASpUJhBDCCSGEh0IIN2SmrRRCuDCEMCf+u+LwriYAAAAAABhN7VyB8EtJu+WmHS7pr2b2Ukl/jf8HAAAAAAB9qjKBYGb/kPRobvIekk6Kf58kac/urhYAAAAAAOglTcdAWM3M7o9/PyBptaI3hhAOCiFcHUK4et68eQ0XBwAAAAAARlPHgyiamUmykvLjzGw7M9tu1VVX7XRxAAAAAABgFDRNIDwYQlhDkuK/D3VvlQAAAAAAQK9pmkA4U9IB8e8DJJ3RndXBeDbl8LNHexUwTrCvAQAAAPW18xjHUyT9S9ImIYR7QggHSjpC0htDCHMkvSH+HwAAAAAA9KlJVW8ws/0Kil7f5XUBAAAAAAA9quNBFAEAAAAAQP8jgQAAAAAAACqRQAAAAAAAAJVIIAAAAAAAgEokEACgB83adLPRXgUAAABgEBIIAAAAAACgEgkEjHn8UgsAAAAAw48EAgAAAAAAqEQCAQAAAAAAVCKBAADoaVMOP3u0VwEAAAAigQAAAAAAANpAAgEAAAAAAFQigQAAAAAAACqRQAAAAAAAAJVIIAAAAAAAgEokEAAAAAAAQCUSCAAAAAAAoBIJBAAAAAAAUIkEAkpNOfzs0V4FAAAAAEAPIIEAAAAAAAAqkUAAAAAAAACVSCAAAAAAAIBKJBAAAAAAAEAlEggAAAAAAPSwLU/acrRXQRIJBAAAAAAA0AYSCAAAAAAAoBIJBAAAAAAAUIkEAgAAAAAAqEQCAQAAAAAAVCKBAAAAAAAAKpFAAAAAAAAAlUggAAAAAACASiQQAAAAAABAJRIIAAAAAACgEgkEAAAAAABQiQQCAAAAAACoRAIBAAAAAABUIoEAAAAAAAAqkUAAAAAAAACVSCAAAAAAAIBKJBAAAAAAAEiYcvjZI7q8adOmjejy6iKBAAAAAAAAKpFAAAAAAAAAlUggAAAAAACASiQQAAAAAABAJRIIQM6WJ2052qsAAAAAAD2HBAIAAAAAAKhEAgEAAAAAAFQigQAAAAAAACqRQAAAAAAAoA/dc/ilXZ0fCQQAAAAAAFCJBAIAAAAAAKhEAgEAAAAAAFQigQAAAAAAACqRQAAAAAAAAJVIIAAAAAAAgEokEAAAAAAAQCUSCAAAAAAAoBIJBAAAAAAAUIkEAgAAAAAAqEQCAQAAAAAAVCKBgHFpyuFnj/YqAAAAAMCYQgIBAAAAAABUIoEAAAAAAAAqkUAAAADAsJu16WajvQoAgA6RQAAAAAAAAJVIIAAAAAAAgEokEAAAAAAAQCUSCBi3pk2bNtqroC1P2nK0VwHDjEeGAgAAoF+QQAAAAAAAAJVIIAAAAAAAgEokEACMeatfMmO0V6EncLsEAAAAhhMJBAAAAAAAUIkEAgDUwNUOAFe7AAAwXpFAAAAAAAAAlUggAAAAAACASiQQAHTdlidtOdqrAAAYx2ZtutlorwIA9CUSCAAAAAAAoBIJBAAAAAAAUIkEAgAAAAAAqEQCYZSNhXvF7zn80tFeBQDDiHuFAQAA0A4SCAAAAAAAoBIJBAAAAAAAUIkEAgAAGBHcLgMAwNhGAgEAAAAAAFQigTBCpk2bNtqrAKBD/HoKAACA8YwEAgAAAAAAqEQCAQAAAAAAVBozCYQtT9pytFehp9xz+KWjvQrDol+3i1tYAGBkccsR+hH7NYCumTa5UbUxk0AAAAAAAACjhwQCAAAAAACoRAIBAAAAAABUIoHQh/568YYjv9CG99AAAAAAYxXjUmC8IYEAAAAAAAAqkUAAAAAAAACVeiqBMOXws0d7FcY+biUAAAAAAAyDnkogAAAAAACA3kQCoYvuOfzS0V4FAEAfYFAuAAB6x7Rp00Z7FXoGCQQAAAAAAFCJBAKaY7wFAKNsy5O2HO1VAIbF6pfMGO1V6Blc4QkAvYMEAgAAAAAAqEQCAQAAAAAAVBpTCQQu5wMAYHzhEc8YSdwuAQDlxlQCAQAAAAAAjA4SCP2MQQ6BcYfHDAEAgF5TNugxjy4eW0ggAAAAAACASiQQAAAAAABAJRIIAABkcBsIAABAGgkEAAAAAABQiQQCUFPVI8X+evGGI7QmAJrqlUe1lV3twKOLgf7WK8chAKiDBAIAAAAAAKjUUQIhhHBnCOH6EMKMEMLV3Vqp0Vb2mBGg13H/NsYbfqkHAAB9Ydrk0V6DSpO6MI9dzOzhLswHAAAAAAD0KG5hAAAAAAAAlTpNIJikC0II14QQDkq9IYRwUAjh6hDC1fPmzetwcd3Fpd4AAAAAALSn0wTCa8xsW0lvlvTxEMJr828ws+PMbDsz227VVVftcHEAAAAAAGA0dJRAMLN7478PSfqzpB26sVIYeT89+OLS8lmbbjZCa4Lh1I+DzbFvAgAAACOjcQIhhLBsCOHFrb8lvUnSDd1aMQAAAAAA0Ds6eQrDapL+HEJozee3ZnZeV9YKAAAAAAD0lMZXIJjZ7Wb28vjawsz+pxsrxMCGAND7phx+9mivAjDmjeU+zz2HXzraq4AexHcDMPZU3cqex2McAQAAAABAJRII6MhfL95w5Bc6bfKQSWS8q2150pajvQoA0NOmHH72mL4qoEy/bhcAjKZe6V/XvYqgEyQQAAAAAABAJRIIGHFH7vO20V6F9iWudsAAftHCeNIrvzIAQC+jbzB8eHQ1egEJBAAAAAAAUIkEAgAAAAAAqEQCAWMDtxKMCzwWbGzhMlUAGBv69Xg9ktvVrzEcy/hMuqfOgPQkEAAAAAAAQCUSCD1g9Utm9OWyAKDfcAxFL+uVq7hG7FfBHrk6kYHt2sNAtEB/IIEAAAAAAAAqkUAYCQ0z5D89+OIur8jw6PZ69msmv1+3CwAAAMD4QAIBAAAAAABUIoEAAAAAAAAqkUDAuPDXizdMTue2AoyEXhnYbCwby49q4vPv3FiO4ZH7vK3yPXUenwUAI2Es95EZsHN4kUAAAAAAAACVSCAA/WQYHmk1ln/561ft/KLZbUVX8XRbv/5q0I/bxbEBGPv68dgEYHiRQAAAAAAAAJVIIAAAAAAAgEokEAAAAPrZMNzehrGJATuB3jAat6N2CwkEAAAAAABQiQRCn/rpwReP9ip03UgN4tYJBiMaOxgArn3s16iFX7s7RpvrjtUvmTHaq4AuGMlfaukboJf06hVDJBAAAAAAAEAlEghAwli42gHDZCR/PR3BZY2lXzRpf831w69nfP79jasCANcPx2uMTyQQAAAAAABAJRIIAAAAAACgEgkEYJQVXa5bNhDmWH70S8cYoK3njaXbJQCgpVcHLAPGEm7N6H8kEAAAAAAAQCUSCBj3+MVhZB/72Y+PGAX6HQMbAhlcCdfzuBJuMK4KQDeRQAAAAAAAAJVIIAAAAAAAgEokEDBquCS22kjeXtHTt3JMm6y/Xrwhtz8AGITLlCHFW+Ma3FbQb/2QcT3A8ihb/ZIZo70KwIghgQAAAAAAACqRQADQDINIjV18dr2Hz6RzxLCR4bqKo1+vGOvX7QKAdpFAAAAAAAAAlUggYNj0wv1g4/V+QH4hGYP49RT9qI/2a8ZbGIqY9L+eHh+pX43kcbOPjtG9qmkb6uW+PAkEAAAAAABQiQQCAAAAAACoRAIBGEH9eClgL19i1bERuLSv7DFi/bi/YHzot8fjob/0+u2NI31ryAvtlUdhYpzo2/7VCN2SQgIBAAAAAABUGr8JBAYNGWoYYnLP4Zd2fZ4A0Gv6+kocDMUvtaip8ec/jvqrffurMNrC5z92jN8EAgAAAAAAaFvfJxB6/T63TvD4pPFty5O25BetYUJch89PD76YXxlaxtEvi6Olal+jrfeOsXAVz0iOWdML++ZY+ExGzGgdr/me6Bwx7Lq+TyAAAAAAAIDOkUAAAAAAAACVejKBMGvTzUZsWVyeNQ6M0KVL/Xy7zFhF+25fP95WwO0SBbicEwCAntALtyvV1ZMJBAAAAAAA0FtIIKBv8MhIdBNXL6CvcNVBX+npK2tGeF8bsV/vaENA99CexjQSCAAAAAAAoBIJBAAAAAAAUIkEgupdCshlzQBQbSwOCpTVy8f6Xl43oB+M5GDew6GXj7+rXzKjezPjMvjuIp5dHxB9OL6vm7ahLU/asmvrQAIBAAAAAABUIoFQoKsZ0ohfjYA+1+PZ+17+Vapn9Phn+IKS9Sz69XQ4Pv8mv9T2wgCAvfQrUy//2t1pv6UXPuvR1q+PeO6lNjSSxsp6AsOJBAIAAAAAAKg0KgmEfs3GDose+jWM+9bQb4bjl7+iX3l7+VfGsaJff/np1+0aKVxZ076xvK9xDAXQDWP5ONgruAIBAAAAAABUIoEAAAAAAAAq9UUC4acHX8xAPcAoov0ByOuVy0TvOfzSEVkOx0EA3dT0GFr3tq6xchvYSK7nWInJaOmLBAIAAAAAABheo5pAGKvZneH4lWGkfiEB0CdGaCBSBr2toQ8Hh+XzH6wX+i1Vv0puedKWI7QmY8NI9q+aLIvBITtX95f6Xrk6qttGY7t64ZhYpJfXbThNmzatsKxbA+JzBQIAAAAAAKhEAgEAAAAAAFQigQAAGJfG46Xe/Xrpbrd1+7Ly8bivYfgwYOfYwTF3sPF6W0G/IYEAAAAAAAAqkUAAADTGAGAAUKEPB1itMpa/G3rhiqGR/qWeKyVQBwkEAAAAAABQiQTCOMQjI9HLeiHz38RoPO6u6BeKsfzLDwbr1+M1j7vDqBuHVwVgHOiR/XosH6/Haj90JJFAAAAAAAAAlUggAAAAAACASiQQxrjVL5nR1flNmzatq/MDRl2PXM6H0cNxDegAx9C+MZYvKx/ruv09NFK3gfXMI0NLjkPs1yOPBAIAAAAAAKhEAgFApeEYUIZfhQFgeHT76sRu69fBQUcSMQRGXrevdhirAzaSQAAAAAAAAJXGTQKh6HFn6E38etLnuKe2bexrKNIL99R2HccGoOdwxWCHSo5rY/UXaIxv4yaBAAAAAAAAmiOBAAAAAAAAKpFAAABIGv1L2I/c522junwU6NPbCrh0uH0jdgl7n+5r6EHsa20r7BsQw3GLBAIAAAAAAKg0LhII/MoAjC1NBtEc7V/PAQDDq9cHWAbQGfpyY8O4SCAAAAAAAIDOkEAAAAAAAACVRi2BMBy3FfTKc2q5xA7d1Cv7NTrHsQEo1g+DaI7k8ZrvhuHF8Xp0lO3X3f5Mut2GuPx+bOEY2hxXIAAAAAAAgEokEACgJn5l6Fy/Zv77dbuAIr3+qzAAoLtIIAAAAAAAgEokEAC8oF9/+enX7QIAIItHlwO9p9/6oSQQAAAAAABAJRIIAAAAAACgEgmEhnhUE9AfeFTX+DaSn3+/7mv9ul0AAGAoEggAAAAAAKASCQQAbeFXRgAAAGB8I4EAAAAAAAAqkUAAAAAAAACVSCAAAMa8I/d522ivQk/hliMA/WTLk7Yc0eX16zGUgYPRDSQQAAAAAABAJRIIAABgTOMKFABj1Xj7pZ7j9dhHAgEAAAAAAFQigYAxhaxl54ghAAAA0D0j2b8e7b48CQQAAAAAAFCJBAIAAAAAAKhEAgHoAaN9KRJGF58/AAAAxgISCAAAAAAAoBIJhBL8KggAzfXrMbRftwvt4fNHP2K/Rj9ivx4eJBAAAAAAAEAlEggAAAAAAKASCQQAAAAAAFCJBAIAAAAAAKhEAgEAAAAAAFQigQAAAAAAACqRQAAAAAAAAJVIIAAAAAAAgEodJRBCCLuFEG4JIdwaQji8WysFAAAAAAB6S+MEQghhoqSfSnqzpM0l7RdC2LxbKwYAAAAAAHpHJ1cg7CDpVjO73cyekXSqpD26s1oAAAAAAKCXBDNrVjGEvSXtZmYfjv9/n6QdzewTufcdJOmg+N9NJN0S/15F0sMFs+922Vhe1lhed5bFsvpx3VkWy+rHdWdZLKsf151lsax+XHeWxbKGc37rmdmqBe9zZtboJWlvSb/I/P99ko6pUf/qkSoby8say+vOslhWP647y2JZ/bjuLItl9eO6syyW1Y/rzrJY1kiue+rVyS0M90paJ/P/teM0AAAAAADQZzpJIFwl6aUhhPVDCEtK2lfSmd1ZLQAAAAAA0EsmNa1oZs+FED4h6XxJEyWdYGY31pjFcSNYNpaXNZbXnWWxrH5cd5bFsvpx3VkWy+rHdWdZLKsf151lsayRXPchGg+iCAAAAAAAxo9ObmEAAAAAAADjBAkEAAAAAABQiQQCAAAAAACo1HgQxXaFEDaQ9FVJ90k6QtIPJb1S0ixJP5b0wS6WPSBpWUm3SfqSpBMk7SBptqRvSnpHwfxOlvRZ+WMo8/UOMrPpuW1axcweDiGsK+kJM3s8hDBF0naSbo719pV0n5ldFELYX9Kr4rKOM7NnQwjbyR+DuVjSbDO7Oc47OX00hBBWlLTYzJ7otF4IYVX5oz4XS7rdzJ6K05eTtJsy2yzpAjN7PoSwi6R35sp+YWa3hhA2lbSHpLXiIu6VPwXEUtPNbFZmXVaSJDN7NLHutctKpq+WXQ8ze7BpvRBCkO+T2e260sysJBZzJB0oaS9Ja2bKzpB0vJk9m9/GuPwPmtmJ7U6PZcu1PtN2y5rUiWWbFrWLkmWV1XmjmV1YUPZ1M/tWQdmu8n36r2Z2Z2b6h+RxTpaZ2Qmp+Q2XEMIS+c+6dQyrW0fSM5JWNbPbcmVbSVpDNbY57tPvkrfZP0p6nXw/vlnS/0nau6jMzJ5vb+u7L4SwUur40G6dEMIESYrHuCUlvUzSnWb2aAhhBy+yq0IIm8uPjXdIeqk8Fj+Rf7e8Qx6Lb+X39xDCyWb2/oL1KCvb1syubXd6h2W7m9mQpzY1qRPLDjGzYwvKktscQphtZhsnpr9Gfqy9wcwuaLcslif3jbJ9pklZ/N7cWP5d+ngX6qwvaRt5n+WKzPT3trZX0s+tYNCsEMJekv4e9+FVJR0Z53eTpAslnVZQ9jkzuyfOYyNJL5c0y8xuys2/07JbJV3XWv/Yt9hW0k1mdm7R/GK9Z1P1JN0o6SEzWxiPZR+IZUtI+pqZzSvb3szyVjazR0IIR0n6k5ldlohvsiyEsEL+sxyushDCVmZ2XYP5ldXbXd7fW5ibXhiLMrFP9Ql5P/94SV+W9/PvkPSkpNtz02dJ+o6ZPZabT+H3Y5Oy7PQQwiQzey7+vZykTeVtMtVmK+tJWk71z0MulHS40udDX5D/uPwODe57/1bSKqnprb5+UT+/aVlFncJzpbr1mp6H5D+v3Ge3q6Q9Nbhffob8e3zIdDM7L1O3a+chFXVKz1GqDPsgiiGEf0g6RdJkSe+VdKKk30t6k/zA+qUulv1d0hOSvifp+5I+Y2Z/DCG8XtKfJR1WML8fStpH0gqJesdIWkr+IX9S0q/j/1eRNF/SfyT9r6TPS7pM0k6SFsq/eJaR9Li8gZ8m6fWSVo91H5f0ilhnxfjeCZLm5aY/K+mjkt4j34nXlnfib5N3sv8o6Ys1y06U7zSpOhfIDyh7xPW+N36UJ0g6Wp5oqVPvLPmBbj1J60qaLukl8bO6RNLHJV0naRdJl8cYbCnpSvnTPf4qb2x3yBvuIfIv7pdJOlVS68t4bUmHxr9/nJu+r6RzJa0fP4PHJQVJy0u6OL7/0JplV8S/d0rUOVnS1+X7WisOa8f3fUvS+wuWVVTPYkxvyE3fSNLf5F8Y+VjsG//+l6STcmUHSFrJzPZRQghhrpmt2+70pmXdnt8Ir/t3JB0s/8zeLuloM/tJLHtAvq9emyi7SX6MWku+Tx7W6ryEEK6X9HS+LISwpfxzfKzdOrFslqQXy49X18qToXeWrUf8sjw/luXr3B7n9ZC8k/wBM7uqjW2eEZextqRzzey3cfqxknaVt+cnJL1Invh6q6TN4/yWTJQ9I2lVSc/L2+bX5MeI2ZKmyY/T+bK58vb2ZI06s+XHvK/Fsg9J+rakDeTH6zslPVqjzpLy75PPxrKD5R3ZpyRtIj8mbihP7F8oaUf5MfJQSbfIj5ObyDt5v5O0u7ydZxPcQX4svVh+4ndlQdlkSZ/JlZ0h7zwGeQc0O/3tkjbLTK9T9jr58Ttb9lNJP4j/v6RGnUNi+fW5si9J+o483rcntnkp+XF0QZwm+Wc4X9IyZjZRkkIIH5F/J/1Z3jdY18zWKSh7ysx2jWWbSzpd3i5WkLSbmf07Nz1IOs/MDk7UqSq72sz2jmWvkXfmb5OfsO5nZufUqLORpHvM7JWxbA/5Pvs3SftJOtjMfhlC+Kqk/4r13iZpopm9I9aZLOkoSdvLv5deYWabxLLfyb8f/yDpDZKOMbPlEmUXSnrQzKaGEN4nbzP/kO/3L5L0KvMfarpR9h5J3zCz74cQviBPqp8jaWd5UuUVBfNbSdLL4rExX29rSeuZ2fwQwvfkbfd0eZLvz2b2oUQsviFp+7is7eR90OfjZzZZ3m9cVd6+T7H441UIYZ6ku/JlIYTn4ud2ivyE+3FF3S4LISyWt61T4/JvanN+ZfUWyL+/zo11zzezxUXbG+tcK+9Pn2JDE9nnyI8Ny8uPSdfHGLcS2Bflpr8xvlbX0D7+i+TH64/WLFte0nPytpav8xtJH5b0iKRPyY9pd8j3wd/Iz0NSyyqq9wr59+Gjqncespv8R9XU+dBh8u+2f0h6i/z75XH5j1F3y4/R2el7yc+53idpiob284+VH5vrlM2QH0fXSdT5vbwf/biGnit9S/6dmlpWUb0VYt2rVe885Ch5Yj91PrS1/DM9WYP73t+Nf38pN/398h/Al1H3zkPKzmvKzlEOsYIk/hBmNqwvSdMzf8/Nlc3vZpl8Z5ne7WXJDzivlDfeneL0OXF5K8s7pavG6ctKWhj/niTpQfkXr+IHuCDz3vXlXzSSN/RLEtPfKO+wfyB+wJ+Vf8G9VH5iOLtB2Vz5iX2qzp2SpsZlv0OeXFlW3gm+s2RZRfXukfS7OH0HSSfFvz8i31mXif9fRf7lIUlbSXo68xlMknRZ/HtFSYskLZHY12ZLmpOYvmSM+z6tzyJOnyjvgD/ZoGx23AdSdZ6WtGNiPXaKZUXLKqp3h/yXkvz09UtisaSkZ0ra5SL5CUn+tUDeoclPv17+pfjZxOtz8naSKjujoKyszufkX34/Trx+EstS9S4tqPcT+RfEmYnXWfITiycSryfjNm+beM2RdH+M5QryTuUP4/8XSJpUUPaU/Mt7BfmX/Y2SNiwrk/RP+fGh7Tqx7GlJW8S/947rvFPFsq6S/5KXqjNf0hqZtnyzpL3a2ObH5cnFPWPM/yTvFF0vTzgsIT+2Lplp7wvi36myp+QnkfvJO5n7yo+tb5cnWVJlN0iaWbPO2+UJ4i3lx/+HJb0mrse18l8U69TZNq776vK2+4SkTWLZejG+E+WdiCckLR/LZsrbYJB3MlqJ/9b3ya8lTZWf1EyVdH/8e3ZJ2fPyjtIlmdcCeVv4T2L6JbEsVaeq7HlJf5F34k+MrydjnQdr1jlR3pZ/J+8AfSO+Hov/3lewzX+SJ8ZWyx5XE32UqzT4u3xBm2VnS3pz/PtmSZcnpu8gTzqk6tQpu0TStvHvG+SJgjp1NtDgPs/lktaPf18naWZmH1820w6z2/sLeZ9gPXki6slM2TW575qFqbK47jMysV05/r1Mrk43ym6UX4Eg+YnC0pnjSbvzK6t3jaQJ8e9bMjHMxyIbw0vkyQTJTzbmZ/7+Wlznm+X79U0FZQ9KOkh+gvmI/Pt2X0lLy4+vb+ti2Qz5Dzf/I/8+min/FXtKxfyml9SbLu/TfUR+kvag/ARsTkks7pafLM+Vn+B9RtKa8f2t/SnIf1FtxXpGfA2anvnuSvXxN1Nx/7+sbJb8uyFVZ4G8r9s6/re+q1erWI+iejfH2Nc+D8lsf/6cZ0HmvctI+ltmWdMT09eV9zVa32X5fv4jDcpulydUU3UeU/oc6o3yvkbRsorq3S7povh3nfOQJ1R8PvRINqaZeRSdo7S+y7t5HlJ2XlN2jjIzte7J7Wn3jU1f8gPrxvJM9cOStovTN5I3wG6WTY87w7vknbo94/SdY8CK5ve0PPOWrJfZlrszf18nPyBNlJ/gT8iULZSfwK0YP8SV4vSlNPhLZ6KkazPzuzE/vTW/XEyviv9OaFg2U9LNbda5puF6XFOwrEHbpYHO8NIa3JFbkInbupKuyJQtkmf+8/varZJuS0xfT+Un07XL5I12yIGg6fzaWNatielLyrOeqVisF2P4rty+OUF+UHlW8ReU3Gte3J/z06fIO/z/rYFOe/ZVVPZs/Jzr1GmVHSS/WiL/Kqq3SH5sSNV5Xv7r9c6511T5ZWmrFcTe5BnbS3KvpzX4S3ii/NLIP0halJtHtizfTnaJn+9OynTqc2VzNLjdtFMnVbaFvHO7Z41lZessyNVZQ358PzRRlt3mfNlX5Nn/6zRw/Dsv957sCU5Z2a3tlMm/G66tUydRNqvB/GaVlN1QUjY98/cMDXSMT8jVmSnvQF8oaes47fZMWy8qe6f8V5k3Z+Z1R9H0sjptlG0vPzn4WI1lJevEf9eN+9X3NJCAbmebXyFvy4fG97Wmz5R/V6+seDKeWeaCkrKiz+taDXS0p7dTp2bZNbllXVunTqLsyszfN8fXK5TrSObqzMiVPSz/dW9p+RWircTiLvKkTqpsjqR/xb8vkbRU/HtijPtaXSy7XLGdSjpP0orx76Uq5jdffgVCqt6Tkl4X//8nxe9hSb+UJ/pSsXhaA4nWK3IxHHScjNO2kv9qubCg7IHMdi0t6d3yX5kfkfRo5r3dKHtOfrl6q2wH+a+w92hwsqpwfmX1Ytnq8vb5lDL97aJYyK+QOTbG4ZI4zxXlx4j/SJoS39dKQOSnr6zB3+P5Zc6vWyZvkzMK6mSXdV9JWVv1NPADT93zkAUqPh9aIOlF8f8raiBBeb0GzlFemJ7ad1V+/lJZJj8mz6qqo+pzpcp6ue2qcx5Sej6kmBzMvaeoL7+Dcv3GXPlInocMWb/C97b7xqYv+eUTt8izcq+RH2hvjTv717pc9qi88Z4rv2z+R/KM1I3yS4KK5vcp+a8TqXpXyy9T+oK8oX5GftnvpbHuGfJLr34lv0zueA0kMu6SHwz/KunnGvjF7fj43t9JOirG6aS4zPz01mWWrV+xdlfMkGV28Fpl8i/TuQV1npZf0rRWjNmf4vRQsayieqfJD1Cvln+ZnhCnt35ZPF9+QnGppC/HspXkWea75B3BuZLeGstWlX9R3Bo/r+Pi6zx5R+W+xPRb5ZfXHSu/LHHN+NoxTpvboGxOnG+qzhz5r0H7yO85e1X8+2x5xrBoWUX1bpaf2B8maf/4Oky+n51QEItb5SfOv4t1Z8fXQ3Ha71qfZa69Hi/pwoK2PE9+qWeqbFGqTL6vPVCnTuvgLL8UtagstayL5ZfEpurMl7RLQdldknYo2eaXJqb/RX7/a376t+VJh51Lyibnpm8VP/vnCsoWaWgnrKpOq2z1XNna8hPSxQX1FiaWla2zYa7sxfLj2+KKbZ6Qm/4BeadmbqLO6oqXXBaUZTtuh+T3jVSZ/Nh9Q5068f/Zjtuebc4vWadVpoFfKnfITG+drLROiLMdwZOUO2GL0zeU9M/MZ/QH+WW1+V+UkmXyS1p/GMvW1cAJdXJ6h2UT5N+zl8g7S+0sK1knU76HPBG1d6KsaJsnyL+TL1XsiMuvnrtdntS4XQNX2SwnT9AWlS3WwFVM8zKf3ePyX6cGTY9lyTptlLWuCrte3m5WbGNZRXUmaOCqqyfjNra262/yk7dL4qs1feX4vtYVYrcrJv8z7WGa/Ptyblz2k/LbHzYoKLtI/p30rfg5XS5PBF8o6Wfy/le3yv4l7xucHF+3ya9muVqejC6a35Hyk5lUvU/EGP0jxv+x+P/p8jabisXX5bd7vi7G5EfyRPY3lTvu5vbn6TWnT5Z0V5fLZko6IDE9qPgkpmx+ZfWmK/HDSCy7NjFtovyKur/Jf21/UJ6gvCh+jo/K9/f89Hvl/atUH/8AefuqW3aTvP+VqvOIPAlyjLy/cqS8b/yNWFa0rKJ60+VXWNU9D/mlis+Hfh6X//MYmw/GGLdut8tPX1Xex/+a0v38JxuU/VnF5w3/UfocapmKZRXVOzJuV93zkHkqPh+6U9K/5fvCBfE1SwPH4/z0K+TnQt08Dyk7ryk7Rzmm6DiUfw37GAgpwQfjeszMFo9EWZP1yLxnHfkgkCY/4O8nvxdorrxB3isfa2AH+YndXPn9SZMlyczuCyGsIL//ba68UX9Efo/vTPkOvjiE8GJ5Z2n13PSlJb1W/iW3sfyyvwPN7JY4UMjn5F9Gdcp2ln8ZTk7UOUT+q+Pm8pOGL5jZ/SGEleUHsn0LllVUb315B3FS3K4jzOzJeA/lZvJGurn8144LY8wnyBv8svLOx602dNCnCRo6qOBV8XNKTZ8YP7c9MmX3yL/4T5bfv1Wn7Jz491sTdY7XwKBv2fU4U/7FVbQeZfXuSE03s5uKYpHdr+PnJzN7RA2FEDaRX5r1cKLsVfIBaR5O1JlgmUEsq+pk6t1tZvPbXY84UMzylhnAr1MhhL0lXW9mt+SmLy3p7Wb2+0SdDeUnJwsSZR+X/xp4RW76uvIv9S8nyj4p6Q1mtkeNOuvKO9NfNrOZubLJ8kTTDxP19pf0TjN7Z6LOtyX9yHKDB4UQllD8Ui7Y5mPlg6hdlJu+m6SfmNlLc9OXlV86/VBiXstK+ph8IMWncmUbSfp/kvZIlH1VfjL08Rp1NpL/UrZvfj8MIXxFfgL17Rp1NpQf479oQwcNmyK/BeyXiW1eJa779YmyYJkv8RDCWyW92sy+nHhvsiyEsE1c5y3M7CVV0zssW1N+v/12ZrZBJ3Vi2bLy7+Udzey1NbZ5DUnbmNk5+TqZ9ywjvzLpjoKyt8t/+Wy5xsyeCiHsKT8pPD03fTX5pdunJ+pUlR0k/y5quc98MObd5Ym/S2vUWUXSa83stMR2rSBpMzP7V276RPlJ7rOZyceaDxS4uqTvWxyoMh4rJqW+a/Jl8f/7y/sUk+TfhWeYD2zW1TJ5p/lNuennmw8+Vza/iUX14jZsliu7yuIgr6lYhBCmyo9hrTp3yz/33+f7OZk6RYMDf97M/regTlfLQgj7Wxy/pub8yupNNbO/JaaXDaJ8qpntmyqL5RPlx+bnQgiT5Fda3is/OU5NnyTv4z8v38dbffy75LdK7Fuz7EH5ye+jiTrfkF9qb/JkwK7yAeHvkv8YdFDBsorqzZWfkD6mGuchZpYdG6cVtxfOh0IIW8j75zfY4MEJi6avIE8wtM5rsv387eXtp07ZuvJbXlZM1HmZfJDT/DnU0vIrKN5XsKyyevvIb19o+zwk+MDRv5DftnCjpA+Z2ex4PrSfmf04Hhtf6Jeb2QOx7pDpwQdUrnuOUnYeUnZeU3iuUfadmDciCYSQHiW+dXDuapn8cus9c9NPN7PzK+a3a1G9NrZvJWnwCJchFI+aX1avbHq/CgUjgcZGv5sGx/B8K/iSjXVqj/jfryq+hMuePEAMo1Dy9IYmdZrMb6wjhp0raZO123GqLH5fvdhyT9wpmt5JWZEmdeoY7hj2u6btjrY8gBh2rtsxHG/xk+gbdkM7+00ofprVf1LTreTJWL1ownAvIIRwmHz01SAf8OTK+PepIYRzu1x2qfySsL/Ln6bw/fj3p0II/yyZ3z/lvwyl6v04hPDREMK5IYTr4uvcEMLhIYTfhRAekl+qcmUI4aEQwqnBR/KdI/9l5C3x9U1Jc0II74nvydc7M4RwVsH8poQQdg0h/Cy+78z4924xxrXLSqZPKtjeg0MISzSo9+kQwvdDCLNCCI+GEB6Jfx8RQvivEMIV8svOXoh7COGKEMLX5Ld7TJVfmrSMpF0kXRNCeH/JLndTzekKIXy9m2UVdY5ruKxkvdgWihRuszwDWbdeWQzLtqto3WvXiWWF29wkTsGfZFDkgpJ6H6xbp2J+xLCNOhXz63Z7bdImm7b/Jm25STseUmbuibgeX6+a3klZVjYeTeokykYthrn16HZ7rb3NHbT/orbcpB2X1isqG6Y4NTmuEcM2ysZ4DLv6fVJWRt+w87Ju92vK6nXQr/leCOEeSfeHEC4IfoWhgj/l6r789Nb84vnVgSGE9XLz+1BJ2ZEN6hwYz9f+O/iVwNmyr5Zs8+DtHO4rEEIIs+WXJeazLUvK7ztZtotls+XblL8kNsjvIy6cn5ktmVj3IL9v6tca+ii80+X3F/2XxUvFg1869S75PXKbWe5S6uCX898ov/Toj7l6s+QJjU0T8/uh/NaHkzX00R9ryO+BqlP23fh36lEiG8rvscpv7wHyS15uK1hWUb3fyy+v2jV3+c4B8nuO3mhm/87FaSd5UmH1/NUGIYQV5fduHaGhdpZf5pVvAEHSV8xspUQdhe4/4u8e+WWlQ4rkl0itXTC/onovlye/3pyY3yXyRFVqWd+Vj4eQKnuT/PPPK4vhV+Wfc2p+18lHns9bUX6PaL6srE6QfyHlt7dVdrb8MrS8sji1bh1Jze9X8kvRUmUHmNnyQwpC+LG8HZ+YqHOQ/LL45PzkA1KmyojhQJ3SGKbmF+fZ7Ud81m7LFXXKPpOitnyg/DLJfFsua8dBfttbqjPQ6HjYwXGyX2NYdDxs2l6btOXJ8nuf8225Kk5FbflAeaI+35ar2t2TGtqOW/WK2vJS8kvApyTqNI1TUVnZca3oWEgMBxvLMdxZPr5ZPoZd/z4pK6Nv2HZZ2TG0Sb+mrN7r5Oci+f2wUb9GkkIIi+RPvbkx+G2w35XfTvAT+dhOm2Wnm9kVofxR2Mmy4I8T/6Q86dNWnVj2sDwBcmVcr7+b2Wdj2bVmtm1qu/ImtfOmDj0vH7zhrtz0NeT383SzbLH8l+q87SvW4/kQwvYWn2meq7ekmX0sN/2eeKBaxTL3mce/Tw0hZE+ws+6V3w/3u+xE8/twQmYeQ+ZnZm/Jzyz4M4YXmdk2Ncu+JU+0nFpQZ8j2SroihPCMxWc9t1sv+HN+l24lD+J2PSDpeyGE/84nD2L5FcHvP0plt56X36u0onyQuKy3yPeBFyfqrRhCSF0aGyQt16DsxZKUKAvyAbaujn+3WPz/WmXLKqi3fvz3yIL1SMVC8vb9/+QJt/yy3lZQryyGKxSsX5C3raJ1l3y0/nbrBPmze/83V9ayWsmyiuK0gnygm9Q+tbR8TI9FibKPhRCuS0zfQr4vXpMo+3jJ/D5RsO7EcLCyGH682+21QZuc4rOr3f7LPpOitryBfAC7/GdS1o4l/0yKyoqOh43jNA5juELBOjZtr03a8tT4ntSyyuK0gtJt+U3y43+qTRa149bnVdheC8pOLFn3pnEqO4YWHdeKjoXEcHDZWI7hR+TtP/ldQ99w0LJGqm/YtM/TpF9TVm9neT/k7Yn5NenXBPmj1W+UJDP7YwhhlnxA+SXlP6gOmh78Sv3J8qe6PBdCmCbptyGEDczsM0Vl8jEtbjWzT7dbJ5Yta2b7S1II4RhJx4YQTpOPu5GKa5q1Odpi05f8HvZblR4l/itdLrtbPjpoaoTLT5TM7+NKj5h5hXyAktSj8C6TD5aSGuHyOvkVA6lR82eq/miajyv9SJAd5KN61y2bo+JHicwv2N59YlnRsorqzZQP6JJ9/vZqMR5zVTwS6EXyqx1+Jh+c5cvy5wPfFte/7oj/z6n4UX21y+K631tQ51lJ6zZYVrKe/AB2f0GdsicZLJAKnzzwnwYxLNuuonWfo9zjimrMb8jTDzqI0zOKj+NKlJU98WGx0o+7vFzSvJK4F82PGHYew2631yZtsmn7L/tMip5kcq4ST/yIZcl2XDa/YYrTeIzhcLTXWtvcxrKK4pRsyyp/kk1RO54S41TUXpNtOa77kKewdCFOdY9rTfc1YjhGYhjnV9RO6BsOLhuRvmHFdjU9rjU5hl5TEsMm/Zopcb9OPQFrvoY+unRtxadc5aZPVPWjwZ9QfARljTpDymL51+Xntckno6Rew34FgpmdF0LYWAWjxIcQvjsMZUUjXx5bVEfST1P1gt+j8j15huYxeXZmBfkl9ufKxzbIj5j/GfnlPLtLemWm7D3yJMGBiXo/jn+n5rerpGOCP6mhdWXDOvKG/uEGZQs8HOGmRJ13yy9pyW/vxbGsaFlF9VqPu/x78MESJR+5+kx549tRQwe2/KmZnRNvV9g1U/Y3+aVVL5GPcJv3QXkjSfmJvHE/mCi7skHZyfLHjqVcIs/gzk2UXVSyrKJ60+SXqqV8pmA5kj/rOLUcydtB3Rh+rWD9JH/sTqrsaPkBMqWojuTxLRqj5YSCetNUHKdvyA+2KW+RH8BTfim/5GxQeQjhbfLkVspa8i+elE+LGErqKIZHqLvttaz9F7XJk+WXD6eUtf+yzyTZls3szZljZ15RO5b8EuCiY0PR8bBpnMZjDIuOh0erWXtt0paPlo8UnlIWp6K2vLd8lPWUXyrRjiUphHCWitt/UVs+WtI/C+o0jVNR2TQVH9eKjoUSMcyaprEbw73V3e+TsjL6hoM12deOVvExtEm/pqzepyUNubI6qt2vkaQQwqXyH0qzV17fE0LYT37VgHLTp8qv8t7ZzP4epy+WdGAI4duSliwoe60y7aTNOq2y3czsvEzdb4UQ7lNxn2yIkXoKQ1DBEwm6XSZpeRWM3F8xv8lF9TLbUftReKGLT1QoSow0LSurE8uT29u0XhOh4AkNaB8xbF+T9lpWp5vtf6wghsODdtw5Yti+pu2OtjyAGHau2zEcb/Erw/GwfcO9HwZ/nKQs/Sjs5KPBY501zey2duvEsrXM7N4625EyEoMovkl+Gf4c+Um55JmljeSDU3y4i2XbyC8rOSM3/Y2S/iTpHQXzO03SO+W3LuTrfVOemMj/Sv4XSa/R0Ec/nhHn8x354Bz/kf8av7z8V/yvyDNQ+Xpnye/V2T0xv+PlYzsUJUYKkx9FZXFZRXXKHndZtqw6j9Y8Q9K/5FcU7CHP1pn8aoUz5Lcx/EB+H889MYZry2/n+KI8M7in/GqEVr1WNu3NuelnyLPMZds8EjE808xmNYjhmfKMdlkM87HIxzC7X3cSw9VLtqto3a1unViWerTqGfGqprpxag3WtJf89qBsWau9vj7GJtteD5ePm5JPPN4vf2pIqs6PJR1aMr+liGHHMXxM3W2vTdrkfXXrlH0mKm7L/5IPJrWc2m/HZ8i/dw8pKCs8HnYQp/EYw+TxUM3ba5NtvrNBnaK2/A/5lYGvU/vt+Er5lYhN2vLPJW3X5TjVOq6VHQuJYd/E8Ir4904F86v9fULfsPO+YQd9ntr9mpJ6Z8n3m271a0Z0P1SX+zVmNkttGokEwixJb7b0EwlulrRJF8tul/Ss5Qb6C34p/AMV81vN0iP+z5YH9lQNfrrAYfKnAXxaQ59W8C75uAr5Jy28S9Ix8ntQTsrV+5V8Z3pvYn7bSFpV6QTHRfKERJ2yveLfpyXqXC2/nCe/vfvG7d2uYFlF9T4n6RH5pVb5JzdsIe+gnZS7KuID8jEPip7QcIGk/0nU+0d822tt6BMf3itPwoyXGB6g8qdcNInhgfJ7uFLbdb98QNJ82aHx7x/XqLOvfHCfJ5R+4sfy8hOBOnEqe7pIWXv9hvwS4XzicWdJR0n6eqLOz+UJztT8vi+/PJAYNo/ht+XHym6117L2X9QmPxbj9/sadao+k6K2fK2ku81sR2VUtOMDJH1B3klMlRUdD5vGaTzGsOh42LS9NmnL0yStLB9ErU6citry6Sp+ulRRO95Ifs/vN5Vur0Vt+VfyDux/dzFORWVlx7WiYyEx7J8Ylj3lrMn3CX1Dddw3bNrnadKvKat3lKSH5U866Ua/ZiT3w273a/aVdKqZHaF2WJuDJTR9xeBOSkxfMga5m2WzJd2emD65jflNLqm3RMGykoNNSHqmJB7Jsji/2UV1JK2QmL5iw7I5Sg+iuGLJ9i7ZxrLajpO8odSOU0UMb5F0CzEc1hiWbVeddS+rs2TJ+oWRjpP8fsH89DskzWo4P2LYeQzL2lCqrKq9ls0vFadbJN1Ws07lZ1JQNqesTXbwmXQ7TuMxhl1trw22uXRZDeNU1g+Zkpi+fpMYDlecan4mZcdCYtgnMYzzK+yvi75hO/tat/uGjfs8ZftTg/2w8blcD+yH3e7XLFm0fqnXJA2/EyRdFUI4Vf6UBMkv79hXnnnsZtmL5I9W+Vlm+rryjMsZJfM7Q9K1IYQLEvUeUfrxj09JWi2EMMHMnpek4I8efJekJ4MP2HhSblkHxLJ3SfpTrl5o/Z2Y32IVP9JQDcpCa3kFdVLbu0Yby0rVK3u05qIQwhflmc4HpRfuyfqApAdCCGfLs4XZGL4/lqXqBf8zrJaY37MV604M24th0XZZQdkL+3aNOlWPVn2+oF5ZnJ4raHdV7XWR0o9kvUrSriGEHRN1HiiZ38KSbSaG7cVwkbrfXuu2ySXksapTp+ozKWrLD0naJISwj9pvxx+QfyZFZUXHw07iNB5j2M322qQtL6n04HBVcSpqyw9J2qigTRa143vlcS9qr0VteVX5qN+pdW8ap6KysuNa0bGQGA42lmMYZ104P/qGI983bNrnadKvKau3SNLyDc7lemE/7Ha/Zo1MeaWRGkRxcw29t/9MM7up22XyS2J21dB7Ph6rmN+KqXrypwQcI8/0ZJMLm8qDv7nicz3lTx24RD4i6es1+P6Se+T32lwkv9zsdbl6/5bvCDsm5nel/D7MVILj4jivOmV7xWX9KVHn9Lje+e3dKJbtVbCsonpbSHpavlO2GlvryQ2Hy++n2kN+T5XkI9CeKX/yReoJDWfK7+06PFHv/Lhduybmd5f8ci9i2DyGV8nvdUtt14nyUXrzZVvFv2fWqLORpB/Kv8xST/z4tfzWoTpx+rb8KSH5dlfVXleSj4+STzzuJ7/3eKlEnZPjslLzuztuGzFsHsNF8lucutVey9r/6Uq3yW00MN5OnfZf9pmUteWr5fFttx2fKX/s7cEFZUXHw6ZxGo8xLDoeNm2vTdqy5Jfs3lAzTkVt+e9xvV+j9tvxvvL95RGl22tRW75Nfn9u3Vg0KSs7rhUdC4lh/8TwnPj3WxPza/J9Qt9w8Pya9A2b9nma9GvK6i2UNE/+fdSNfs1I7ofd7tdsJOkTlnk6Q5kRSSCMdTEblR8oo/X4R4WGTx0oqpeaXpTgiImR2mXx76I6hdtbsayyeqtnp1vuyQ0jgRh2rmL9kmXyLGitOpm2ldzmTuJUt72WJR7bqZ+YHzHsPIbdbq+126T8fsva7Tiufy+05W7HaTzGsKvttck2dxqnOm25F46FHZbVPhbGcmLY3zGkb9ihbu9rKjmGxuV1fT+kXzMQp7bWd7gTCCGE5eUjga4t6RwzOyVT9nP54BVdKQshrCPPujwg6VxJPzCzZ2PZXyRdXzC/k+WXAq6VqHe6me1Zsm2rWu4RGiGEreSXgqwt6SIzuytT9iFJfyyo90pJD6XmZ2bXpdZhrAghLNGKaWbaKpJWkcf9CjN7OlP2Fnk2b21J55rZ5Zmyr8pjmKr3Yfm91fnpg555OhaNxxgWbbOZPVy3jvy+r9rt1cxOKFjOrkV15AfjWvMbLsSw99Rpy8EHWfqh/BeWOu14N/kVHsmy8XQ87JcYjlBbPlh+SXKtdjcW2nKT+JXVEzFsTRsLMTxS0k115zcW0Dd8YVrT/XCKpInd6tfE8v7fD63NwRKavuSXVhwhf3TGmfH/L4plj3WzTNKFkubKH//yE0mXS1o51nm8ZH5PyC9TTNWbJX/0xt2SjpO0Ypz+bvmBb4akGyVtn9nmB+Qjlh4tv8Tsk5my2+WPrhpUr2J+18svk7lUfonLEpmy8+uWyQ8c9xTUuTi1vbFsRsmykvUk7RK362H5pTRTMnXulg/Mcrrio6gyZQ9L+q38cqRrJB1VVU8+cuvCgvkRw85jeFPJdl1fsO5byccLabtOpt3dU7DNyfWoiFOy3bXRXmdI+q58tOv9MtO/E+eXqlM2P2LYeQxrt2WVt9ey9l/UJteRX6JYt/2XfSZFbfIX8id3fFpttuM2ypIx7CBO4zGGRW2oaXut3Zbjsp5uEKeifsh3JD2pGu04ll2j4vaabMsV6940TkXH0LLjWtkxmRj2QQwr5kffcBT6hhX7WtkxtHa/puIY2vRcboZGeT9Ul/s1sezK7LaUvdp6UycvSTNy//+KfNCXlSXN73LZ9ZKuzUx/b9whNqw5v2y9p+T3mK0g6fOZ6TMkXR/fv4P8UZB7xf8vUHziQ6x3jqQfxv/Pl7RGvl7F/MoSHLXLVJ5oSW5vG8sqitNViiOtS9pbfs/NTpk4LRf/niK/R/VTrbLM5zFJvpOfJk8UJevJP/+ZBfMjhp3HsGy7itb9n5JurVMnlj0taYuCbW4Sp2S7a6O9Pq50svKFY02iTtn8iGHnMex2e23SJpu2/7LPpKhNXidpep123MaxodtxGo8x7HZ7rb3NFcsqi1NRP+T6TJxWUBvtuI32miwbpjg1Oa413deI4RiJYcX86BuOQt+wg2No7X5NxTF0hpqdyz2uUd4P1eV+TSyb3to3ql4jkUCYJWlCbtoH4go/2+WyhZLuyk1/g3xHLJvfM5KWKqqXm75L3PFu1eBkxRryrNOhyjTOWDZR0vGS/iBpYa6sVe++kvmVJTialN2k9hMtre3dqeayWvXm5Ja1hTy7uWciTstJOk/+XNZBcYrlX5cnfRYV1HtYmYRVbn75ZRHDzmNYtl1F695OnVRZdpu7Ead222u+rJV4nJ1bVrZOPrZl7Z8Y1o9hk7Zcp7220ybz6960/bfTlh/V0ER8VTtOtdd2jofditN4jGG322s723xHjWW105YfUHGbLGrHKyfK2mnLj0u6cZjj1M5xrVv7GjHs3Rg+kYtTp98n9A077xt2q8/T6X54l5qdy/XCftjtfs1O2flVvdp6UycvSd+X9IbE9N3kX+rdLPt/ku5JTN9GfslN0fzmSdq5oN6Tkibnpm8lzzA9lpv+Ykl/lY8snZrft+UDg2yYqPe4hjbc1vyeV0mCo0HZIkn3l9RJbe8cSc9VLCtVb6GkR3PT15Zn/Z6TtHWubJJ8xOHnJe2WiOGHY1mq3v2SFhfMz4hhV2JYtl2pskWJda+q0ypbvWCbFzeI02Kl21077TWVeHxS0gMldcrmRww7j2G322vdNrlI0iM161R9JkVt+Xbl2qRVt+NWey0r63acxmMMu91e627zAklPNohTUVt+WIlnmKu8Hd8o/yW5rL2myh6U9PwwxClVVnVca7KvEcOxE8M5+Tjl5kff0Ea8b9hJn6duv6as3tOSnkrsg037NSO5H3a7XzNHue/ksldbb+rkJemVioM1DneZ/LFgKzeYX1m9/RUvj8lN31XS7xLTl5B0YP6Dy5S/UdJGiemvkPTZgvn9qmBn3EaeQatb9r/y0TZTda4v2N515Y93KVpWUb395c/4zU+fLH+UzGoFcdqjZJ9aK1UvTn9bQZ0fEcOOYzitZLsuLij7pKQzatZZV9LZkl5esM2/axCnnxS0u6r2eqzSice9JN1aUGfjkvl9nBh2HMNpXW6vZe2/qE1+U9JZNetUfSbJtix/XvOrC2KRbMexbI+SsqLjYdM4jccYTutye23Slg+U9H8N4lTUlleU9IGC7S1qx7vJO6VF7TXZluXHmrd3OU5FZWXHtaJjITHskxjKTwg3KJjfNNE3zJaNVN+waZ+nSb+mrN6rJR2ZmN60XzOS+2G3+zXrSvp50b6Rf03Q8Hu/pGtCCKeGED4QH6ExXGXrSvpDCOHSEMK0EMKOIYTQxvzK6k2RZ3nyPivpihDCptmJ5qN7fkzSqSGEg+Ponlmfl/T2fD354BpWML9z5M95Vq5sunynq1Umvzxnt4I6pyixvWY2V9KPS5aVrCdpqqRfhxBenKvzH3k27MshhN1CCEvl6n00hHBFCOGIEMLUEMKkTNmZBfXOlPTGgvldUbLu0+qWaXzG8JmS7bqoYN1fLI9h23Vi2b2SNijY5pkFy5qq4jhtrES7a6O9/kqeic77iqQbCur8tmR+k1PrTgxrxfAWdbe9JutUtMmb5b82tF2njc+kqC3/QtKRNdux5JekFpUlj4dqHqeysn6NYfJ4qObttXZblrSa/MrLtuuUtWX5PbV71mnH5qOvP67i9lrUlqdo4Hns+XVvGqeiY+hUFR/XksdCYjjEVI3dGF4i6ahufZ/QN+y8b9hBn6d2v6biGPp1Sfd0q18zkvuhutyvMbO5ZvaRxHKShv0xji8syD+cN8t/uZ8sD+R58ntGXtrlspmSXicP7A7ycRjOk49KuWLJ/JaRN7psvcfk97RsEud7rnwEzxfF9+0mPwj+O87nIjN7Ou4crfK15IOCnCvvNL0uUe86STun5ifpE3F9l5DvsOfKR8q0EMJhdcskfbGkzj4xPi/Pbq/5c0PLlpWsF7flzZJeLz/IXCDpPDObGQ9ar4nbvIt8RO7z5Y+VmR0PUlNj/VfLBws5T/7lsl6i3gXyDtWQ+cl/7SSGncVwm5LtKlr3N9WtE8t2LNnmJnFaXc3a6zslbS+/X/u8OL8HpBce/ZOq83f5fXSpslXlVyERw+Yx3E5+nO5We23SJg+qW6eNz6SwLcvb7VS1347PlV+2XzS/5PGwgziNxxgmj4dq3l5rb7OkTevWqWrL8mNUrXYsNWrL8+WjiG/ZxTg1Oa413deI4diK4Z0a6Ht39H1C37DzvmEHfZ7a/ZqKY+iDKtgHm/ZrpJHZD9Xlfo2ZPaYaRiyBMGihISwt3wHfLOmVZrbdMJdtHqe/ycx2badOql4IYRv5h/4m+eAXF8l3nKslZXfOBfIP4/txPktI+q9Yd6qkeWb21hDChFQ9+WUpqek/09AERysxMr9B2T/lO9CQOmb2YMn2zipaVkW92zRwYNhK0rXyRvf7GKc1NdDgNpI/a/aQzOexfqy7m/xeph3K6qWmSzqMGHYWwzg9uX5mdmXJuj9bt04sWzmzzVtKmt7a5jbjlK+TbHdl7VXS51SQeDSzxUVtvGh+sf0Tww5iKGlfdbG9ltQpa5P/kCela7XjxGdSqy3XbcdFZSo+HjaK03iMYdnxUM3ba+22LL9/tUn7L2zLTdpxjFPdtvzVYYhTk+Na02MoMRxDMezi9wl9wy70DTvo89Tu11QcQ/+oLvdriup1eT/sdr/mPDO7UlWszXsdOnlJmqA42ISkJSVtK2mlgvceUjKfojobybNBe1asx7qSVoh/T5E/yuNlmfLt5L/M7C5p04p5LR+XeVyibBVJ7ympu1bB9GS9kumbx533/G6UVdQp296m9V4h6Ssl+0zyntXWflSnXsl0Yth5DMvWL1nWpE7VNncQp1rtVdLSkt4iv3/z6nbqVJURw67EsNvttXabbNqO24hvYVuu247LyoYhTuMxhl1tr022ucM4FbblJu04Va9inl2PU0VZ7WMhMeyvGKami75h2/VKpnd1X2u6P3VQr+v9mpHYDzvYd0vjlH8N+xUIIYQ95ffoPS9/JuWX5c+g3ESeBbkp+3ZJX5KPB/AGM3tLnMfmkk6XX4oR5CO07mZmD4cQ3ifpa/JfMQ6UZ3D+n6RTzOyFeYcQDpf0Ufl9H/8rH4vgMvljKy6J/z4u35Euk/8i8qyk90laVj6Y0lpxdvdKOtPMZhVs8//IG9Ta8suFfpspO9YyWb9cvZPll6r91czuzEz/kHwcBJnZAyGEVeVZq1vM7MbEfL5jZl9OTF9OfonO3ZIetvjhhxB2kSd1bpLH+AIzW1iwjq+V9KCZ3RJCeLV8cMpZZnZ2nP9u8kvqFssv7blAfsn2nhocv9PN7PzUMuJyfiPPhq0lv7zmB+b3JCmEcLqZ7ZmoM1HS3+LrPDO7LFP2Vfl9sMRQHcXwAklmZlfFdrmbpJvN7JzEvE42s/fnpq0vv9ztJnlm9CEzWxhCCPL7oVsxfJF8cKC7E/NdUp6lvc/MLgoh7C/pVfLM6oXyBGA2fr+RZ5IPlCcI18zGUNIJrbgklnWumb05VVYkhHCB/N60ZPuX9EsRw1JtxPBbUvO2nGnHt8tj+GzdttykHZvZ8yGEXVWjLYcQ1pF/R92vNttxLPu5/Oq4tdXB8bCNY+F4jmFbx8NUO47TO2rLFe34uBi7d6gLbblJO471ytryHyV9r+mxME5vJ4YvkXRYtl+VqU8M+zyGIYTl5b8yX65h+D6J0+kbdtCvidNb++Fjkv7V5X5N0X54qqR9NDL9mmHdD7vxnVxre2z4EwjT5Zd3LC2/12L72DjWk2/kH+WPvQixyqclHS3po2a2ZpzH2ZKOMbNzQwg7SPqbmS0Ty66SJxMeCSHMiMv5o3yHeFo+WMSp8hE4t5OPc3CnfCTMeSGEZeUJiXXj/9eXdJSZ7RVCeKOkn8o/iFM1MFjN2vKd9FQzOyKxzfPlA6JcIelD8kTE/ma2KIRwrZltm6jzHfnAjP8n6e2Sjjazn8SyufKdPchHVv2AfHCMV8d1yidh3id/tMpUM9sqzuM18oF4bov13mt+mc8X5A3nHPkYDFMl/Ud+UDlFnqVqXYZztPwSmEnyS2NeH9+3c4zR6vKxHHaRN5AJ8stibo5xzMbv/fJ7roYciOM23CvfF66Qf8G8Qj7a8CMhhOvieub9SJ49+3KMwd/N7LPEsGsxvC8ub5L8JHNHeaf8jfL7Fefklr+L/FF9V5nZ7iGEPeRt+2/yg/qykjY2s/khhO/Jn097uvz+sPfK2+VtMYZ/MLN5cT1+E9dhGXnSbzlJp8nHCllHPjruW+QH6sfln8398i+Lk3IxPEDSBvLEZSqGrUsDW1+0h5nfT7etfP/IfwkG+eVkP1K6/RPDzmPYpC3PlX9vHJprxxvFeb8irlNbbblhO27dp7xy3O522/Jp8ssTd1H77TjE+Z0hv1ey3ePhXvJLX2/KzKfqWDheY1jUlj8t6SENtOVWO75Y3v9ZI9bvuC2XtOPXS9osxv0far8tf07+K1S+LRe247gtN2hoO27VS7ZlSYfL7+FtJS3bORY2jeEJ8se4XaP2j4XEsH9i+IMYm/eqO98n9A077xuW7Yf7S/qkmR3XpX5N2X74ibjM76oL/Zq4HiO1H3a1X5NY33LWxmUKnbwkTc/8fUOu7HpJf4jBWiZOuz3+e21qHvH/8xUv9ZDvpEu16ki6MfO+HSQdFYP/dJw2Uf7lPiHzvoWZvyfmlr1I0hKJ7XoifthP5F5PelgHvfcr8qsaVi6o05rXc/H9K8QP+ofx/wvkDWJl+dUbq8fpK8oHA/m1fGc9IL7mxX/vzKzDJZK2jX/fonh5jfzXlaXj35PislaU9BH5wBsPypMaO2sg0bOMPEPY+syWkD+PtvX/VRQvj5Enay5PxC/In3t6u6Q7Mq/W//PPNn5vXP6GJfWeUXx2cNyW4+QHjxcRw67FcGJc9yckLR/ft3Qs+7X8wNQ6QN0v/+LYOb7vcknrZ7Yv2+6u0eA2uUADX5DHx8/jvPiZ3JBZvwclTcwcT66Lfy8jP7BKfuvSwnz8Mssy+ZfZJYnXYnkmfQX5VUut+C2Wt/VUnXzcs+2fGHYnhnXb8p2SDki04w0kLcgsp922fIfqt+Otssuq0ZYXKfNMdLXXjge1f7V/PLxH0qOJ+JUdC8dzDFNteXrcnqka3I53ljQnM79utOW75SOW59txaK1fnbYsb5PzVaMdt9H+i9ryTfI+W51jYaMYxs9kZiJ+ZcdCYtg/MXxSg49RnX6flB0P6Rt2vh/eImlmzWNh0/3wduXOMTPLKmuTvbAf3qnu9mt2TsWh6NX2G5u+5Aed1gFoh8z0iZkPe48YxL01kEB4XP7YkLNioJbJ1L0jfljfknRM3PG+Id9xP1/QmM6VZ2fOkGdcfiXpPXEHvCP++x75c0SPyuxkiyStl5jnvSp+hvmzyuzwcdoH4jo/p/QzVmdJujsXn+PlCZbsjjAzV2+mPGv3W0lrthpE/DebCLkm11Bvin+fJ2nF+PdSynXO5FnPQ+XPqH02877HMjvkRPkBrnVFy9KKDVKeMb0tsb07xNiuWxLDpXLT3iB/vupzqXryTOzduWlfj/tW9kuRGHYew+m598yQ9Bl59nnrVgxz8bsyV+cJSa+Lf/9JsZ3JD6Dzc+9dQn5Z/Slx3ZeUHwCfVBwbRZ6tvTn+vaIy96DJOyPv0uAvognyK5XmS3ppQQyfyf1/F/kJ/W3KJCtrtP/sSQwxbBbDRXXbsgracfz/U4pj4aj9tjxffvLWdjuO/18o/9Wl7bYctznfJkvbcSuGiWmlx0P5yehD+fjFf4lhcQyz6zdB3j8Y1I4TMexGW35c3j/Kt+OlYpxeVLMtz5U0o2Y73kneIS1q/0VteYGku/Lxi/+focSxsIMYztTg/bydYyEx7JMYKte/zsSv0fdJIob0DQemdbwfyq/AmJPYB5v2awr3Q/lVGHMT+2DTfs2I7YdF+2D8f5Pv5H/l16/s1dabOnnJH3OxVGL6FPllPq3/Lyu/vOMf8f87517LxemrSfq4fLTLj0n6oXzAisMkfa5kPSZJ2k9+68Ek+aVax8gv/5os6ZD4/49oIEu1tDzjc6s8AXFcfJ0n/5Xm0IJl/Vs+hkN++m6x3g6Jsr9I+m1i+rfl2awl4v/XzpQtpYEs3SvkGajPK2ZG485/nfxXxSczO9DL4w5+cnzdJulEeZbqzpIY/kzSpZKuip/VWfIM2gXyRNH58f+XSvpyrDM1rsdN8X0XyBvRFZKOkPTygmX9SYlsmPz+qFmpevIM3bGJ6R8mhl2J4fMayIJnD7aTFQ9k8ku//iBvS61LslpX5jwjaY34viXjOlwiv6TsLPmX5iUxDnNKYvhF+cHzLvlB76+Sfi7pPkkPxL9vlvTB+P5V5W3yd/LO9uz4eihOO0TSJgXLukPS5Ny0reQZ9McK6pym4vaf/SWBGDaPYa22rOJ2PEH+pT9TNdqy/Kq5K1WvHa8U5/1v1WjL8s7Xj+q041jeur2v9vEwH7+KY+F4jWHp8VC5dhzLutqW43bdoaHt+Hr5VYzXqV5bvkzx5LFGO54Tt6eo/Re15ZsVf4RJxS91LOwghvMlvb7msZAY9kkMJX1f0tcT0xt9n1QcD+kbdr4fbiA/Ae5Wv6ZsP9w27nPd6teM2H5Ysg82+k6OddcrKsu/RuUxjmNN8MfL7KDBg5RcZU3uGSlextKSZGYLEmXby7N6z+WmryVpMzO7KP4/yHf4V5rZe+M4E1n3mdmzIYRV5Aeep+UDbkySX7p6vjxD+LeS9Xylr6ZdEULYUH5fzVz5uBO7yUf4nGlmF8b3T5BnCFdUJn6WeV7qSAghrCvffmLYUAjhRWa2KDF9FfmB//rMtLfKR+VN3YOnEMIK8rj/K4SwmQbH8CpJG5nZ7JJ1WVOSzOy+OK83yGP4tPxetxvM7OaCuivHuo+0sc37y7PlV+Smryvpa2b2kap55OoRw4HpTWNYuy3LO15Z2Xb8WvmVaW9SjbbctB2b3++4unr8eFjzWDgeY9hWW65qx/E9K6hhWy5qx+aPK9tCXWrLvXwsjO9ZQcUxfNzMbimpSww1bmNI37BDw7Ufyq+w6kq/pp39kH5NPSQQOhBCWM7MnkpM37TkIPlBMztx+Neu91XE6Y2tg2Si7Otm9q3hXbuxgRh2riJOtNc2EMPONWnLtOPBiGHnSuJEO24TMewcMewMfcPO0a8pRwKhAyGEuWa2brvTq8rGm6ZxIoYDiGHnOojhcWZ20PCu3dhADDvXJIa048GIYeca9mtoxxnEsHPEsDP0DTtHv6bcpNFYaAhh9aJLbMrKRnJZrbIQwmcLZr2XpJeEEH6cryppreCPQhkyW/kYDuNGIj4vFElaI4RwZkHZOiGEJwrKlu7W+o0FxLBzBTGSPBZrl7XXEMJKBWVv6db6jQXEsHMN2/KbJU1KtOVx144lYtgNJW15qqTlEm2ZdpxDDDtHDDtD37Bz9Gs6YG0OltDNlzIjRw53Wafzkw9s8d/ypzxkX4vkA1gckHg9L2lrSevlXlPk96jkl3VQwTokp8eybRuWrV5neofL2lY+sMdBJXF6q4YOmDlVPrjKkKdVxPkOGSVU0rSC9yanE8OuxfBtdcs6iEWTZb0t/vtYRZyK2qup+FFI+VF4jytZv7IyYth5DGvHo6K91m7L7axDw7b8oKR5BfNtux23UdZku4hhoq20O73pvtvBsqra8qOSHum0Hcdl1G7L7ax7t2LYwbKIYR/EsCK29A0HT5tW8N7k9OHYDyti0Xg/LNkHW3HaeizthxX7WqP9sLBO3QrdeKngmZvDUdbp/OSPZHlFovxiSQ8W1H1S0msKylJPWhiW5EedsuFaVozTqwrK50vapaDsLiWeVhHLvjfa20UMey9OZdPlT1EpitMDJe31CRU/Cin/OJ4xv68Rw+GdX5O2LH8Sz/SCOm23416JEzEc/WUVtWX5o6NnFNRtux33S5yIYf/GcCzFqaisybEwlvVk33CUYjjs/ZqR3K7hiFPRa1RuYZA/RqNJ2dkNypouq1X2QXkmNG9vScunKprZi4tmamb7JyaHgrcXTR+OsuFa1t7yqziGMLNliiqa2XolZYfVWA9imC4bzRiO+GdiZm8uqmhmq5fM90vyEY7nJsq+n/v/QyXzKSsjhgPGcgzbqVO7LZvZVyV9taCsTjtuWtZrx1Bi2OGyitqymR1YUrdOO5aateWeilNZGTHsfH6jHMNuf5+UldE37LxsWJY1Qv0aaeT2w+GIU1rdjAOv7r+UeeZnO9Nj2Z4Nyw6pM73DZRWWDUMMJ9SZTgy7FsNkFrusrINYNFlWYZ1eeRHDrsSwdjwq2mvtttzr7biNsibbRQwHl9VuQ91uy03aeK+8mq57w/bfdFnEsP9jWDsWsYy+Yef7RnK7ut2vqSrrhVcv9GvKXjyFAQAAAAAAVJow2isAAAAAAAB634gkEEIIkzJ/LxdC2K71+IuyssR8VilZxiqdLKvOepSsQ+H9MiGEt9WZVz+riNO2JWV9/1zVdhHDzlXEifbaBmLYuSZtmXY8GDHsXEmcaMdtIoadI4adoW/YOfo1bRqBezg+IB+EcLb8Wcy3S/qrpLsl/ayk7Aj54zD+KWkbSTdKuk3SPZIOLyh7VNJ/GiyrrGy/xDZ1MvrxkpLeL+kN8f/7SzpG0qHyARvz0z8uaYk4bdW4vVtJWi43/8KyWL6ipOVrTG+0rKr1aDdOVWWSNpD0eUk/knSUpIPlg1omp8c6QdKOkt4RXztKL9zGU1gWy1eTPzZnW2Uef1MyvdGyqtajyzHcVb7vnxlfP5O0W9H0ina+ad2yov2jjbImyxoyvYMYTquIxderyhTbdK5slaqyJq8my2p3HTqNYdzXDpQ0JVf+oYqyCYr3X8qPqdtKWin+v7AsN58h01JlRfPrxjo0jaEGvk+CpHdLelf8+/WSfizpkLgOhWWJeTa5f3f3hmVNllVW1u3Rqi+uWyZpufg5r9DO9Lr7YafLamM9msSp1Y5XyU1/b9zXDiop+5gGf8fuIulz8j7YkkVliXXYSNI7JW1eUvbyJsuqsx5diOFeGjh+rCrpZEnXS/qdpA8XlJ2n4jG0tipZZnIfKCurmF+jsmGI4VGSXp0oT07PlK/b2m75I/r2lvSyNsomZeaxnKTt5N8NyekdLquwrEac2jlHWUnS1+M+FyR9RdJfJP1E0ncS038gacVYd7u4H++uXJ+roix53lA0vcNlFZZ1IYbTMn/vIj+HO0PSafJz2o2Kpsc6Tc8bkuchZWVl82v3NexjIIQQro8Be7GkmZK2MbPbQgirSbpT0jolZdtKWkG+k77VzK4IIWwm6RpJr0iUzZa0QNKeDZZVVHahmW2V26bpZrZNYluT07NlIYTfSJokaRlJj8sPLqdJmibv8N2Qm/76uJ3LyQ8a60qaLuklkv4u6Vh5o06VfVfeyPeI9e+Nq/OH+J7dc9NPiMs8qsGyyso+ZWb/qROnihgeKn9+6z8kvSUu63H5ycbd8oaZnb5X3LaDJc3JbO/a8gb9C/lBMVX2v/Ik2ORc2TPx7yVy0x+Xf7l/tsGyysoOMbML6sSprCyEcLSkjeO63pNZ1nfj31/KTX+/pDlm9qmC+c41s3XrlDWp081ldRDDa82sLENdtn4PSnpW0lLyRwgdZGZ3xrLZ8uPCoLIQwpaSrpAnSM+VdJiZPRbrXC/paUlrJcpmyY9pdZa1i6Tz5Y8oytcZst2dxFDe+X1NXM7bJR1tZj+J5Q/IE7qpstvkx63n5W36y5KekrSJpF9K+kiibEtJi+J2fUj+WL8N5CcI/y3pM7FOvuwYeVvOz+/lkibKR8Budx02kfQxMzur0xhm2vGx8uPsknHbXiRP+r1V0uYxhqmyNSWdnp2lvM1fFv//99z078QYnpWr81N5QmJHSf8uKHu7/GSnzrJ2zkzPl8nMjkrFQwltxPC6fJH82HiLpJfKj8epsjXNrHXl42sk/Vb+Q8Z2kvYxs3Ny0zeSdImZvT/W2Vz+GSwR53uemR1cUHa1me1dc1kzzextiTobSfqomZ1TJ04Fsb3WzLbNHhtCCF+V9F9xeW+T9FozWy1R9iP5Y60PCSF8Qf49fY78s99K3rl/LFG2sfzR2g+HEN4n6WvyvsCO8n38VYmy90j6hpl9v+ayysquNrMvdTGGN5nZ5nHa7+TH/D9IeoOkY8xsuUTZXPkx6EhJp5jZTZn5Lpb/GHZqouw5SX+TdIqkP5nZ41VlFfNrVFYQj05iOE/+iMJV5YmXU8xsetH0WPdwSR+Vfz/8r/wHqMsk7ST/oXKLgrLrJL1J/uPjp+THuzskbS0/5t6fm76x/EfPnRosq6zs+OzxsAt9w3Pkx+vlJW0W//69vA8tSRflpr9R0uvkfYnH5edml8l/nHxW/h16eEHZt+Tfj1M0+Lxhhvy8Zx0NPZ/4faxXd1llZe8zs7u7EMPWfvhdSavLf4jeU/75zZb3NWbJH1OanX6I/Fx2P9U7N9hc3v+Thp6HHC3p0xp67vK4ys9RBp1rlLIa2YYmL2We5SrpvlzZgjbL8s8Kn58qk+90MzpcVr7susQ2fbtgW8t+IdkhOz95EuFBSRNb0+MrPz3EHWST1nwknRT//oj84FVU9pCkqfH/75D0Q0nLyhMmZyWmfzsuu8myysr+WCNOe5aUrR3/vT4Tn2Uk/S3+fbPis75z09eVf8lOScxzfflBuahsoaQdE2Wz5SfU+ek7dbCssrJZXY7h7ILyou0K8gPPjxOvn8R1T5VdGuPx2dzrc/LnFOent8oWNljWzIKyn0h6omacykbunS4/IUu9npRkFWVbxPnsLT+A7xT//3SqTN7puFX+hfp5+RVXG8b3PSW/aiRVlpxfxbKuau1riTrTuxzD6xV/qYnrf46kH8b/Lygpmy//cl4/xrV13FmvpGxGjM0rJT2s+GxneZL6SfnJcarsqYL53RDnWWcd1pOfdNT53kjGV5ljYfx3CfkxeMn4/0mK32sFZYvlHemvS/pGfD0mbz83JKZ/I9b5i7wjeWJ8PRn/fb6k7NkGy1pUUOcb8hPBbsbwTEm/lrRp/IymyBPR60m6sKTshsy8LpG0bWbfuDoxfQNJT2fqnK34S7b8O/OpNsuaLCtfltoPi+JU2o7zxwZ50m/ZzL63oKDsBg3sv1dLWjqzfy7M1Ckru0rSyvHvZUrKbtRA36vpsvJlqb5hJzG8JTPtmtx7FqbK5MfRmyX9j/w7Yqb8JGlKLHtZQdn18uTOb+THhjMk7Stp6ZKyGSXzK1tWYVnN9tr2fig/Wf9a/Nxvlp/Mb5yY/g35d9zSklaWH7NWjfNYVt4PKStbRQPH+db37qw4//z01dqYX5OyG3Kx6LRvOCP+GyTdmymfEV+Dpsey+Zl1Wl/Sn+Pfb4wxKCp7XOnzhtvlCdX89I/IvweaLKus7IIacWpnP7w+M22SpMsyx6EbEtNXVLPzhpsk3ZGYvpO8D5U6d6k6R5mVn164ve2+selL/uX8XXn252J5pvTV8ob7UEnZI/Ks4BfkJ9afkf/KdkDc6VJl18q/3Osuq6zs/C7H4wZ5dnJF+YGgdVnTjfIDT376Usp8ecRp2cvQ65RdE/+dKenm/PQG82u3rO0dss0YXi/pRTbQ8K7OTL8xPz3+f5Eyl5Vlpi8pv5qgsKxgHeZIurWgrHR+DcuSy+oghtdJ2r7d7ZIfxBfLL0k9IPF6vqDsGfmXyzcSL5NnZIvK6i5rQWw7qToPdzF2E+S//KxWUP5cSdkzuf9vIf81c09lEqO5sjty7WkXDZzw5+uUlTVZVrZO4aV7DWOYT4pNlGfm/yBpUUlZ9oQk33manyqTd2Jbl2jml5utU1ZWNL+21iH+v2sxbK1H5u/zStYjX3ZjjOX3JC0Tp90uT7YOmR7/3V7+i8rHMvO5o42y5DwrllVYNhwv+S/L/1C87SK7rKKyXDvJfodem9k38ieC2c9kesOyJsvKl3VlP9TAbTo3yy81foX8yofsexamyiRdrtgPkV+N1LoMein5d8bLCsoWSFor/v8SSUvFvyeWlF2u+L1Wc1llZTfUjVdFDP+f/JfVpeV90L3i9F0k3VdQNlvS3zPz2kF+Bek9yiSdysriPN8tv/r0EUmPFpQ9J79ipPGyEmWXdzmGQ/Zr+VUkDyjXr4nTv6v4XRP3n4eUub1LsV9bUJb84VF+kn1dfnq2ToNllZV1ZT/MzO86ef95Xfkt4VPi9FbSJT99ZQ1OcE1UwblBWVn285Ofo8zKT68zv5plN3Z5P5ypwbesXJGZfnN+evx/k3OU0vOQkvXsyrnGSNzCsLz8Pn6Tn6DvJr8kfK78l++9C8qOl58kmPzy/v3kl6jfJb+EZ99E2b3ynfyhmssqK/tvM7u/i/H4jKRPynfgI+W3F9wuv6x0KfkJUHb6TvG9p8iTG++Qf4l9KISwhPyy5u8XlD0uT7RcEsummtk7QwgXyU8MtstND/IsXdH8ypZVVnaDmW3SxRh+Sv55/1t+OeT3zOzEEMKX5ZdDnZKbvqqkK2M8TpUnmSS/PGpf+VUXqxWUzdfAJT/ZsiPkmdjDctPfL7+HbKkGyyor+72ZtW4v6FgcJOZn8kvcW7cqrCP/tTDI97ns9P/EaZ8ys8sT81sg6fX5shDC5ZLWM7O1EnUWyS83vSZRtlDS62ou62L55aZrJurcYWbr56c3FUL4tqQzzezKRNnlkj5dUHa//BapBzLT1pb/erulvPObL5sj6Tkze3Fm+laS/iTPGK9sg28RypatXXNZsyU9b/Fy2VydDbPr0KkQwl8k/cDM/p6b/m35rVdTS8ommtnzIYQdWnEOIUyUXzGwbKJsZqzzshDCnmZ2emaeC8xs6fj3kLKC+U2XjxPxshrrMFF+AvWyLoVQIYRzJb3LzJ7KTV9d3tlbu6DsTDPbIYSwh6Qvyr8Dv29mG8T3FE2fIP/+2lN+7Du1nbKKeSanV5V1WwhhWXlCc0P5JfJrl5WFEObLf1ENipfgml/qPl+eIJuTmz5Bfnw9O9bZSX5snB+Xsbik7Hn5jw91lvVcQZ0J8hOcbu6Hl+Qm7W9m94cQVpYnJa9JlP2X/HapP8bpr5YnaraUJ4/2l3e482XnyvsYf5J/124b5/Ma+efx2kTZbvKrRi6quayysqPM7Lc1wlQq9pW+Ir+NSvJLip+W3zb0VXnfIl/2rKStzWxubl5BfpXhSxPLKSubLN831kuUzZRv80ldWlaQ397y93xZUw1vf/il/MRpWXl/7zl5suh18fWvgrLd5P3CF8svJZ8uT7QcH+d3Tm76G+TnNH9vsKyysheb2btrB6tACGE/+eXvkl9a/zH5udErFK9sy03fXH5V883y/v/u8isUPhtCWEae/PpTQdmDSp83/Fneh99DQ88nHpYfM+ouq6zsWjPbtIsx3Cdu12wN3Lp4dgjhw/Jbty7PTV9VfrWbqd65wefk517f0NDzkLXlffj8uUvVOUrb5xrDnkDAUCGENSXJzO4LIawgP7DMVTxhS0yfLT8x3lz+RXaEmT0ZD/bby+/DSpVNld/7t7k8K/qF+MW9lfzkcXJu+srysQO2bLCssrLNzOyKLsdwC/l9WDeY2c1V02PZZvIDUutk9l55R/qmirI3p8rkjT1V55wOllVY1ihQFeLJxAvLap1QpqYHfyrJwlanNjefZFkIYRNJj5jZw4k6r5J3LlJlm8hvT6qzrML16xUhhDdImmdmM3PTJ8tPkn6UKDtQfrXIwbnp68rvt/9yvn3Fsp/FsjrL2kM+kOsnE3U+YWb/U3OTC4UQlpYkM1uQKNtQ/utNquwt8oHsFuamT5H0PnlSIl/2YXli5ITc9A3ll7QektifNpTfw/rFxPx2lyduTqyxDlPkt0f8Or9N3RZPeJc1s4eqyuL/p8kvd3xt7n1DpseyNeWdzO3yJ/UVZU2WVVg2HEIIL5f0SjP7v7KyEEL+JOs+M3s2hLC1/H7883LTV5GPiXFpps41ZvZU8PGWDtfgcSmyZQfJO4J1lvXOzPR82WvN7LQ2Q9JYTJq9qOA4PlH+C/d/yS8tnyTvA51vZo/H8jcVlE2Wn9hny84ws5uLyuRJlqL5lS2rsKyrwRocm8nyXwgfKSsLIexflMSoKPu8mf1vnbIOllVY1m0hhOUslzAtmx7LJskHmjX5iekO8v1nrqT/k/+4lyo7WT7weeuHx13j/++Tn+Q+kZt+l/yKh/9qsKyysp+aWes++K6I+3wws+difLaW90UfKpj+sPz2glb//wQzWxy/49eMMUiVbST/vsyfN6wrv+VlRQ09n3iZfAyiussqK3uJmd3V5RiuJL9d7FYbPMZIcnos21ye3EidGyTL5InRovOQ5LlLLCtcVtvbONwJhPiBf0n+q8RL5A3gIfkB/Vh5JitV9gP5VQF7avAGni7pJPllyfmy8+L/d6+5rLKyIxIf8irmg/RMMrPn4rTl5PdJ3m5mj4YQXivpQTO7JYTwavn9tbNitinIDwDZdW/9WjlkuvVJlieEsKKkxWb2RG76qvJs2WJ5/J6K05eTZ3nXiWWz5fcqPT8eYxg7ktmT+gfj9GQszMxCCJsqfQCZVbKcTfPJl7LpY11F56L2NpfV6dcYtoQQljCzZ3PTVkkliSrmM25iGEJYycwejX9PkKR4jFtS3lm6U97RMjO7Kn7x7ya/FPKckvmOpxjubmZnFpQdYmbHJqafbHFAw5L5jqcYvrAfZqYtJz9xvr3pCfN4iWEIYSP5ic2t8l/xLU7fRX4lxE1mdm7DefdlDEMIK6T2qxDCVmZ2XZeX1Zf9morzkHXl4z89HhPY28mvFJgt/7X5PjO7KISwv6RXyW+jPi7/HZ5ZVl/GUCo+D4ll2ylzHtLJtvZVDK2L986kXvLLxw6TtHpm2urybPvDJWX3y39B20n+oa4d//6ZPJOXKpsrzyzVXVZZ2TWq/8jIc+SXqFwpv+zxcvmvXBfJRxC9VX4Z3i/i6zz5id29iem3yhMbR8gb96Py+9RmxWnrlpStLL+F4VwNDNJ4rgYuP8pPPzjWabKsorJj5LcU/Efe+ObG1zT5PWgXxW18Rn5Lwh3yX1UPiPH7RYz3r+SD+lwn/zWmbgzfVLKPntuw7Lg605suS57lfTzG86L4ulk+EvMhBbG4Nf49Q74fvze+Dm9NK1mPuXWmd7BdZXHqdgzL6pRtV1nZB7s8v16P4aVxn7tb0nGK9wPHslnyX+YelnSBMgP0yO/T3lT+RJn8o5iSjwcdyzGsWId/aWCQrR3lly3eFmN6mPxSxfvlSb9/y79T/hPb+9XyX7Au1sDo8l8Zhv26yXaNZAyv1cCjp94h/6X9gfj3iRo6IOvD8kv5b9DAo2nPkt9qcqY8oTreYjg78/fm8n7MHfJfTXeM018j/66+JO6fb8nN4zUxxoXfrU1j2KQdN41hB8t6RAOPw31fjOEv5Jd4fzFO/4K8//fV2NZ/qYHHSi8t6ZtxX/yepMnjMIbPy/szByrz+Eh5X3GOvP+8ea7OoZLWKdvnasapq98nFXHq9nfyB+R959R5yCmxTd8sH8H/ZvntFTfKz2t+F/e9X0n6c9yHf6k4YOE4iuHm8u+I1HnIW+TfuxfJB2/8i/zpDX+TJxQ2UMFj4xvE8G759/uvJO2XK/t5qkx+W/HfYjt5Va7O1+Tnf6my/y5Z1rFl6599jcQVCLdYwf3vIYRnzGzJbpWFEG6RX1WxcReXtVCeOFhB7T8y8i75l8PS8hPatcxsfvD7d56U36d9Z245t0qSmW2Um76+fHDA/5Y37Owl5gfIv6B+UFD2aQ1csdG6n31t+U4T5CeU2ekHxO05usGyisr+KekxM9s+hPAO+eVbX5VflfIR+aWUt4QQdpD0cTM7IITwkTivNWPcVpH0GzPbNfjtF1fIv1TqxPBieUczL8hPuHctKDtbfoDJW1ED90Lm69wkP5jXXVZR2Snyy6VXGVQhhJ3kB4/U/rS+/AtjORv6i/CS8itsspfEtuwsP9n7f4n1+6D8/tI66z45rn8+hkGeDMrHr1XWJIabyffdfFmQd4KnFczvf+QnxKmyA8xs+SEFIfxYHo8TE3UO0tD4tcrGcgz/Jb+66wp5h+SD8oHlbgshPC0fnfjGEMLe8i+n98Vj5T3y+3VnyZNhnzKzM2IM95Xfh5dfVq/HsCxOZW38X/J7SZeTd972NLN/Bh+T5B/yKw2Wln+nbB+PjTfLT3ZfKz9RXtvMnoiXXt4tfyReallNYli2XUXHwpGO4dVxXR6K/5f8asU/yr/TTpN3kltln5Z/V8+T35JisewU+f53qAYeZZVfVr/G8AozW0KSQghnyx8TeG7c1x41s1cFH9fgc2Z2bQhhA/nI4svGOh+Rj231Z/nl/dLgcQ6yyyqK4UsUH/NYc92bxPDl8uNMPoZNv5PzMbxKngx9JIRwo/xKy61CCFdL+i8zWxAv+X5K/p38XAjhOPn97H+UJ1ffJ//xKbWsvo2hfJDS/eRXVf1T3i5bP3rsJ2kf+ffHKXH5M+P/b4vT/mBm86QXvpdTut2v6ZW+4e/kYzC8UunzkBXlTye5U9IGZjYv+C1hj5jZUnGfvFfe114cr2adp/R3Sr/G8CT5oNcvSZyHfF/SxjFu68vHANkrhPBG+dO95mro4+T3kvd1Ut8pZTE8WD7+3RXysU6elY8XsyiE8FisM6hM/ojQd8gHWH2ffEDVz0pSCKH1Y86VibLk/OKySh9TPmilRyCBcIE8e3OSDVxyvZo8c/ZFeeY1VfZleSf1T2b2fCybIL9X6Rfyjc6XTZfveNvXXFZZ2VdaJxAhhLvNbJ349wxJMrOtQwj3WWbgthDCwtg4l5L/mrRm/AKZKP/CWNbiJUeZOnPkn0f+5HdJ+Si23Uy0zI7r3s1ES9GyZspHQt4k/v8aM3tF/HuhmS2VeW/2WdIL5Y9MsthRvtziIDjBB9+rG8NF8pPIoKGmVpTdkSsz+QB1kh+Ys9ODfMCqpstKle0o366l8xVCCM/IRynPx2JJeWflpZa7tyv4vbt3yA9Yi3Kz/D/5AD2fSKzfLxus+1R5XLLrkI1TKrZNYzhV/ovGPwrqfFu+bXnTNPAc6Lzj5V9YeVvEZX04UXai0rGVxnYMdzazCa3/xEtzj5N/OV1sZstkyraQn8gdJu/krWp+P/cUeYf5V/LP4zF5pjyv12M4VeX7WtH6vRDDEMIsM9usVRBCmN+KYQjhBouD3AUfsNHMny893TKDgQUfeO9jSsepSQyrtqssTiMVw1fKfwX6o5n9TJJCHCQ1XrJ7pPyXuG/GBPTt8sTMp+QdvS+Y2YwQwu1mtkEI4Un5lQrjKYbZ/XB65rv1Wvl3zTbZ7+pYlt0/r5JfkdA6IXlC9ffDE+XH48tqrvtU1Y/h+vHfvzdYVmEM5b+E3xuTLW82s4XBB9F9iZltFEI4T/4L32OxP/h4q8+T76g3bMtjPoaZ/XBpSW+XJ/V2lw/mtn8s2yFOf7f8x7zl5WOE7RPfe438e+YYpdtyt/s1rbLR7htuJx8PY+nEeciCOH2i/Dxk9cz50kJ5DJeVnwSvZ37Lw1Ly5ExqP+zXGG4vH2C5NZDyoPOQTHudKOmq3DnKsjHxsoykc8xsavwOukP1Y3i8mU1q/SeE8BX599Xu8vHAlkmUrSB/isi2MRl0rPzRovvJjzWtbcqXPVYwv90lXdhuAqHWJUBNXvIT+u/Jfw19LL5mxWnrl5S9XJ5dm6f4bPr49+/kl86lyk6LH1DdZZWV/UP1Hxl5u/xy36vkv6SfJR9d9wL55THT5R3r/ePrMPnAK/clpk+P2/dFZR4NJx+R8zD5ZXRFZf+RJ1yyj3yZEOc3JzF9H3kGrcmyisrmyC8dXUs+QvefYlmQX43xtRi3I+WDmkgDzy0/P8btUvlgcJKPHvpggxg+ID+ZTu2jz1aUrZuYPke5R/TUmF+tMkk/lv+Cto/8PrVXxb/Plv+imYrFdPkz2Vu3NxwXX63bG2Yod1lTXNbFJdv1TIN1r4rTkNh2EKcbJN1fUGeRfPT0VNnCVCxi2WL5r+br5V6XywdDTNVZUDK/sRzDZ5S7zFZ+G9Ic+Zfi6rmyteN+tjg3fbm4H85V5lLqsRTDijiVxf2ZzN97Jra59RioHTLT/62Bx9Nmj9mT5cfQojjVjmEb21UWp5GK4d3y76tPyTuEOyj3iEf5LSCXya9MyD6ScW35yPrHKF5KKj/mjbcYPq+BWznmaeBRmfPlx8Pr477VemzhhBiLFeW3OV6dm1/t/TCu+90N1r12DDuIU1nZQ/IrXb4V96fL5f2/f8n7ISfH123yE/2r5b/4fTDWP1E+0Kjk40w8MQ5jWPSY7Jnyq//y04Ny3xny/uLu8gTCMwVx6mq/piJOI9k3PFMDgzXmz0PulV9JcEaMza/kg6ofL+8f3i5PqB8qv+3h5/J2f/s4i+Fp8nOl1HnIf2K83iM/5zwqli0jP04OeZx8/P9TDWM4ITftA/JjzLMFZYsk3ZWb/nX5d9+QtpUtK1nWXan1S71eyHYMFzN7TH5Cc1jBW8rK9pGk4E8HkA0ekfafJWVFaq9HCGEd+SX3Jr9Ubz/5ie298svHH5JfbrWb/LL8ufIdcYqvll0RfDTvveRXTvxRfgnL7vJfUhTn9Yb4d376e+TZw8Ml/T1eGSH5CfGZ8gzkwQVlr5VfyXFsvGQlyDNWV8S/H8xNv1ieVd+/wbKKyi6Uj356vvxkopV5W0l+//6WMW4z5R1CyRvnW+N7Npf0LTO7MJY9Lh9vYcOaMdxc3glKOaqk7AT5wWFubvrR8s5oyskNl5UsM7NDQwiPS9pFgwdD/KkNfuLDoG02H7l1goYOsHiV/ORjYWId9i6YLvl+UXe7jpYfiFP+rHRspWYxnCa/pDPlMxr863PWyzXwKJu8X8ovOZ2RnRhCeJt8HJaUtdSfMfyJ/JLpK1oTzOy6EMLr5bFYTd7mW2X3hBB2lnRtCGHrVgzNr0R4m6RfyxOcKb0ew2kqjlNZG/9BCGEZM5tvgx8XuaG8A7ek/EkiV2bqvE/ehmXxF6RoCfn3zoyCZTWJ4TQVb1fRsVAa2Rh+MsbhRyGEP2jgkWMvML9F5qK4jHsy0++R9K4QwlvlHW+p/JjXrzH8mmIfKmq977/kv0S1bm9rDSS2kjxJcI28v2AhhDXMn960nPyXwhkFyyqK4TT5CUvddW8Sw2ny43zdZZWVHSRPYO0vv4z8Gvl2flCDn/gwU74Pfkbej/xRCOGr8vuu/xVCuFv+/fNWjb8Y/qZg+vcs8eQGM7Pgt8tlpz2rOJZJCGEt+Q+Aed3u10g90DeU3+bxU/n+dbj8Ev0vyfs6Oyr9xIdb5EmDydILT307Wd5//rn8B6aR6BtKvRHDD8X1SJ2HvEW+z79SfiX9CbHM5GO+XRVC+LfiY+MltQZjvE7ptlwWw6Plj+W8qDXBzH4ZQnhAnghKlb1Pfj6pzPRvhRDuk/TKEMJuZnZeomynkmX9pGD9hhiRxziGEHbV0CcmnGFm51WUbaqhI8i3HtWTLJP/OthkWYVlHWz3akqMmp8pX0mSbOjIx8npnShKtNRMwIy4XophPwmZJw8Qw86UxYkYSiGEtSU9Z3FslFzZq83sMmLYTDvtuKpsvCOGnYmX765mZnfE/xPDCiGE5eVXvk6SdE+7/ZqqsvEghLCxmc1u4330axqgb9i+UPLY+Mx7+jaGIzEGwtHyLOzJGjxg3/slrSH/dT1Vtrz8UtdTc2X7xjprJMo+J7/0fVrNZZWV3Sq/rGNPtf/IyLPlty5M1sBAGmvLfz3/Vpzv6+SXx4S4ra2rAnbMTb9YnlncJLEOjZMw8e+i5EzThE+q7Cz5aKVD6sgvJf1CXI/VxlgMz4zrO2S6mc3qcgwLE1khhOPM7KCCsnPNLDXYjEII98pvDXm9PKb5GO6Um944hvJfp4rilIxt0xjKP5NknVQcYixqxzDe53aU/IqdfJx+LM/w52NLDAdPH9MxLItTk4R0wxgWtePGMazYrrI4EcM+jmHF98mm8n5X3RieI/91ryvfyWUxlF+5WDtOxHCgTGM3hl3v19A3JIa9sB9qGPqGqW1KbucIJBBmW3qwviAf/CE18F6Q39uxrKVHkH+qoGy2fJteWndZJWVPyC+1PUmDkwu/l18qtasNfurAB+S3DbzRzP6dm99O8nuNPiQfAGpxnD5RPuZCkI+on53+Lkk/lN+z1K0kzKHx7x9raHLmqbjNdZdVVHaU/FK9g1TviQ9fIYYvlB0ov4/yyxosqHxE2ktU/OSBI+SXvw13DKfJ75k9MhGnokRg0xh+N/79pUSduRoav1YsymL4FzNbY0hBCP+S9FL5L2/5OP1cPrhiPrbEMFswtmNYFqeyNt4khu+NsZiWqFPUjpvGsGy7miT1ieHgde/1GL5cxSPtJ9txjMmiON86MTxLfuL7sZrr3is/LhHDsRND+oaDy3qhbzjWY9gL++E0db9vOMfMWrdxlBqJBMJ1kg40s6ty03eQj+b62oKyf0jaxNIjyM+WP1ojXzZLPhjQejWXVVZ2qZm9KLFdt0jde2Rk8CcIKJ/8qKjTNAlTlGgpfOJDB0mY5LLKtqtpWR/HcLF80Kt7MpNNamtE2m8r/eSBr5vZxMSyuh3D0jipJEnYxWUFefzu0OA4tRPD1yg9bsqX5CP3rpRYjyb7LjEcvLxej2HTZHWTGL421vt2fp4qaMdxeU2f0FO4Xaqf1CeGue1Sb8dwfRWPtF/UjoOk79eNYQfr3is/LhHDNpc12jGkbzjEVI1+33Csx7AX9sPh6BvOTq1fyqR23tShD0j6WQjhxRr4gNaRX2L+YUnHFJR9XtJfY8BbA5ytK38c07cKypaT9HQI4aaayyormx1CeJeGPjJyoaQVQwir2dBHPz4Q/NnKJ2fWbx15dufOEMKx8isasmVxFmHH3PQDJM0PIWyfT3DIHz+yuKTsefkAhnflyiYo3SDWkPR8w2UVlS2StHwIYYINfRzn/BDCF5V+fCYxHHCvpPlmtmluukIIz0r6qJnNSZQtknS6mQ15PncI4bARiuGSSg8as4b8IJ2KbdMYBqU/k+3lo85ONbO5+cKKGJp8kJ/8F+0DkjYuiNMDBbElhoON5RiWxamsjdeOYfDHwm1gZt9M1Clqx01jWLZdRcdCYtj+dvV0DEMIN0ha2cx2yc+wpB0rLqtuDFeS/+JWd92bxHCxfFC0ussihpn109iNYaxK3zCW9ULfcKzHsBf2w+HoGxYN8jjEiAyiKEnBL01/4V4LywyoVVQWCkaQN3/uZllZ7WUVlQV/bvn35PfbPya98MSCS+X360+V378vDTyR4Hvy+/BT9/VcJL9kJlt2j/w+NslH4s1OP0s+uu+P5SP95hMcP5Ff7pMq+7WkT8tHBM4mWraKf8/U0OTMD+Un6XWXVVS2UP6YqG1y8btY0nfko7fuQQxLy5aS9CUzO1U5IYTj5dnOWxJlh0j6g5nNS5StLX/m8nDHUPLE3g2JOJ2ogRGruxHDZ+X718REnb9JOsXMZiZiURbDm+VPtLgmN31J+b56ZSJOJ8tHzs/HlhgOnj6WY1gWp7I2/jfVjGEIYRNJO5rZyYk6Re24aQzLtqvoWEgM+ySGIYS9Jb3czL6WiFOyHceyu+Xf53ViOEN+j/ByNde9SQy3kD/f/vnE/Jp8JxPD9pfVCzGkbzi4rBf6hmM9hr2wH0rd7xt+PLVNKSOZQFgicSnFKmb2cFnZSC6raj3CKD+xoJtJGHl2KpmAabqsNspGNX5xHcZ0DHtBgyRco0Rgk2VV1WmwrZtIerTgi/aFq48azJcYauzHcCy3Y6n+dhHDocZLDHulHcfpo/7jUsNtJYaJsprb2vMxFH1Dqc9j2Cv74XD1Ddta1+FOIIQQdpH0K3mW51pJB5nZnbFstvySqFTZTfJBHtaSdK6kw8zssVh2vTwTOqgsLuv8WK/OssrKrtXAr+TZD+EMFTwyUtK/5Pf3tn5ZNw08XeAI+S/ra0u6yDLjOIQQjpQP2pGf/iEzO2EMJ2F2ko+0PihOVvLEBxHDdmJYNTp3K4Z7auiTQvo2hpL+UzB9FXVxRNpYJxW/D8X6yTJiOGieYzqGKohTRWzrxvBCeSdgT9Vrx41jWLZd1dFKI4ZjI4YqGWm/Yt0atWVJvxrtdtzwO5kY1lhWD8RwTPdr6BsONtox7Pf9sK0ZmNmwvuSZpC3i33vLL6fYKf7/6ZKypyTtJr/c/fPyRyluWFYWlzWrwbLKyu6VXyZ2uHxk0vfGv+dJulk+ouVr4mtf+SUqd8kH11g9E4fVY73b5QNEHi0f+fOTsfw7kp7MT49ls+WXmTws6QJJU9osu0n+2JC7JR0nacU4fasYw0HTY9mshstKlsU4zE/Eb4akf8Z4EcORjeFhIxXDGKenC+J0fSq2TWMoaRf5PZWpOkXtuCqGP5N/od4s6VH5KNSzJF0u6bKCOD2Qii0x7J8YVsSpbP2axHBeLGu7HTeNYcV2JY+FxLCvYljWrylqx0fIRwGvFcMO1r12DDtYFjHsgxiKvmHP9Q37IIajvh9qePqG17b+rnq19aZOXpJm5v6/haRb5Bmd+TXKdlE8sS8pm5Pd+A6WlS1bKGmJxHbNlj/uIj89SHqmJB6LJE2Kf68Qd8Qfxg97en56/H/T5EdRouWfkm7NT+9wWcmyGKfpiTgsWRQnYtg/MayIU1mSsMmyyhKIRe24KoZPK/1Fe7+kCwvitCAVW2LYPzGsiFPZ+jWJ4S1KfNeUteOmMazYrtpJfWI45mJY1q8paseHyTvFtWLYwbrXjmEHyyKGfRBD0Tfsub5hH8Rw1PfDijg17RsOiUXhvtLuG5u+JF2dDXCctrY8u7O4omxyrmyruKHPFZQtlN+T0mRZZWXrJbZrlqS7EtN3iDvPF+XPN29NXy3uWE/n3j9R0vHy2y5uTEz/g6SFuTqdJmHyiZay5EynSZh7JN2QiNN68fPanhj2dQzvqBGnTmOYX1Y+EZhqx1UxXJSfnmn/txTEaVHuvcSw/2JYFqeqhHTdGF4hT7bUacdNY1hnu4hh/8WwrF+TbMexvCxORWWPa/B3TaffyaPx4xIxHBsxpG84OIa90Dcc6zHshf1wOPqGPXUFwhvko6nmp0+WdEJJ2e8UMyK5snXlI/inyvaXP26x7rLKyn4pz/CcK78M5DhJ58kvC7lZfgnOBfE1S95RmSp/ikDr0pZHY9n35GM07JxY1hxJzyemf1t+f1I3kzCLNDTRkk3ONF1Wquw2+ai9+fjdKunjkv5NDPs6hgskPVkSp1Rsm8Zwvvz5tqk685Vux1Ux/JfSX7SzJF1dEqdUbIlh/8SwLE5lbbxJDK+Sfw/VacdNY1i1XWVxIoZjP4Zl/ZqidnyY/JLzujG8T7nvmjbXvVd+XCKGYyeG9A17r2841mPYC/vhcPQNn8yvX9GrrTd18oofxl6SXlyz7MuStimYZ7Ksg2UVlsXyCfKszTvjaydJE2PZ6pJeEV+rp+rn5vViSUsVTN+goM4+6m4S5pPyQUDy09eVdHbDZZWVfbUofsSw72N4oKT/K4hTUSKwaQz3kPSTgjpfUUk7Loqh/Dm/qS/aH0paoyBOG6diSwz7KoZlcSprx41iWPRSQTvuIIZl29UkqU8Mx2AMU/FTcTv+XlzHWjGU/7j0xgbr3is/LhHDMRJD0Tfsxb7hmI5hj+yHw9E3/ErVPtJ6TdLwO17SmyV9NoTwjDyDc575c1/Lym6T9KkQwsvlzwI9V9IF5k9iSJZ1sKyyMpnZ8/KMU8ojlnv0RWZk2bUkXWFmT2eKr5F0UwjhvLiMO+P0SyTdk5gu+XN+nwkh3G5mT7Ymmtl/QgjPSdqgoGymPJOX92JJ0/ITzWxuCOHekvmVLauwTJ5dK0MM+zSG8ozs/yuI00VKxLZpDOXP1j03hPDiRPz+J/63qB1LiRjKv0QOk2eVXxBCuFrS+gVx+q2IYVbfxVAlcapox41iGEeJXlbtt2OpQQwrtit5LCSGfRnDttux9EJbLopTUQzf3WTdm8RQ/ovrrxssixgOmKqxG0P6hhm90Dcc6zFUD+yHGoa+oQbaZKVhf4zjoIWFsLKkN8lP1reUNF0exN9XlG0jHwziTfJ7Ri6KZVcWlcmTDK35bSV/PGNqWWVlW0q6U35/yNJq/5GRd8svzZolaWtJnzKzM2LZtZLeEdd5N3kD/mec952SXpeYPl+eaX69fBTcFxIcIYQd47qmyvaJZflEy5tS0+N2lc2vdpn8spzjlH4c5yzFbCcx7M8YStq0JE7J2DaNYYxBUZ2tGsbwWvkvL0O+aEMIB8iPC/k4/V3SGgWxJYZ9EMOKOJXFvXYMQwiHSvp+XO7War8d145hxXaVxYkY9kEMK/o1Ze14N/kvcXVieLv8EXJTa6577RjKf8Hv2ncyMRyTMbxT9A1bMRz1vmEfxHDU90MNQ99QdViblyoMx0t+OUjycomiMknLyy8xOa5mWe1lxbLp8nsnV1D7I9IukLRc/HuKfCDJT7Xml5v/EnFn+r6kKyWdXTF9ZUn7STo5rtsJkt7dRtk28ue+XiJ/vMjX5QOBJKcn5jejZFllZU/Jvwg+oHojgRLDPothRZy6GsPEOjwoz6yuUDOG98gHlzldfuDfIxOza6viRwz7P4Y1YtsohvKRm2d20o6bxLAitsSwD2Oo8n5NW+24SQwr4tTVGNaIEzHs0xiWTKdvSP+6q/2akYphRZwaxbDqNdoJhA/KMyivV9yZM2W7xZ1n+/j/zSV9VtJbCuZ1cmLaa2KdN0raUdLycfrSkr4p6Sz5/SpflLROwXzzj6FsZ0TaBbk6y8mzRUdJmlERk7VqTu9aEqZoeofLmpkty8RvJ5WPBEoM+ziGZXEaphjOzk6vE0O1+UXbTpyIYf/HsGIdmsRwrgZ/13TcjpvEsGQ6MeyfGJb2a9SgHTeJYcW698qPS8SwT2JYMp2+ITEsjGGv7odlceokhkPe286bhuslH3SiKINzn/y+qKslfVc+IMTX5NmTWZLOzLzOkmeRHpN0Zqz/EXk25RuSLpNnOlvP5TxO0tHyBMM3JD0bl3eppEMkrZrbuSbn1nsrlY9I+5ykrXNlk+QZnsUFsVheftvFryTtnys7tiSGXUnCKJGAidM7SsKUxK9qJFBi2D8xPLSd+HUhhhdJ2rygftMYLs5Nr/yilV8O9l1i2Ncx/GRB/CoT0g1i+KSGPlqrtB13GMMvFcSv46Q+Mez5GJb1a2q346Yx1Bj5cYkYjo0Yir5hPoa90jccyzHslf2wq33DonVI1qvz5iYvSdcVvK6XPzqjKIOzQD6mwTLy+6CyO8UCSb+W3/e1c/z3/viB7xzfd5ViIkA+cNLCzDrlLy+ZLx8J9k3yARXnxR3hAEkfUv0Rab+nzKM9EjvCtonXX+VJkD3lSZE/SXpRan1z82uShHlEg5MwrQTMmZIey9TvOAkT49RkJFBi2AcxjNv1dCJ+ZYnApjFcKD82pBKBTWN4m9JftH+RP1onH79XxHU4ghj2dQznS/pynXbcQQw3lfSdmu24UQzlnZFn8/GrOBYSw/6JYVm/pqgdn6x0O+4khmPhxyViOHZiSN9wcAxHvW/YBzEc9f1Qw9M3PLxoPYasV7tvbPqKH+jWktbLvaZIejb33mwGZ35m+vTc+2ZI+oykC1sfoHwwmZnyR2usrNzzxeUHvw/Gv0+UtF38e2MN/WViCUm7Szolfjh1Hxl5jaQfybNrS+XKFscP+ZLc60llLiuSP97msrgtC9TdJMz0GI+pGpyA2VnSnMw6dCMJ8wdJry7YN4hhn8cwlk1PxK8sEdgohnE5MxLxO0A+om/RY2HLYriWEl+0MX7XJOJ3iYY+l5sY9l8Mb5Z0fc123CiGataOm8ZwoaRFNY+FxLBPYlgUv7J23EEMbyyI4Vj5cYkYjp0Y0jfs/HhIDHtsP9Tw9A2vT21TcjvbfWPTV/ygXlNQ9oCKMzgmaZk4bUKmfHJrx5BfSvIHScfI73G8U55IuCP+u0Z833Lxg/ilPGv0b3k26nb56LazStb/fbHe9PjvPvIkxY7yg9+l8qzSYYqZqrgNU+UZ439LOid+2BtLukHSSxPLmSXp7ty0D8i/IBari0kYeSO6V7kETPy320mYy+QdqkHxi+8hhv0fw4cUL+dSm4nADmJ4o6SrEvE7RX5w/WWDGCa/aIviF8ueVeaYRQz7L4by7527arbjRjFUg3bcQQxnS7qvzrGQGPZPDIviV9aOO2jLz8l/EezKd3JZDIviV3EsJIZ9EkPRN+zFvuFYj2Ev7IfD0Tecnl/voldbbxqulzwBsHpB2dSC6atI2jI37a0quDwxli8jaf349/LyDsUrFLNHkjZuc323UfWItNOVG8VS0pryWyF+L09g/DYx7+9L+npi+m6S/qNhSMIol4CJZXeq+0mYZcriF8uIYX/GcJ7ivWKp+GWOA92I4ZNKXG6WjV+DGJ4o/wLJf9F+UtImBcs6TdIbiGFfx3BN+WWFjdpxJ21ZbbTjpjGU/2pyTpNjITHsrxgm4lfUjjeWj1Bety2fp1xnuo123Es/LhHDMRJD0Tfsxb7hWI9hL+yHw9E3nFEUpyHr1e4beQ35QJdXsxFpJ6jgcpmG69FxEkYVCZj4nq4kYdqJHzHsnxhKelFqOfn4dSOGdePXJIYa/EV7jUoGviGG/R/DbrTjJjHMTO+5YyEx7M8Y9kI77nYMy46FxJAYdiOGddpxt2JYFr9UDHNlPXc8HAsxHI39UMPYN2znFWIlFAghLClpX/kliReFEPaX9Cr5pSgXyi+BWUd++clsSb+RN8AvyQfKWE1+/8pDks6QdISZPV6wrA+a2YntTh8LKuJ3nDx27xAxLEQMO9c0hmb2ZMk8J0h6pZldlpteGCdiOGSexLA6hmfJr9bYU11ox1VlvY4Ydq5Jv6ZJO45lxJAYJvVCDPs4fvQN2zCS/ZpY1jcxJIFQIYTwG/mlIstIelx+icdpkj4h36H+f3t3HyNXVYdx/PtAm7a0prxYqo1pUETBSnkRo9Qg5aWAiMEIBvGFFE1AVBQEDQlE5EVDIRJNCKDIm0CAFKKpJVIDtECqaYFStiUtILSgqbyooQhYA8vPP85ZGKczc3fmzM52d59P0uzM3HvPPfP0npk7Z849cyVwNGlIy8ukCTdeJc2ueWNEPJ/LeQ/pWpdDI+KIJvt6LiJmDvbxkaBFfocBe5GG7TyAM2zKGZYryPAHwEG08UbbKidn6AxpP8PvkU76zu9GO65atq1zhuU6PK9pux3nfTlDZ9jQtpDhKM3P54aD1Mvzmry/UZOhOxAqSOqLiNmSxpEm9ZgREf2S1gCRl+1AuuZxrqSZwJMRMbFJeVtIPVj19iANR1lbvwlp6M2Erj2pHmqRn0izok7J951hE86wXEGGa4GfsPUb7aOkN5oN9bsCZrF1fgPLnCHOsM0MnwZeiYj9GpTXrB07Q2fYVIfnNc3a8XzSbOL17RicoTNsoYcZ+rzG54YNDcF5zXzGyHE4brgrMAJsl4e4TCb1UE0lTVok0iyekA6IKQAR8ZykNyT9kHRgvQAgaTrpwBJwEmm20FoPkyYw+1zd4wL+1OXn1EvN8ptAem7jSMOCnGFzzrBcpxlOiIgFtQVFxPNKQ9T+SeOcnqZxts4wc4aDz5CUxWxJ09tox87QGbbSyXlNw3YMXCLpYpyhM2xfrzL0eY3PDZvp6nkNY+g4dAdCtWtJv7W8PalXaaGkZ4CdSQfeNaRhLAsAJE0j/TbnLsD9knbN5bwALCJNsDElIlbX7kTSImBmRDxbXwFJy7r/tHqmWX6fJM1W/ZCkFTjDVpxhuU4zfL3JG+1zAE1y2kiDbPOyZd1+Yj3kDMu1nSHwLdKs0INux+AMcYatdHJe06wdzydl6QydYbt6kqHPa3xu2EK3z2vmM0aOQ1/CMAiSZgBExCZJOwKHk05+XyNdI7M2ItYPXw23bc3yi4iVkmbhDCs5w3KdZChpJ+Ac4Fig/o12QUT8q4dPYdg5w3Juy+WcYbl2z2vcjrfmDMs5wzJ+LSzn85rOuAOhxzQCZ9rc1jjDcs7QbORzOy7nDM3MEr8e2mBtN9wVGIMuGO4KjALOsJwzLCTp5OGuw0jnDIu5HZdzhoXcjss5w3LOsCv8elhorByHHoEwBCT1NVvECJxpczg4w3LOcGhpBP7szrbGGVZzOy7nDIeW23E5Z1jOGQ6OXw+H1lg5Dj2J4tCYDhzJ6Jsxt5ecYTlnWKjijXZ6L+syUjnDYm7H5ZxhIbfjcs6wnDPsCr8eFvJx6A6EobKY0Tljbi85w3LOsJzfaMs5wzJux+WcYTm343LOsJwzLOfXw3Jj/jh0B8IQiIhvtFj25V7WZaRyhuWcYVf4jbacMyzgdlzOGXaF23E5Z1jOGRby62FXjPnj0HMgmJmZmZmZmVkl/wqDmZmZmZmZmVVyB4KZmZmZmZmZVXIHgpmZmZmZmZlVcgeCmZlZByT1S1ot6XFJj0k6S1LL91VJu0mqnKhK0gxJd+TbcyUtbrNuyyQd0M42JSRdKOnwISy/rZmtO8msZtszJO3QybZmZmajnTsQzMzMOvOfiNg3ImYB84DPAOdXbLMbUNmBEBGbIuL48iq2T1Lbv9AUET+KiHuGoj65/DlDVXYDZwANOxAkbd/DepiZmW1z3IFgZmZWKCJeBE4BvqNke0mXSXpIUp+kU/OqlwAH5ZELZ+YRCQ9KWpX/zYG3Ryqsrd+PpMmSrpO0UtKjko7Nj0+SdJukdZJ+C0xqVE9JGyVdKmlNLuOD+fEbJF0taQVwqaTdJd0t6ZFcvz0lTZX07MAoi1yXv0oan7c/Pj9+WK7bmlzXCTX7fne+fcDAz11JOjjnsTpv964G9X41/52bR1fcIWm9pFskKS87Kj+2CvhCzbY/lnR2zf21Od/Jku7Ko0fWSjpB0neBGcBSSUsH9i3pZ5IeA86V9LuasublvM3MzMaEtr9lMDMzs61FxDP5G+pdgWOBzRHx8fwBermkPwLnAGdHxDEAeaj8vIjYImkP4Fag1aUH5wL3RcTXJe0IrJR0D3Aq8HpE7CVpNrCqRRmbI2JvSScBPweOyY+/D5gTEf2S7gW+GRFPSfoEcGVEHCppNXAwsDRvtyQi3sif4ZE0EbgBOCwinpT0G+C0vJ9mzga+HRHLJU0BtrRYF2A/YBawCVgOfErSw8A1wKHAX4DbK8oAOArYFBGfzXWfGhGbJX0fOCQi/pHXmwysiIizcmfFOknTIuIl4GTgukHsy8zMbFTwCAQzM7PuOwI4KX/gXgHsAuzRYL3xwDWS1gALgY8MotxzcrnLgInATODTwM0AEdEH9LUo49aavwfWPL4wdx5MAeYAC/N+fgm8N69zO3BCvv0ltv6g/mFgQ0Q8me/fmOvWynLg8vzt/44R8WbF+isj4m8R8RawmnRZyJ55v09FRJCzqLAGmCdpgaSDImJzk/X6gTsBctk3AV/NHTgHAn8YxL7MzMxGBY9AMDMz6wJJHyB92HwREHB6RCypW2du3WZnAi8A+5A69au+fRdwXEQ8UVduO1WNJrdfy3+3A16OiH0bbLsI+KmknYGPAfe1sd83eeeLi4lvVyDiEkl3AUeTRmocGRHrW5Tz35rb/VSfy9Tu9+195xES++f9Xizp3oi4sMH2WyKiv+b+9cDvSf9XCwfR4WFmZjZqeASCmZlZIUnTgKuBK/K31EuA0ySNz8s/JGky8G+g9hr/qcDf87fpXwOqJulbApxec93/fvnxB8iTM0r6KDC7RRkn1Pz9c/3CiHgF2CDpi7k8SdonL3sVeAj4BbC47oM1wBPAbgNzK+TndH++vZHU6QBw3MAGknaPiDURsSCXvWeLujezPu9393z/xJplG4H98772B96fb88gXfZxM3DZwDps/X/0fyJiE+nyifNInQlmZmZjhkcgmJmZdWZSHuI/nvQt903A5XnZr0lD61flD/svAZ8nXVrQnyfkuwG4Ergzz0dwN++MAmjmItJ8An15MsMNpLkIrgKul7QOWAc80qKMnST1kb7JP7HJOl8BrpJ0Xn5+twGP5WW3ky63mFu/UZ7L4WTS5Q/jSB0CV+fFFwDXSrqIdPnFgDMkHQK8BTxOB5cE5P2eAtwl6XXgQd7pBLiTdDnJ46TLSQYur9gbuEzSW8AbpLkaAH4F3C1pU0Qc0mSXtwDTImJdu3U1MzMbyZS+KDEzM7PRTtJG4ICaCQKtA5KuAB6NiGuHuy5mZma95BEIZmZmZoMk6RHSSJGzhrsuZmZmveYRCGZmZmZmZmZWyZMompmZmZmZmVkldyCYmZmZmZmZWSV3IJiZmZmZmZlZJXcgmJmZmZmZmVkldyCYmZmZmZmZWaX/AZ9eZoR8pNzm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4" name="AutoShape 2" descr="data:image/png;base64,iVBORw0KGgoAAAANSUhEUgAABHkAAAKfCAYAAAD6oRR9AAAAOXRFWHRTb2Z0d2FyZQBNYXRwbG90bGliIHZlcnNpb24zLjMuMiwgaHR0cHM6Ly9tYXRwbG90bGliLm9yZy8vihELAAAACXBIWXMAAAsTAAALEwEAmpwYAADEeklEQVR4nOzdd7glRZ3/8U8xA0qQzJJhMCCiIiAChhUQleRiwoQBXVxUXHMAxVXXiPpbxeyiYFbMiCAICojKImEGhswoYYiSJc0MMNTvj28dpudM17f6dN8z907P+/U895k7t051xa6urtMhxBgFAAAAAACAZdsKk50BAAAAAAAAdMciDwAAAAAAQA+wyAMAAAAAANADLPIAAAAAAAD0AIs8AAAAAAAAPTB9HBtdd91144wZM8axaQAAAAAAgOXSeeedd2uMcb1c+FgWeWbMmKFzzz13HJsGAAAAAABYLoUQrvHCuV0L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mD6uDc849ITF/n/14fuMKykAAAAAAIDlHlfyAAAAAAAA9ACLPAAAAAAAAD3AIg8AAAAAAEAPsMgDAAAAAADQAyzyAAAAAAAA9ACLPAAAAAAAAD3AIg8AAAAAAEAPsMgDAAAAAADQAyzyAAAAAAAA9ACLPAAAAAAAAD3AIg8AAAAAAEAPTJ+shGccesJi/7/68H0mKScAAAAAAADLvklb5PGwAAQAAAAAADAabtcCAAAAAADoARZ5AAAAAAAAeoBFHgAAAAAAgB5gkQcAAAAAAKAHWOQBAAAAAADoARZ5AAAAAAAAeoBFHgAAAAAAgB5gkQcAAAAAAKAHGi3yhBDWDCH8PIRwWQjh0hDC08edMQAAAAAAADQ3veHnvijppBjjfiGElSStMsY8AQAAAAAAYETFRZ4QwhqSni3p9ZIUY7xf0v3jzRYAAAAAAABG0eR2rS0k3SLp2yGEWSGEb4UQVh3+UAjhoBDCuSGEc2+55ZYJzygAAAAAAADymizyTJe0vaSvxxi3k3SvpEOHPxRjPDLGuEOMcYf11ltvgrMJAAAAAAAAT5NFnuskXRdj/Gv6/89liz4AAAAAAACYIoqLPDHGmyRdG0J4fPrT7pIuGWuuAAAAAAAAMJKmb9d6m6QfpjdrXSnpDePLEgAAAAAAAEbVaJEnxni+pB3GmxUAAAAAAAC01eSZPAAAAAAAAJji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6YPtkZaGPGoScs9v+rD99nknICAAAAAAAwNXAlDwAAAAAAQA+wyAMAAAAAANADLPIAAAAAAAD0AIs8AAAAAAAAPcAiDwAAAAAAQA8sk2/X8vDmLQAAAAAAsDziSh4AAAAAAIAeYJEHAAAAAACgB1jkAQAAAAAA6AEWeQAAAAAAAHqgdw9eLuHBzAAAAAAAoI+4kgcAAAAAAKAHWOQBAAAAAADogeXudi1P6VYubvUCAAAAAABTFVfyAAAAAAAA9ACLPAAAAAAAAD3AIg8AAAAAAEAP8EyeCcLzegAAAAAAwGTiSh4AAAAAAIAeYJEHAAAAAACgB1jkAQAAAAAA6AEWeQAAAAAAAHqARR4AAAAAAIAeYJEHAAAAAACgB1jkAQAAAAAA6AEWeQAAAAAAAHqARR4AAAAAAIAeYJEHAAAAAACgB6ZPdgaWFzMOPWGx/199+D6TlBMAAAAAANBHXMkDAAAAAADQAyzyAAAAAAAA9ACLPAAAAAAAAD3AIg8AAAAAAEAP8ODlKYCHMgMAAAAAgK64kgcAAAAAAKAHWOQBAAAAAADoARZ5AAAAAAAAeoBFHgAAAAAAgB5gkQcAAAAAAKAHWOQBAAAAAADogUavUA8hXC3pbkkLJT0YY9xhnJkCAAAAAADAaBot8iS7xRhvHVtOAAAAAAAA0Bq3awEAAAAAAPRA00WeKOnkEMJ5IYSD6j4QQjgohHBuCOHcW265ZeJyCAAAAAAAgKKmizzPijFuL2kvSW8NITx7+AMxxiNjjDvEGHdYb731JjSTAAAAAAAA8DVa5IkxXp/+vVnSryTtOM5MAQAAAAAAYDTFRZ4QwqohhEcNfpf0fEkXjTtjAAAAAAAAaK7J27XWl/SrEMLg8z+KMZ401lwBAAAAAABgJMVFnhjjlZKeshTyAgAAAAAAgJZ4hToAAAAAAEAPsMgDAAAAAADQA02eyYNJNuPQExb7/9WH7zNJOQEAAAAAAFMVV/IAAAAAAAD0AIs8AAAAAAAAPcAiDwAAAAAAQA+wyAMAAAAAANADLPIAAAAAAAD0AIs8AAAAAAAAPcAiDwAAAAAAQA+wyAMAAAAAANADLPIAAAAAAAD0AIs8AAAAAAAAPTB9sjOAbmYcesJi/7/68H1GCgcAAAAAAP3AlTwAAAAAAAA9wCIPAAAAAABAD7DIAwAAAAAA0AMs8gAAAAAAAPQAizwAAAAAAAA9wCIPAAAAAABAD/AK9eUYr1cHAAAAAKA/uJIHAAAAAACgB1jkAQAAAAAA6AEWeQAAAAAAAHqARR4AAAAAAIAeYJEHAAAAAACgB1jkAQAAAAAA6AFeoY4sXrEOAAAAAMCygyt5AAAAAAAAeoBFHgAAAAAAgB5gkQcAAAAAAKAHWOQBAAAAAADoAR68jFZ4KDMAAAAAAFMLizwYCxaBAAAAAABYurhdCwAAAAAAoAdY5AEAAAAAAOgBFnkAAAAAAAB6gEUeAAAAAACAHmCRBwAAAAAAoAdY5AEAAAAAAOgBXqGOpY7XqwMAAAAAMPG4kgcAAAAAAKAHWOQBAAAAAADoARZ5AAAAAAAAeoBFHgAAAAAAgB5gkQcAAAAAAKAHeLsWphzevgUAAAAAwOi4kgcAAAAAAKAHWOQBAAAAAADoARZ5AAAAAAAAeoBFHgAAAAAAgB7gwctYpvBQZgAAAAAA6nElDwAAAAAAQA+wyAMAAAAAANAD3K6FXqnezjV8Kxe3egEAAAAA+owreQAAAAAAAHqARR4AAAAAAIAeYJEHAAAAAACgB3gmD5B4z/MBAAAAAGCq40oeAAAAAACAHmCRBwAAAAAAoAdY5AEAAAAAAOgBFnkAAAAAAAB6gEUeAAAAAACAHmCRBwAAAAAAoAdY5AEAAAAAAOgBFnkAAAAAAAB6gEUeAAAAAACAHmCRBwAAAAAAoAdY5AEAAAAAAOgBFnkAAAAAAAB6YPpkZwBYFsw49ITF/n/14ftMUk4AAAAAAKjHlTwAAAAAAAA90HiRJ4QwLYQwK4Rw/DgzBAAAAAAAgNGNciXPOyRdOq6MAAAAAAAAoL1GizwhhE0k7SPpW+PNDgAAAAAAANpoeiXPEZLeL+mh3AdCCAeFEM4NIZx7yy23TETeAAAAAAAA0FBxkSeE8AJJN8cYz/M+F2M8Msa4Q4xxh/XWW2/CMggAAAAAAICyJlfyPFPSviGEqyUdI+k5IYQfjDVXAAAAAAAAGElxkSfG+IEY4yYxxhmSXinp1Bjja8aeMwAAAAAAADQ2ytu1AAAAAAAAMEVNH+XDMcbTJZ0+lpwAAAAAAACgNa7kAQAAAAAA6AEWeQAAAAAAAHqARR4AAAAAAIAeYJEHAAAAAACgB1jkAQAAAAAA6AEWeQAAAAAAAHpgpFeoA6g349ATHv796sP3mcScAAAAAACWV1zJAwAAAAAA0AMs8gAAAAAAAPQAizwAAAAAAAA9wCIPAAAAAABAD7DIAwAAAAAA0AMs8gAAAAAAAPQAizwAAAAAAAA9wCIPAAAAAABAD0yf7AwAfTfj0BMW+//Vh+8zSTkBAAAAAPQZV/IAAAAAAAD0AIs8AAAAAAAAPcAiDwAAAAAAQA+wyAMAAAAAANADLPIAAAAAAAD0AIs8AAAAAAAAPcAiDwAAAAAAQA+wyAMAAAAAANAD0yc7A8DybsahJzz8+9WH7zOJOQEAAAAALMu4kgcAAAAAAKAHuJIHmMKqV/lIS17p410F1CUuAAAAAGDZw5U8AAAAAAAAPcCVPACWwFVAAAAAALDs4UoeAAAAAACAHmCRBwAAAAAAoAe4XQvAhOJh0QAAAAAwObiSBwAAAAAAoAe4kgdAL5SuAgIAAACAvmORB8ByocttYgAAAACwLOB2LQAAAAAAgB5gkQcAAAAAAKAHuF0LAAp4qxcAAACAZQFX8gAAAAAAAPQAizwAAAAAAAA9wCIPAAAAAABAD/BMHgDogNevAwAAAJgqWOQBgDHyHtrsLRCVFo9YXAIAAAAwjEUeAOgZFoAAAACA5RPP5AEAAAAAAOgBFnkAAAAAAAB6gNu1AGA5M65nAfEcIQAAAGBycSUPAAAAAABAD3AlDwBg0o3zCiIAAABgecEiDwCg11gEAgAAwPKCRR4AwHKL5wgBAACgT1jkAQCgBRaIAAAAMNXw4GUAAAAAAIAe4EoeAACWMh40DQAAgHFgkQcAgB5hEQgAAGD5xSIPAADLCRaAAAAA+o1n8gAAAAAAAPQAV/IAAABJXOkDAACwrGORBwAAFLEABAAAMPWxyAMAADrr8kawajiLRwAAAO2xyAMAAKasLgtEXH0EAACWNyzyAACA5RILRAAAoG9Y5AEAABgRt5gBAICpiEUeAACACcQtZgAAYLKwyAMAALCM6LJAxNVHAAD0H4s8AAAAyzmuIAIAoB9Y5AEAAICLK4gAAFg2sMgDAACAScHziwAAmFgs8gAAAKB3uPoIALA8YpEHAAAAaIgFIgDAVMYiDwAAALAUeAtEoywejRoXALD8YJEHAAAA6DEWgQBg+cEiDwAAALCc6nIFEQBg6lmh9IEQwiNDCGeHEC4IIVwcQvjvpZExAAAAAAAANNfkSp4Fkp4TY7wnhLCipD+HEE6MMZ415rwBAAAAmKK4CggApp7iIk+MMUq6J/13xfQTx5kpAAAAAP3FAhAAjEfxdi1JCiFMCyGcL+lmSafEGP861lwBAAAAAABgJI0evBxjXChp2xDCmpJ+FUJ4UozxoupnQggHSTpIkjbbbDOFic4pAAAAgOUCr4wHgHZGertWjPHOEMJpkvaUdNFQ2JGSjpSkHXbYId46YVkEAAAAgGZYIAKwPCsu8oQQ1pP0QFrgWVnS8yR9Zuw5AwAAAICliEUgAMu6JlfybCjpuyGEabJn+Pw0xnj8eLMFAAAAAFNHl7eJsXgEYGlp8nat2ZK2Wwp5AQAAAIDlDgtEACZKo7drAQAAAAAAYGob6cHLAAAAAICpgyt9AFSxyAMAAAAAPcQCELD8YZEHAAAAAJZDLAIB/cMzeQAAAAAAAHqAK3kAAAAAAIsZ5ZXxXAEETB0s8gAAAAAAJgy3gQGTh0UeAAAAAMBSw1VAwPiwyAMAAAAAmBK4TQzohkUeAAAAAMAyjwUigEUeAAAAAMByjucIoS94hToAAAAAAEAPcCUPAAAAAAAObvXCsoJFHgAAAAAAWuJZQJhKuF0LAAAAAACgB1jkAQAAAAAA6AEWeQAAAAAAAHqAZ/IAAAAAADAJujzPh9e+ow6LPAAAAAAA9EyXBSIWl5Zd3K4FAAAAAADQAyzyAAAAAAAA9ACLPAAAAAAAAD3AM3kAAAAAAMCEGNezgNAMV/IAAAAAAAD0AFfyAAAAAACAKY23ejXDlTwAAAAAAAA9wCIPAAAAAABAD3C7FgAAAAAAWKbx0GbDlTwAAAAAAAA9wCIPAAAAAABAD3C7FgAAAAAA6K3l6c1cLPIAAAAAAIDlVp+e58PtWgAAAAAAAD3AIg8AAAAAAEAPsMgDAAAAAADQAyzyAAAAAAAA9AAPXgYAAAAAAKixrL2Ziyt5AAAAAAAAeoAreQAAAAAAAEY0Fa/y4UoeAAAAAACAHmCRBwAAAAAAoAdY5AEAAAAAAOgBFnkAAAAAAAB6gEUeAAAAAACAHmCRBwAAAAAAoAdY5AEAAAAAAOiB6ZOdAQAAAAAAgL6ZcegJi/3/6sP3GXuaXMkDAAAAAADQAyzyAAAAAAAA9ACLPAAAAAAAAD3AIg8AAAAAAEAP8OBlAAAAAACApWhcD2VmkQcAAAAAAGAKabsIxO1aAAAAAAAAPcAiDwAAAAAAQA+wyAMAAAAAANADLPIAAAAAAAD0AIs8AAAAAAAAPcAiDwAAAAAAQA+wyAMAAAAAANADLPIAAAAAAAD0AIs8AAAAAAAAPcAiDwAAAAAAQA+wyAMAAAAAANADLPIAAAAAAAD0AIs8AAAAAAAAPcAiDwAAAAAAQA+wyAMAAAAAANADLPIAAAAAAAD0AIs8AAAAAAAAPcAiDwAAAAAAQA+wyAMAAAAAANADLPIAAAAAAAD0QHGRJ4SwaQjhtBDCJSGEi0MI71gaGQMAAAAAAEBz0xt85kFJ74kxzgwhPErSeSGEU2KMl4w5bwAAAAAAAGioeCVPjPHGGOPM9Pvdki6VtPG4MwYAAAAAAIDmRnomTwhhhqTtJP11LLkBAAAAAABAK40XeUIIq0n6haR3xhjvqgk/KIRwbgjh3FtuuWUi8wgAAAAAAICCRos8IYQVZQs8P4wx/rLuMzHGI2OMO8QYd1hvvfUmMo8AAAAAAAAoaPJ2rSDpKEmXxhg/P/4sAQAAAAAAYFRNruR5pqTXSnpOCOH89LP3mPMFAAAAAACAERRfoR5j/LOksBTyAgAAAAAAgJZGersWAAAAAAAApiY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guMgTQjg6hHBzCOGipZEhAAAAAAAAjK7JlTzfkbTnmPMBAAAAAACADoqLPDHGMyTdvhTyAgAAAAAAgJYm7Jk8IYSDQgjnhhDOveWWWyZqswAAAAAAAGhgwhZ5YoxHxhh3iDHusN56603UZgEAAAAAANAAb9cCAAAAAADoARZ5AAAAAAAAeqDJK9R/LOn/JD0+hHBdCOHA8WcLAAAAAAAAo5he+kCM8VVLIyMAAAAAAABoj9u1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qDRIk8IYc8QwuUhhL+FEA4dd6YAAAAAAAAwmuIiTwhhmqSvStpL0taSXhVC2HrcGQMAAAAAAEBzTa7k2VHS32KMV8YY75d0jKQXjjdbAAAAAAAAGEWIMfofCGE/SXvGGN+Y/v9aSTvFGP9z6HMHSToo/ffxki5Pv68r6VYnCS+cuMQl7tSNOxXzRFziEpe4xF328kRc4hKXuMRl3Cdu87ibxxjXy346xuj+SNpP0rcq/3+tpK+U4lU+f27bcOISl7hTN+5UzBNxiUtc4hJ32csTcYlLXOISl3GfuO3i1v00uV3rekmbVv6/SfobAAAAAAAApogmizznSHpcCGGLEMJKkl4p6bjxZgsAAAAAAACjmF76QIzxwRDCf0r6naRpko6OMV48QhpHdggnLnGJO3XjTsU8EZe4xCUucZe9PBGXuMQlLnEZ94nbPnwxxQcvAwAAAAAAYOprcrsWAAAAAAAApjgWeQAAAAAAAHqARR4AAAAAAIAeGMsiTwhh7RDC2qOGhxDWDyFsn37Wb5HuWiGE1UeN5+Vp3Ep59vJVCFsvhLBdCGGbEMJqTeOGEFYLIewXQnhXCOHtIYQ9QwgrVMJ3CCG8OISwbwhhq5r4bhs66e4WQvhKCOHXIYRfhhAODyE8NoVtFUI4JITwpfRzSAjhCZW4bniDuiqVyYs7Up9N9btSCOF1IYTnpr/tn8r+1hDCisHsFEJ4SfrZKYQQmmy7TdhECyE8NoTw0hDC1oXPbRVCeHQI4egQwidS3XwzhHBRCOFnIYR/dcJmFLb9vBDCZiGENdP/Z6R+/aTKZ/YIIXw9hHBc+vl66u8hhPDyEMLL0u+7p351cHVfyKQ7YW3QpB5DCNu3jVv5rFveQhvNaJHn1uNsrrwjbuPDTtgb0r/FMaUm7hJjx1B4sR6dPrlSdQwINl6+J4SwV/r/DiGE00IIPwghbBpCOCWE8M8Qwjkp7E0hhJNCCLPTz4khhDeHEFZM8VcY9O2U1vbVdhp8bqg86xbK+4aav6099P8dQwhPS79vHUJ4dwhhb2+7lbirhxAeU/P3bUrpNth24/J6fbIapy5fI+RnzRE/nzteLbF/pj53YM2+/O+FNNw+OfTZ1VKfWjP9v/GY4pWn5nNrNvjMbiEz16j57Pcqv794kI9g86vvhRAuDCH8JISwt7P/bTdR7TccHuwY98j0ewghvCGE8OUQwltCCNO9dBvWVaO+Mdy+mW1dkf4t7gej9MlqG2W2dbATtm/ld699NxmK96w0Vj1/sJ1BOzQo2xbB5nVbjZpu+kxp3PXGo32dsMXKVEhj3aH/vybYcfKg1A/d84hcnkMIq4QQ3h9CeF8I4ZEhhNcHOw5+NmTmTzV5cefzdXFDCJ8PITyzVO4JjLuOE1bqz43SDSFMr/y+WqqX4eNv7Xlil7ilsAZxa9sv2HnYh0MIb0x97LAQwvEhhM+lfSoXtlaKXzofcPOcqWP3XC797dEhhPeGEL6Y2uzNweYuTeaDtXGb5O1hMcYJ+ZG0maRjJN0iaY6kv0m6Of1tRiF8b0lnSbpU0u/Tz2Xpb9tLWk3SxyRdLOmfaRtnSXq9pI0kfS/9faGkuenno5JWLMQt5dmLmw1L9dElz16+nlHI89ap/v4m6X5Jf5V0laTvSHpiIe7LJZ0t6VuS/i7p+5J+KGl2yve5adt3SDpe0l8knS5pU0nbOm24dyHdT0v6tqTXSPq5pM9J+g9JsyT9QNL5kg5N4a9Jvw/+dogT/ulCurs4ZdqpENcr7/bOfjI31elPJP0m1fGvJL02tdHJKa0TUzt8S9JJ6W/PL+yDcwvpbpW2e4Kkx6T07kxtvnfLsCdIOk3Suimd10q6IuX7QklvK+TpDElvSW12kaT3yPrTgSmNXNiphbq4U9bvL5P0xvTvUbL98d2SjpD0W0mvlPSs9PPK9LfZsn54nKz//SyV6xhJX+zYBk9OfeRa2VPy16qE3+XVo2wsrP48VdJ1kraTdE4hrpfuP7zyFtrojkK6z5TtIxfL9qlTZGPLtZJe7eTp7EJ5X+7F7dhG3phyaId97BynHk+V3ydvGZRR0vsknSnpQ6k+P522v5ekV6U62S99dndJt0r6uqSdJW2SfnZOf/uJpBelPnCjpBfKjhl/SHX9wfTvrbKxaUalvDML9XyT0/ZPl/SR1IbnpjKcKum/ZP3tY+lv35e0/9B2v5ba/4bUJhdLelol/IbK71vL+uRVkq5O+fCOzbt55ZXfJ/8zpfPn9P+LU3mvS+2wUHYs+bikrUeYW50o6UHZMeZASWsOhX/IKe+58vfPT6X6PiLl9W2VbV0if/+8QPk+eV7ls8+S7RunpW3tLX9M+Xuh/bx9LFtPaXveXOMc2Rg4+PmNpHsq/7+ksp2fSHqXbF96vawf5fa//+vQfjsVwv8uaZUU9plUptdIOjr9eOmW6srrG7cU2vdu2fHsrvT73bL+f7ekKGc/KKR7Z6GN3j308x7Zvvzu1O4vqfy8VDZGDf7vtm8l7D9k485HZPPFQyXNS+l8P5V/WuXzx1Z+f2Fqu29Lujxt20t3pvwxxRuP3lMo79lOmY6uhK0hmzvNlvQjSeurMvbL9vnfSTpANnc4XvnziCcX8nyypP+RjfF/kPQVSf8q20+/L9vHcvXxLvnnKF7cO1PcayR9VtJ2Q32yS9zDtWgM3kHSlbL5/DUpf15/bpWurO/cJhsr9kpp/kG2f75K/nniWzrE3dEJW6MQd+9C+/1WNsZ9Pf3ty7K+8THZ/CUX9mvZPpo7H/hMIc8zZX38MTVjlXcu911Jb5f16Q/Jjo9flfRJ2bH1AvnzQS/uro3nD00/2GAi8n+SXqHFB7dpsknqWYXweyXtVLPNnVNF/FrWaTeRDdb/JelxqRKvHhRYNnB9QdKqkj4hm5h4ca8r5NmLe4UT9qmOefbq6u5Cns+S9Pj09x0lfbcyiN9WiDtbiyYM60r6Xfp9G9nAs176/xaSfpV+f56sI57vtOG9hXQvrPx9uqS/pN/XkrRA0oo1211JNlG4wgmfV0h3llOmOwtxvfJeryUnG4MJx+2SZlfK+o9BGpKCpPmqnFhUtruF7ISpbruDbd9XSPcMSf8mG6ivSWUJ6W93tAz7g6SLKvk8R9I66fdVZBOfL9X8fFk2AZxViTt3qMz3OWGztPjBcfhA+ZCklSWtI9tnBu28qmxAvSIzjgVJC9LvK8r2mZUq7TW7Yxv8WdKektaU9F7ZQeYxafvznHqcncp0pmwyPfiZl/69pxC3mK5TXq+NSnk+Wzaxe3rqC89K4dun9s/laVahvHcW4t6V+RmcZMyu+blQNt54Y8qd8vuzt4/dXejPxT6Z/n+upJVHaKP5ddtNYVektDeQjTF3adHxY3PZ2P3E9P/9ZGPuzpU819XjoC4fctr+L+kz01JfuUvS6il8ZdlJ8+GyBajjJP1C0iNS+EzZ+Lth5Th3maQX14wbJ0jaq/K5M+Ufm28olNfrk3fLFr2fLtuPBvGekPI8S9KTZBO1v8nmNofKvjQYPvGpngDdmOrqBbJJ5W2pDK9MdTXTKW+1Lur2zwslTU9/W1M2kf5C+v898vex6rg/3Cer48JpSl98SHp0+mzTcb+u/bx97J5cPaVteHONebJF7l1lXwDtmup+l/RzeSXueU6e6/bttu135gjte56kFSr/v6CQbjZsUFdO36imW9e+X5J9kbl+5XNXVeqjdj9okm6hje6WnXR9WLZg8RHZ/OUjskWm42WLX99OP3enf48eoX3P0eLziQtTmdaSzbP/IJvXfSPlqdrXz5S0Rfp93VR2L9158scUbzx6qFDeWU6Zqvvvt2TnJpvLFlKOHYo7U9Kq6fcVU/q584gzC3m+u3LMu0l6+A3QQTZene/Ux30qn6Nk46bft5QdDy6WHVM+kv7WJW51zDlN6QuJFHav/P7cNt3LU90PjumDcXv9VI/eeeI/O8S9zQn7eSHuHaX2q/SF64f3Eyfs/FQ3ufOB+wp5vkrS/5MtZJ8t2wc2Sp/xzuUGx9fB31aRdHr6fTM1O2bk4s6qft77afShRhuS5nhhhfD7nbC/Sbpg6G/npH9X0NAEVot/g3RZIa6X7pwR062GldIt5bltXdXleeYIcS/UokF1ZS0+kM+v/D5taLsXd82zpLUrHfisSvgCSZvXxNtcNpBd5oSX0p3tlGlBIa5X3odk31J9pObnTtkiw0qyScHdlbI/UraSPL1mmyulfWG+s+1YSLfann8b2v59LcMGJy8bp/+fJumRlTpdKOkg2bc8wz+3yiamW0p6Wvr/DinuY2WDby5stuygsI8WHRAHP7tKeqCSh5u1+OT3ohT/aTX1vKMWn+CcNBR+fsc2GN4/d0v9aedU3lw9Xiz7Ju6PSpP8FHZV+tdrg4tL6RbK67XRvEK61T53aa5f1eRpZqG8Xnlmyg7I61c/U/nsQtmVeJsP/cyQneR7Y8pD8vuzu4859ThYHMn1yXslPWnQRlp0BcUjZf35/yQ9X9LLZCe+L0rhu8hOfF+mxfeBFWSL2H8dyvNFw3ke+v8TZePui1I9/8Opywectp85lO6sofB5Q/8/TLYwtE6Ke+FQ+Iayfvp2Ld6fh7c7q6bveMfm4fJ6fbJ6/Li2Zj+aOfS3HSV9XvZlU5R9e3dazc+8oW2vLLuS6ZeySfXtTnlLY8pwu0yTfcP5s5q6GN7HzlS+T1bH0OET15kqjCmF9nP3MaeefiR/rnGxbAJ/iqRt09+urIT/r+yb4ZVlVxu8uFIv/1R+/zu3Q/vNGoo7HH6XpOek33+hNG7J9pMLRki3rq68vuG2b/r3qVr0jfQKg7qUvx+cWUi31Eabpc99RosWGgbpPk22APOW4X23QfveI5uvrSPpXK+N0t82SOX+P1XmoRq6yjTF9dKtfjFQN6Z441GpvBc4ZaruR+fXpHuZ7MqSp2rJ8XSe8ucRFxXyfH7lb0cPbXe4Pw/XR7VP1p2jeHEXO86lv20ju/Lvbx3jXqpFi5ZnDX3uQvn9uW261S+Fbhj6zOyaNqumM38i4taEXTpCunXtNzv1181k4+2MFLaObE6eC7tEixZj6s4Hhucaw3mu/v9fZVeZ3SQ7nl6v/Lncpal9B19OraXKfibbT7z5oBd3sXma99PoQ402ZJf2f012eelG6Wen9LefFsLnyL6heIXsdqRnpN9PkF2ud6YWfQu4r9LKcPr/vbLLUzeWXX78i/T3IPuW0ot7VyHPXtx5TtjlHfPs1dXcQp5/KVvVfabsgHF02vaKDcr7Gdlll4dJ+pOkD6a4a8tOqI+S3WLxE0mfT2GryAb8LzlteEUh3VfIJkanpPLtk7a9nmxHGty+dGT6Gdy+tGf6yYWfXkj3aKdMpbryynujpKdm9pNrZYP6lanMb5cdiL8p26lPkR34D5G0f/o5JP3tA7J+ldv2gkK61UWtg4fC57cMu0i2qHKxbKIy2F8/ksoyR9IzMnm6SnbJ8eWyAfFZsonq4Na4/3LCXpjafLfMtm+STVR/LenHskspX53a+6eyb8n/KjsAnJx+LpV90/AXSavVbHMD2Up+lza4QNIaQ3/fJtXTP516fG/67GqyK/9+JjugDSawXhu8t5Du/YXyem10WCndyvZeNLT9eU6ebiuU1yvPbbJvHnfMtMMFSmNzTdiP5I8p58vvz94+dpVTjy8s9MlXpHx/L/38XfaN7LmyMeIpsrH7RNntLF+ULSpeLLta9Cey25KuSD83p79tIRtbVkh53LGS32mpjTYYKscmqR7ulu1Pubq8w2n7i1JZBydi1UnXGindFYbivD6V55rUzx4zFP4o2VgateiKvlsGaVTS9Y7N873yFvrkqZLeJLt1abZsnN9YtgD4Z2W+fZMd96+U9Dhn3MjFXUM2n8iV9yr5++fxknap2e4nUj16+9g2yvfJBVo0Ub1bixaAVkht4I0pg9sVcu3n7WPznHo6QP5c40eV9v5Zqq+5lW2sKLulfm76eSiV7UeS9lB+/3tGh/a7SItuUaoLv0w2Rzojhd+R/j8r1bGX7jWFuir1jWz7Vj67gmyO8yelE0YnT0G2KOal+5DXRpXPvlB2HN9Pi580ryDpHamOdhwK89r3Wtk+elX6d3AV4WqysaG2TOkzC7XoKtL7K3FXSnXopfsXOWOKNx41KO/VTpnu16IrkK9UWrRJ4bO15EL0IO46svlv7jzi4sIY+i3Vz0UeIxtDvTH2H/LPUby49+Tar8HYXor7Ntmx/Dmpnb8o6+f/Len7hTGnVbqy8eLTaXunys4Fnykb+38n/zzxng5x73bCLi/E/Weh/V6V2vgfsoXC38vG8etl50+5sINkt0/lzgeuK+R5idvSZXOjPWVzmNy53Edk+97s9LfLJL2hcryZLX8+6MU9w+tzi+W16QeLG7IB6y2yyfCF6edESQdLekSD8L1klzf+Jv18Q9LeadvbyE427pTt6I+vFPYjspO2i2SXvVUHm5cW4r6rkCcv7uFO2Ns75tmrq9UKeV5Tdn/m8bLLYR9VOXA/y4ubPre3bPL3vKEDxarpc1+RXcY2uIxsZS369qi2DQvlGaS7tux+1TVr+tYKsm8PX5p+dtbit1HVhpfSle3EuTI9tkGec+V9vNI9uDVlWT/9u5EWXfK3pmwysmP6/xNkly9/Of0cqnTvemHbz/DSlR0s6g6gj5UNTm3Cjqj0r7fIDtxfli1MbZXadZW6PDljybrV9m0aNvS56bKDwivT789I7fx+pUuL0+c2kH0b9VQNndzVbHNVSf/SsQ32V7rkdihsM9lgXluPNZ/fTja5urnyt2zcUrpeeUvtUEh337r2l03aftQ0T8PlbVOeEftgbkxx+3NhHzuiSX/O9cmU/l6yg/97ZCesS4yXhXKto3TLTuVvT1O6wmPo7zNkk72n1IStIemwQlpe279faRzN1MnRkp5bE7anbJHhKZIeWxO+ouxKul0qP6tV9r+3atGx+Q7ZsXnLFL6ebIxoVN6aPrmp7Fv5b6Q2fJfsGH+CbEzfv668Ke5+SnOEmrAXKS3yZsJ3kV9eb/9cWen2nJrtvrW0j+X6pJa8smvFStu+xGn3aQ3K4+1jxcmvnLnG0Of2kfSpTNgaGtqPCtvq0n5uePr9CbITg5fKvoxaoUG62bAGfWPHUdpXdqXdYD6f3Q8apLvxCG20quxZLkv0Cdn866eqLHq0aV/ZCegWGuEZGZW4a0p6upeuFo0pX1fNmDIUd4k5QdPy1pTpC1r8KuTB7S0bSPqeE3daip87j3hE0zzXbDsU6uPJcs5RCnFrv5hr2A5u3BR/V9nCxSzZucRvZYsPKw59brH+3DZdSavLvhQ+VHbO+FLZOeFXZfvimsqfJz6nQ9znOmE7F+I+02u/Sv8aXBU1XTaOb9ggzDsf2KiQ52MKbZs9l0t/e2L62xLz+JptLTYfHCVu7mdwSR3wsGBvido4/ff6GOM/hsLXlqQY4+0TmOYasgn8w+nKvmG904mzWozxnrbhQ5+d8DIV0guyiVK1vGfH5XCHTE/Qf6EWr4tfxxgv88JG2H62bUMIK8YYHxj627oxxltzeR0l7XFKfehRMca7xpjGVhPVDhOQlwkpr9eGEzmm5NJWoR5H7ZOVz+whWxCobvvYGOPvnDjPizGeMnJBGuhSV13reWlZGvvgZBn3WDcVxpTh/HQYF7aSnUi+SCPsf8uqLn2jy5jTpY26mIrpZj4/UcfILmP3WPI8zmNVId0ufb1L3KXWBsu6wv45KXXRZS5Z6uuj9I0VmnyoqbDotYebD/393wvhBwZ7xevHQwjPGAr7UCVu3atlp6e4J4b862Fr446QZy9ubVjXPDt1/GEvLISwRrBXgl4aQrg9hHBb+v3w4L/e8sMhhG1DCGfJbnP6bPr5YwjhrGCvCD0mhHCz7BK1s0MIN6e/zSjk+UivnkMIr5Pdp7+r7FuAVWT3I5+XwnIu8dL1wlN5N2tTJq8NUviRXliwV1TOkV26uXf6+W9Jc4Lz+soQwold0i3EdftVm7AGeToxhHCI7PbEIPt2/ez0+zGpvLmwQwvpXua1bbDX6F4n6cYQwslD7X2ys2kvrGsbjBQ3mrtSuNdGrdOVdHKhjbLtMFXLK78Nu4wppf3zZDn12LZPpv3oCNnVFH9UZeyW9I4QwhedbB1VyHO2TKXyyq+rUht5cd/gRQwhXNg2XW/bdeUd6pMfzRzX39TguO7Vc6m8rcacLvtJg3p0+80Yx5TJGhfOVrv9b5zHjOx+0DVdFcajQtzsmNMgbus2KvTJsfWNwnjktpGXbl1fn8BjZOvxV36elyhv0zyrfKzyyls6NnvpluZ8XeJ6dVnqV63Sneh52VKK22VcKLVB63GhS/sVwt2+3mDbD5uwK3lCCJ+S3Q40U/aWgyNijF9OYTNlt73kwm+VNcTZsteP/THG+O5K3DNkDyj6nuz+OcnuYXyd7NLvU7XobVmDsANkl+Xe6MRdT+mhhpk8e+lumLZdFzZHds9yqzzHGF/h1PPcGONmuTDZ/X2nyp4QflP6+wZp27vHGGsXEVLc2yW9Kcb416GwnWW37Py7pJ/HGBemv0+TPWjwnbKFitpNy+75PV/5el5V9qaqO4fSXUt2z+Lhme0eJrtPO5fuYTHGtZ3yXi97TWdtmWKMOztxt3XSnS27dLQu7ALZfat7xRivHtruFrK2e2km7vGyy/dapRtj3CQTt9ivCn1uWydPl8gu568LO15WF0+suXJhJdm9watmwi6W3XaQS/cYpdfkZvrrNEmvjzFeHELYT3ZbymtjjGelhaFjMts9QHYbSy7dUttv0zZuof2uy2y7SbpXy56lURd2gOz5Rrk2ulR2u0+bdMdZ3l866f6H7NXgdWGlMeXDsgXourDjY4wbOnl+QHb7Uq4/36l8n7xMdotabbqy58VsWZNmkO1jp2biPkf2MMHaLMuO23s46X7Oifsh2bGuLuwC2cNWc3FLY/c7nbj/Kzv21qZb6Fc3yi6Zr4tbat97Zcf73FzkM06es9vueLwpjUfefpIb6wZx93XilvqNN+67Y8okjgs/cOIeHGOcVpOfIHsG1k5O3C7HjMtlt33UhX1Ddmtx23S9unqDpGdnwo6Xva0pF/e5slszcnF/5sQttdFznbgnyF7hXBfWtW+80Yl7tKy+6sK+IXtGSC7uATHG1WsDnXlZCi/tC13G32OduAfK5l51Yd+IMa7n5Pk+2fNU6uI+J8a4qhO3y9h9t5w5UK4NJiDuHbLbi+viZtugSbryx+7W87Ixxi2dK3jjwkGy435d2AGyCwhycd1xoXC8cdtP/lzy07LjZF3Yc2TPCcrFdfvGYh+ewEWeCyVtF2N8MNgVIz+SvRrwXSGEWbL74HLh82KMK6ftTJc93HZd2T10Z8lO9HIT2AUxxpUyebpCkpy489O2c3keOd3KQT12yPMGdWGyxl1NNkGqC1tZ0t9jjLUH9hDCQtlD/nJxr4oxPi4T934nz3Nkr868Jm1rIKb/by57LXO2nmVvlfnn0HbXkD034ZOSHqxJ+l2yp5h/LhP+Ufl15ZW3VFfBKe8M2cJWXdjGKd4TYoyL5TlNcBfI7lGuxh3YWfacobbpzq8rq8r9qtTnSnXhlecaSXvEGK9ZbMN2xdcVsudl1IWdLOtzP0xpDTsgxlh7pWLqr/fFGJ9S+dsTZZO8Q2QPQHuLrC2G/Y/sSfdt22Bah7il9uuS7puc8t6qfBtdPUXLu0D2jJC6Mn1HdvBtO6Z4/fmBmr9X8zzD6c/znT75q0K6cyQdGGNc7OQqhLCj7A0v+8oWTYfz9BPZsfaPmW3vWkg3yK8rr40ecuJ+WLbwNSzIFnBWUH7ff30h3dyl20H2aufW7RtjrIs3OK4/Rvl63kX2rIW67W4pmz+12Y+8sCb7SWnfbttvvHH/6kK6kzUuTHPiHiV7vkrd/neU7CRiXMeM76p+P9hPdlV023RLdeW173zZiX7dmHNaIe6DhXS9NnqU/D45rr6xqvzxyGsjOel+W0vWobRo7nVfTdggvLQvdBl/73fy/B355c2ddA7y/ALlj1UrF+J2OTZ7c6Dac5+GcW9w4j5Jfr/K3W1TSvc7Gt+8bJxx244L35b05kzYYM7edlwozRfaziU/IrvoIdfX13DivivGuGYmX4uLLR/mM/yj8msPvfAlXlctG2T+ovSqa+VfLXuf/NfDenGHX/c2nGcv7jwn7MKOeZ6r/Ot/H3TCrpWdLLy/+hnZA/oOkR14vbhfUvs3ZM2RtFlm2w8M/X+4ng+QvZnj67JvSz4o+4bj72m73tuKvDcdlerqGKdM9xbiuuV1wq6VPdRslurfoHWT/LesdEm3bb8q1WMpT1559lT+TUaHOWF7yl7D+6TMtu8r9NdzlX+LzoPy36DUpQ3G1X5d0p1fKK/XRtdP0fKe6pRpvtqPKaX+7OX5lkJ/9vrkwkK628t/W1zuLXRnyBYXctsulbdUV14beXFLr7n39v1Suv9wtt2lfRfIP6579Vwqb9v9qMt+Uorbpd90GVMma1zw4l6v/P731A7tVxpD73f2g67jr1fe+wvte6LyY869hbhd2qjUJ8fVN7zxqNRGXrqluVeXfaHL+OvleUGhvF6e5zn95owG5W07dpfmQF3ieseb+wv9qm2645yHjjNu23FhXqENuowLXdrP28dKfd2Le23d3+t+pmvi/D2EsEuM8Y+SFO0WiQNDCJ+Q3X7yWyd8pRDCnjHGhy9dijF+LIRwg+zEfydJXw8hPEqLLoPeVPbKtZfLbvH6Wrp0KsiecH2q7EnaazlxzynkeQcn7hslfSUT9nrZSmDbPB8o60SLPfA4OdsJ+5Hs1qZDZc/SWT/9/SbZK/W+4sWNMR4SQthLSz4M8auySygPlD07php2nGzB5o2yup5bs+3LvXqOMX43hHCc7PLuwbZPly2G/IvsNrI6O8jqLRf+Za+8ssvhcmX6UiHuXOXL+ysn7LMxxi+HEH4t+3b96ZV0Xy37xi+3ev+2lM9W6coW+9r0q1Kf8+rie3LKE2M8KYSwpZZ8CPU5McaFIYRPO2H3yl5NWuc5sjc35Prrv8rq46ZBhBjjdSGEXWVvhTi/bqMxxi1CCG91yltqg4c6xPXa77QO6X5ETnklKddGsm9PpmJ5f6j8N/5PUfsx5c3y988dlM/z0bIxLdefH1S+T37NSzfGOFPSTunW3Ie3HdMtuzkxxmenW8Ny2/68l67sRDZXV/8lv41OduIeI7sy5vzhgBDC6bJ5QW7f/3wh3W2dbZ+lbu27n/LH9ac62z7VydPpsoW6NvtRaR/z9pN3FuLeqJb9xhv3VR5TJmtceCAXN8a4sSTl9r9gz8waxzHja8rvBy+WzZ3H0Tf2l9++x2bCJPtSz9vHznDSLbXRvzrbPlrj6xtbKt8OBzthL5a9gjmX7uHy514POOGlfaHL+PufTp6fK7+8L3Ly/KUY42l1EdOx6hNO3BPUfuz+X/lzPi/dUtyjlK/L36m+fZTy+7Y26ao8dneZl40rrnuuIH9cyF7hmdrAm+OUxoVt1b791lR+H5sRh15qVMnzs0MIj3fi7pD5+xIm8natlSUpxjivJmxjpczmwmOM1zdIw53AhhDWSWnc1iRuKc+DPHnpNshT6zz3xQj17L7Vq4/CUn6r11SUbmGsfdOYFzaB6WfbYHlrn1x5l0Y7jMtUasOm9dgmz6HwhsLlcXydLMvicX1p7yeTPaZ0KW9d3NL+tyxrW1ddx5zJGruXt3S7GEeeJ/NYNdHjwtKwLPabLvo0Zx93X5/QV6g3mGRmw0P96zSPizFe2jLuw6/iLMTtkueJLu9E5bnuVbq/Tt+elbb7gZSv9WVXI90s6deyewP3q9uupKNijA94bVhId1vZ7VlryK56CrLbFO6U3Xq2d0r3X4bydHj6/wcK4bl0p8uu5Kktk+x+dq+evfJ6YZvJVoifI7uyK0haXfZt7qGyhyUukafBlW5t001xW/WrBn3Oy5PXH58v+zZyTvq7ZG3/WEnfkl0hVhd2cKqvA2XfDm1U3bbsnuQD6tKVte2GqQ12l/Wzaht8SdLbM2GHxhiv7tgG42q/VunKLp/P1cWhsm8pc210sOybjClV3so+VlemT8qumnuR2o0pO8nfP2vzLDuh9erxskI7ZMeFYG8h/Ijs29nqtp8n2xf2kY2v1bA7ZQ+MnVnYR0vHE6+uNpB/TPDi/lP5xd/B2F237x8le/6N16+8heVseVPcLsd1ry7dRY8Ox5u2+8mhsmcKePXYtt94436TMWUyxoXVnbhnS3qr6ve//44xfm8cx4xUf9n9oMG8rEvf8Maj7WRX29WOObKXnuTitm6j1P5evxtX37jHaYfvyOYiubHKm4scKnsu5YSfV3Ucf726Okx2NY/XJ3PHyC3k9Jt0rPLK22rslr9vD+Z8XeLWju3pc9k28ObepXRVHrsnaw7b9lzB63NN5uytxoWU51btJ38ueYLsvDo3Rv7d23bTLw8m8koeb5L53+n/ufBzZQeMY7T4Wylemf52w5ji/l42GLXJc5e448zz9sq/1WuabBKVi/tq1b+Z6/Wy14Meq/ybQ2bKHpRdV6bLZZeX5dJ9t/Jv9TpZdoCtfVuYrOPX5fkA2YP/VnHS3Uu2Q9WVaTvZRCQXd0OnvDem8Fz7vlD5t3p9QfZsnrr2myPrG23TbduvSn3Oq4t7ZJfu5srzfOXfNHaZpMdnwn4ru1T1TtW3397pM7n+upnybfBN2eJS7s1cv3LKW2qD2CFul3HQS3ct2WJqrrxrKN9Gf035mmrl9faxb8jebNBmTDlY9hyxXH8+z8nzyrL7xuvq8beyvpzLc2lc2FP5NxTeKGmXzPj6v7LL+nPHjA3lv0VyK6euDpQ9GyvXRrs5cV8u63e5RYA3KL/vP0PWhrl0Zyq/wDBbNjlu076lPrmBU88LZG8lyZV3O7Xbj7ociz4ruwK7TXlK/cYb90tjymSNC49y4n5b0oaZ/e+vspP5cRwzJHuwept52TjnKbsoP6f7jey2vFzcHZ10S210ifJ9cnXZw2rH0Tdu03jmIp+QnbCO4zyjy/j7306evyJ73mauvCc4eZ4u6eXOsep/nLh/kz1LqM3Y/ZDsbZC5OdDXOsT9sPLHmzsHdZXpVz9omW5p7O4yLxtX3NK5gjculObsZ6n9uODNF+6U337eXPIwSc9z+vpNTtzsm7KXEBs+vKf0IzuRX7Pm72vJHtrrhd8vacWasJVSxY4zbpc8T1Z5vXSvyLRPaJJnp33vd8KuSD+5MpXSndMy3ctLeW5TV03jFsrrte/I5U3tN6djum37Vae6KJRnjqTpTnlyYX8rtV+hv7btc13bYJzt1zrdQnlLbTQVyzu2MaXQn0t59vpz13FhjZrwNQrlze5HadvF8np5LrWvE3eB7J714b9vIXsOUGns9tK91Nn2Ei+BGLF93X3Bq+dSeVvuR532ky7lKdRjlzFlssaFUl2tUfP3wYny2I4ZTp4mc56yVONW2qi0j42rb4xtLuL09c7nGU66pfG3bV0V8+zE/VubuGo4djvpdo078vGm0q/apjvOedlSHcsmYFxocuyd0PlCtf1a5vlvhbjZsOGf3IOI2giqfzXeQynMC5cWXdZXtWEl/rjidsnzZJXXS3d+COFpNeFPS/G8uNeEEN4fFj2wWSGE9UMIh0iaF0J4WQhhhUrYCiGEV8guJ33IKVMpzyeGEE4IIbwihPCM9POKEMIJkm5y8nRtIc8PFNK93SnTwkJcr7zRCXtI0nkhhK+FEHYKIWyUfnYKIXxN0n1O+83vmG7bfuWFlerioUJ5jpY9AP2QEML+6ecQ2befpzphR8lvvwWF/uq1wU1O2KxCeUttMM72a5vu/EJ5vTa6c4qW12vf2zuMKQsK/dnL813y+3OXceGTkmaGEL4eQvhg+vmG7FuoPzrj60nyjxkLC+mWxl+vjby4C7XoW7Wq6yWtqPLY7aU73dm2OrSvCumWjs1eedvuR12ORfM7lKfUb7qMKZM1LnhxZym//31S4ztmLCwc5yZrnuLN6e4qxO3SRl6fdOcpHdMd11xkgcZ3ntFl/PXyfHehvF6e7yscq7y4scPYvaCwb3eJ6x1vFhb6Vdt0S2P3ZM1hu5wrdJmzdxkXurSft4/dVOjrXtxra/JTayJv1zpAdlnayZUMbCa7rOzjssbPhR8ru1RyzlDYY2VPcV9/THFPlT0XpU2eu8QdZ55ny+5prXur14myy9NycX8tu5fzhbJ7ACV7qvtxsif5fzClfUcKW1N2qf+hsstCv5Ip07Gy+3Nr040xfifUv9XrONmlyLk8fSbVcy78Gknvccp7etpGXZnOll2Wmot7k1Peb8tuJ8i176myWxmq5b1OdhnzebL7S+va762yW8japtu2X5X6nFcXX5D1udryxBjPCyFsLXvT2PD9sJcUwmYo335flj2RP9dfr1e+Db4ne/tdXdhRssuc27aBOsTtMg566b5T1ia15Y0xLsi1Q9pGbruTWV5vH/uF7BbRNmPKiekzuf3zSU6ePy4bV3L9eSUnz+64kPajtbT4Gwqvlz2r4I7c+Bpj/G0IYXvljxlflt3rnivvlU5dnSO7Lz3XRn914i6Q9G+yy6UHcTeVXUL9U0k/Vn7f/63szV65dLeT3Y5Qt+0/yy4Lb9O+x8rvkzc79XyOpGc55Z2ldvtRl2PRtbLxu0153H7jjfsqjymTNS7c48QdPMMvt//t6ZSpyzHj47LbgdrMy8Y2T0ntm5vT3aR8v3mrpAuddEttNMPZ9g9kx7px9I3VNZ65yALZvHsc5xldxt//cfL8+5S3XHmf7eT54ykPuWOVd575Pdm+0Gbs/pTsyo3cvv3KDnHfrfzx5jgtenZOXb/6t5bplsZuaXLmsF5c91xB/rhQmrM/Ue3HBW++UGo/by75GdnzHXN9fS0vbmz4YOmJfvBydpJZCk+rvjsOhZ0TF91fN664XfI8WeV1003xN6iGx0X39BXjloTMm0O8Mk1Eum00TbeuTA3a1yuv274N8l3bfl3TbduvutRFqTwTIdcnS2Ed0uvSBuNqv9bpjqsuJrO841TYP8c21o1zPyqUqVW6XdrIW+Ad+lzd2F3qV+6227Zvk/I6x+ZSnlrtRx3boHV5SmFd0p2q44JnXMeMyvbbzMvGNk8ZZ9y2214afWOi5yLjPM8opNto/C1sI9cnWx8jG9THWI7NHeO2rsu26Y55Xja2sWwqjgsTsS9MmtL9XPwsmz+qv8dw3QbxtpI9MGrVob/vKfu24jE1cbbpmNdpkt4kW8V/xlDYh7w8lfLcIO2xlKlBunvIVqU3H/r7v3dpv6n6kytPqv9PS/q+pFcNhX/TCftaqf1Kbeu1Qal9+vZTqAuvjb422XlvWaZOY0qb/bNJPbYdF2TfLB0j6U+yb35XrIQf642vld+zZSqEdRl/p+TYPc7xd5zbbpmfTmNdm34zmWNKx3EhF/c93v435vKMcz9oOx65c7oG/aZ1G5W2Pca+MZa5yJj7TpfxtzRnGLlPNuk3DfI14W0/5rhjaYNx9ptx/nQYF4p10bZvdGk/J3zvUl/v0jce/uwENkxpkumFnyp7+vW1ko6UtFYl7Owxxv1dhzx3iTvOPO8muxztVtklfjMq4RcW4r5d9rCoYyVdLemFlfArZW+1OF/2dpmnVcJmyg5kuTKdX0j3W7Lbwd4puwz485Xwa508zSzkuVTelztlKsX1ynthoX0/JekM2ZPi/y7pbZXwK5z2K9VzKd22/arU57w8XVoozy9kt3S8SHYZ4i8kPSKF3+GEzSy0X6m/em1wkxPWtQ3G1X6lMcVL94ZCeb02umSKltdr3y5jSmn/9PJ8g1OPpT5ZSvcUSW+WtK3s9oAzJa2Twm9VfnydKf+YUUrXq6tS3/Dini9nEUD+vl9K11tgOLZD+5b6pFfPpfK23Y+6HItK9dil33QZUyZrXPDi3qX8/jerQ/uVxtC/qf28bJzzFG9OV4rbpY28PlnqV13SHddcpDQP7bIvdBl/vTyXyuvl+Wr5xyov7p+dti/FvdwpT9e43vHmT04bdEl3nPOyccUtnSt0mbN3GRe6tJ+3j5XmZV7cmdV8eD+NPtRoQ/4kc1Yh/B7ZlSJrSnqvbGB4zFKIWzowjyvuOPN8jqQnpv/vJ7vPcOeGcS+UtFr6/wzZKxjfkf5/n+wVoZJd1naZpBdX4v7ZKVMp3dmVfjRdtqP9UtIjJM1z8lTKcynd850yleJ65S2174VKbxZJn/mtpC+k/9/rtF/XdNv2qy51USrP+UPjyGGS/iJpHUn3OWEzC+1X6q9eG8xzwrq2wbjar0u6pfJ6bTRVy1tq37ZjSqk/e3ku9ecu48JwG71mUCeS5jnja+mYUUrXq6smbZSLe6f8BbHzld+/S+l6Cwxd2reUrlfPpfK23Y+67CddytNl3J/K40Iu7vC+Xd3/urRfaQztMi8b5zzFm9M1GVPatpHXJ8fZN8532qHLXGSc5xldxl93XyiU18tz6Vjlxe0ydpfmQF3iesebUr9qm+4452Xjitt1XPDaoMu40KX9vH2s1Ne9uLOqxxvvZyIXebxJ5sxC+PABcrdBIyzluF3yPFnlHU73gqHwJ8pWA1/UIO7FQ+GryZ7y/flqh0xhG8pWH9+eSbdaplK6l9X0pw/LJn0LnDydP2Keh9O90CnTqPXslXe4fS8dCp8mezjYzyTNd9qva7pt+9VE1sVweS6VtMLQZ16ftv+AE3ZNof1K/dVrg+E+Vw27uGMbLK32GyXd4boaLq/XRvdP0fKOso91GVOG+7OX53lOPV4zYp6H071Y0iOHPvNc2Tf9D1b/nsIG4+ucmjbyjhlLpDtCXQ230Shxl1gQc/bvUfuVt7A8SvuOug969Txc3rb70UTuJ13KM8q4XxpTJmtccOMqv//d2KH9Rh27u8zLJnKeMsqcbom+0aGNRumTE9k3xjUXKc1hu+wLXcbfUepquLxenheLO9Rv5oxY3pGOzU55Lp7guNW6HI473K/apjvq2L205rCdzhWc8o46Zx9lXOjSft4+VurrXtzzh+Pmfhp9qNGG/EnmjYXwByStMRS2TSrobWOO2yXPk1VeL91zJW0wFL5J6nALC3FPlbTtUPh02ZPLo4busZU9qfwPsifxX+CU6cFCuj9QzT2Gkt4oe4VdLk8LG+TZS/dMp0wPFeKWyuu17/GSdqkp7ydSnnPtd3fHdNv2q1KfK+XJK89nJT23pi72lHS7EzanQft5/bXUBrmwhzq2wTjbr2269xfK67XRgila3lL7dhlTvP7s5fmeQn/uMi68KxN3O9k+mhtfH1D5mOGlW6orr41Kcb0FsdK+76XrLTAs6NC+pT5ZqmevvG33o67Hoi7laTvul8aUyRoXvLgPZcK2k30bP65jxgPqNi/rUlde+5bmdF7cLm1U6pPj6hvjnIuM6zyjy/hbyrNXXi/P85x+80Ah7v2FfuXFne+U56GOcb3jzfxCv2qbbmnsnqw5bJdzhS5z9i7jQpf28/axh+T3dS/uwuF4uZ9GH2q0IX+SeUoh/EKlS6eGwjaTPXx1XHEv75DnLnHHmefnSnpKTfgakk4oxN1Y0vqZ9j1A0mNr/r6ipFdL2t8p0/8V0t3I6Vdenp5ZCP9iId2nOGX6fiGuV95TC+37KA0N3JXPvMJpv8M6ptu2X5X6nJenEwrlebrSW/5qPpMNS+Fe+32g0F+9NtjSCdu4YxuMq/1KY4qX7ncK5fXayNvuZJbXa9+nqv2Y8o5Cf/byfHahP3cZF16ldBl3zWey42sK944ZRxfS9erqo4U28uL+UP6CmLfvf7WQrrfAcF2H9i31Sa+ezyiUt+1+1OVY9NYO5Sn1my5jymSNC17cg3P7X4MydTlm/MLZD0rzsnHOU7w5nddvDuvYRt62fzLGvjGuuchHnb7e9Tyjy/jr5fl5hfJ6eT4j12/SZ7y45xX6lRf3VKc8G3eM6x1vriz0q7bplsbuyZrDdjlX6DJn7zIudGk/bx97YaGvu+e+XtzFPtv0g8UNOZPMUrjsgVLbTULcLnmerPKW0j1S0oslPapF3PNkCyN7Du8wsofvvkvSVqOWqUG6v5U9+OpwSbsq3VtZylODPJfSzZapQVyvvKX2PVf2MK03q/IAsFL7TUC6rfpVx7oolefrsksij5Gtjm/QJKxB+5X6q9cG2bAJaINxtV+XdEvl9dpoqpbXa98uY0qpP3t5LvXnLuPCIbIJ1p9kJwY7KZ1EyxlfS9tukK5XV6U28uKWFni9fb+UrrfA0KV9S+l69Vwqb6v9qON+0qU8Xcb9qToueHGz+98EtJEXt8u8bJzzFG9OV4rbpY28PjnOvjGuucg4zzO6jL9enkvl9fJcOlZ5cbuM3aU5UJe43vGm1K9apdug7SdrDtvlXKHLnL3LuNCl/bx9rNTX3W03/RlMAjsLIRwie4XZirLL8k6UdHZMCXjhIYRXSNpLthp+QQo7OcZ4x5jjdsnzZJW3lO5Oadu7yy5fPFnSSTHGCxrEnS7pWbJOtZvsUrXfpc/dlf6+p2zV9K+y+wN/H2O81ytTKd2U9iNlHX0v2Qro3LT9UyRtXpenGOMVhTy/uFDeDXJlkvSfhbheed32TfFnVNLeWPZAshNlD617bl37dU23bb9q0G+8PGX7oypCCFulz+0hW10/LbXFXyQ9LhP2N0nPz7Tfo3JtG2O8t9AGf5TdR54Le1GHNhhX+7VOt1QXMcYFThstkPRo2eWtU6a8hTL9WfZAyDZjylpy+nPDsc7r65tm8uyOC5VtPyp9bs9UxkvTtk+XtLWWHF9PkvX13DHD3X8LdbVdoX29uO+SnShfMchnjPGmSjm9sfsFhXS/ntt2g/J22Qe9Y3M2Tyluq/2o436ynuxb+Tbl6TLul8aUSRkXCnH/GGNc4Ox/j5T0jDZtVGjf7H7QYF42tnlKipub090kaftC3FZtVOiT4zxmeONRl7nIDqmex3Ge0Xr8LeT5MknPyZW3wXwy129Oki165MrbeuwulOePsjcgtY17RK4uvTZI/aptnktjd5d52bjiFo8ZHebs2+a23SDP3nyh1H6lcK+v3+DFVUMTtsjz8AbzB7nfxRj/0SB8uxT2fNnDk34vq9SzxxVXiw5YI+e5S9xx5jm1xTppu3vJJkwz02dOLMVN8TfSop3msZLOijEeHEJYQdbpBzvNPNlO8dkUr7ZMKZ1iumkbW6Tt7yn7lm9HL09enmXfspXqqrZMsm8cS3G9NsyGVfK8oqR/TZ/bVdItMcZ9cu0XY/xpl3Tb9isvrGFdVMvzZNkT5B8uT6U+VpYNantJenqMcYdSmNcnS/3Va4MGYa3bfhztVxpTSumWyuu1w1Qtb4M2HHlMSeNgtj+X8uzVYynPTfejtI3Bws7zY4x7VP6eG1+zY06TdJ26atJGdWP3l5RZEIsxLkzxvH3f61dbedvu0r4N9oXabUua3aC8bfejLseiVuVp2m/SNkYaU6bAuNBknFxi/xvjMaPVvGyC5yle+y4x5jQcU1q1UWEsG1vfGMdcRNIrNabzjEq6rcZfr64KddH0GFnXb0rl7XRsdsrTJa57vMm1QTp+dkl3LPOyMcftOi54Ya3GhS7tV8lzKbx2XtYkblZseQlQ0x/Zt4fvkXXGkcJl76d/qaQjl3LcLnmerPK66abPPFXSYS3jrqDMfYCS1pX06kxYtkxN0k2fW2nUPHnhDctbW6YG7euV123fyuc2HqX9uqbbtl91qYtCf1zbqZuDvbpr2CezYaU2KLRPlzYYV/u1TjdXXtkB5qWStnbiTMnyNmjDVmOK15+H86z0ED9JK8m+0c7294Z5fjhd2Te/L5a0rzKXy9fErx1fG5QpG+bVVcM+t0RcSStL2lv2Ktlznbi5sdvrc8VtN23fluVdYtsN89RqP+qyn7Qtz3CY7JkHa6a/zZC92vZJzjan8riwTS5uIb2xHDO8/WCcfaPU9pXP5OZ0TeK2baPcfGPcfWPC5yJeXy+FN9x/W4+/hbry6qLJvDzXb0r10WrsblCeVnGb1KXXrzqkO8552TjHstbjQoOwkceFru3XMNybl7lxqz8TfiXPQAhhNdmlelfGGO8MIawk6YGYEgwh7Cab4F4iuxTt5Bjj/BG2/6kY4wdDCPuW4oYQni3pHzHGy0MIz5TdY3dpjPGE3HbT79k8xxhP9Mqb/raBJMUYbwohrCdbWbw8xnhx+vyessvzF8ouBTs5xvhQTZ4e3rbsago3TyGEPWS3lGycNnG9pGNjjL/zyusJIRwpe8jfJpL+EGO8uhL275JuldMOhbrYVNLnUn5PlPS5GOMDKd6xMcYXOXl6i+xp5JvIVlz/Ugn/kKRv5dItlPfDslscsv1mxDb8Xozxden31WUP49tEdundjyqf+5qkX6t5+20huy3iElnfuDnGOD+EEGTPOhjsY9+MMT7otUPNtmv7Rl1fd/L0fEm/ijFeO/y59NkPxRg/kX7fWnZf7YqSQvp9bvXjsnr7VPr/lyQdKDup3ahaV5KOHvShmjQ/LLuENtcG35T159r2ifbNyo6SYozxnJTvPWWXKf9e9q3bDTHG34cQ9pddpn+p7GCxRJ6G+kbtdmOMv82UJbv/VrfbZtspzomyWw1eFmO8NYTwWkn/JXtQ7E6yV1R+ttDnGu0n1X4TY7ws/a22v8retuD29UKZjlVmzBj0x0zcI2X3UL9kqDw/jDHeXTjOPULS/8reqvBm2b3g90h6vKS3xBh/46R7iaQ9nP1oF0n/I+lO2aTlL7Jbyx6Q9H5J75YzvuaOGSlv2f3XE0L4nezhgo2P65W4R8YYD3LCpyu/758i2/9G7htp249Wpn1rPjs8z9lK0gu1eD0eF2O8NITwdrWsy0w+F9u/K3+vjr9XyhmPZJPV3Dj4Ddlbg7JjWa6uJL3BK2sI4VBJb5LdmvX/JL1X1md3lnRUjPHzXlmbzunqxhSnPk+MMe6VCTsy5TFXVw9J+rvsGUM/jjFeMhR/MznjVfq9dmxOY0quDY+SvRQjewycyGNVta5kD3fNjYPunE42HjXax2rSPVbO2O3Nf0eZs42SruyYkBuPvqtCGznpniRpr9x8f6LPqyrpuuNvIe5Jkn4lv0/W7r+yKxndcwFnTrC7RhxfK+eR7pw8Dl0xUZoDVz6XHVMa5O3IGONBo5y/VtOV9DI1Pz+pHjO2lH8u545lw8fXofmtN5YdmfKaG1NGaqNqXcQY9yqMCyPPjUsanJ9+VvZFx0jnvYNtN90/J/KZPA9XcgjhWZJ+JDvoPVZ2MP+0pF2j3Xv3PtkA8FtJu8gup/qnrKA/lq1OVi8F/NJwcpJeK3uV2MGyiW0u7hGyy9umy75F3T19dhfZJPgvme1qkLdMnteOMT7VKe+mkg5N2/yMbEe4SHbf3WmyifhsSbvJJlIryC5Le7Vswp+rywckPTWTp3Nlk7YtUxmuS+XYRNLrZAPuGU55P6p6QdJVstfNzZT0b5KOiDF+OeVxpqQnSLpXNe0QQniTUxefk+30v5BdHnpgqpt/izHeFkKYLesfdXm6QHa53CqyN9e8VnZv/LtTunNlA0VtujHGozLlVQjhrvTZun4zS9I5sklfXRveJjsJreZ1N9mDGSVrwzmpvP+e/r9/tHv6b5a1Y137zZG0+WDnDyG8ULZYcbpsoFxV0pYxxvtCCJ+R9BjZgfU5aTt/Vb4drpMN0tU8D/rGrjHGbVKadX39ICdPm8r2z7/L+sXPYoy3VOp5Zoxx+/T7CZK+kiYvO8reyvZz2asKQ4ryzrR9Sdoqbfu7Q3V1gGz/fIVqpH5xjvJtcIfsZLwubKZsEW4vWd84RbbYcZrsHujVZROOVVLeVpP0S1n/CbIxZ7HsaFHf2DLFqdvu7yStXxN30EYvkLVl3XYle4hbLs+zZW/DWaKqZK+tvC3G+KRUd+dI2jPtm6vIXnO/ttPnTlJ+P7k1xvictN3hfvNp2aJIrr8+StLjnHS/UlOeQZn+lD5bN2bMlF0WnYv79xTvDNk3ObNkbfZi2bHoi8ofM54suzd8ZdnY9bQ0cdtcNv7lDtpB1l9vUn4/miW7JeSWNGH7fIzxxSGE58lOPA9T/fg6S3bPeu6YsbtsPMulu7aT51tT3Nyx2Yt7saSrtWgCdEhcdI/82Sk/d6p+399f0oZO3/iCFr1dZnjb18j231z7vtw5Np8im+weM5SnV6a/fUB2jFyiLkMIT3bydLas7YfraLB/Py3GuGH67PB+dLtsoTw3Hq2m/Dh4eypTLu55snGnrq42kz3HL9dvLpZddbaKrJ0fnfruqrJXQ5+eKatkC1e5Od3mMcbHZeri07JxqE6Qvd1l60zYBbLjZ66u7kt5epXszVP3pnIfE2O8OoRwkaQdM31yW9lzInLj/tYprK4dnp0+U3sMlB3T2x6rvujU1ampPnL7yWHKz+kGc41c3LucdEtj9xnKj2WSXUmSm3ev2CHdy5Ufj/aWHQNybfQZJ92zJP2LM9/fW+3Pq7qMv2924v5Z9sbOXHlvVH7/faxswSx3rPqG8nOCzeTPNb3zyL1lc83cnO8sZ9z/rBY/j6xu/3jZF525sf082b5YF/eClKdcXV2v+n00yBZw5yjf1z/uzNm3kO2DuX7jjWXPlZ0nVvNSHbvvVn4se4Ksv+bGhbcpP/5emspVVxfHy96glRsXBvtBbvw9Tu3bzzs/vUv2BVyur+9es92Htx1j3CQTvrjY4HKfJj+SZlZ+P03S9un3R8sGo4sq4edKWjn9Pl12n+Zakv5D9nCpf8h25l3SZ66V9ANZgxyQfm5J/15TiDs4QVxF0h2SVkl/X1HWSXLbPaCU50J5L0xpriP7tnaDFL5WKu8gH+sqXXInu+T3zEJdznPyNFvSFZn2CQ3Ku1A2gbqq8jP4/0NKT/+WtKbsQPKF9P9Z6ae2HQp1cb6k84fy+prUbo+RFJ083S9pdiXedNlq8C9lJ4jzCunelfm5O6Wb6zcXpbrOteE9qZ531aKD7Y3p911qynuY7CCxjqT5TvvNkTSr8rczJW1RycP8Sth5SreFpP9fUGiH+52+cXWhr3t5mic7uDxf9q3jLbKB7wDZiXq1r88aKvNFsitFPlOp6ysr4bV9PYUtdNr2wUIb3OeEzUz1OC3V5V2SVk+fW1lp/5T1xX9ImlZpv9kpfq5vXOlsd7b8cfBqZ7uDfTC37Sg7CJ9W8zNPtm9vXGn/R6bfp6nc59z9xOk3pf5aSnehU6aHnDFjlsrj4KBNV5F0evp9sxS36THj4c8Njp+lPMvfj6rj4DQtvl/NG0qrOr7OlH/MmF9It1RX3rG5FHdP2bHmvYP8Vo433r6/oNA3/uxse16hfb1j83xJK9bkZyWlsdupy/8rlNcbN+Z4429hPPLGwVLcC526us8p68P9VdZXbx5qo3lOWXeRP6eb59RFaVyI8ucaoxwzdpT0edkJxZmyKy9yfXKe/HF/ttMOC6rpDuXhCnU7VpXGI28/8eZ0pX2sy9jtjWUL5M+7Jzzd9Pn7C23UNN26+X6X86ou42+jPGfK22j/zRyrvDlBacxxzyOdfXum/HE/OnUxT/7xpjTmeHXlpfuQ/L4+yztmyO833lh2n/yx2xvLSuOCN/6W2qA0Lnjjb5f2885Ph48Zw33d2z+zY8oSZWz6weKGFt8JzhsOSx3pSen/J0laK/3+SC25Y28g6e2yic+1sh30CNnq6UbpM1cOp5uJe1ElnTu0aBCcJrtktXa7lc5fzHOmvNX6uGAofJ4WXUW1shbf4S4q1OU9Tp4Giw9Pq2mfHVMH8so7R9JmmfZ9YOj/02QD6c/Sdr12uL/y9+G6mJXiD79e7rmytyc96OTpWtkldcN//7Bs559fSHeupPW98mb6zSWyg43Xhu+SrQpvW1PPl6oyMKa/vT7Vw/1O+1041DfOHvrMXZKek37/hexbTckGwQsKffKCXN8o9Mfhvj6cp+GBbEXZ80J+LDvA3ilbKf9N+v8q1XpM/74wted+Q/V4luyS1OpBZgXZN6kLnLa9ttAGDzhh1wy19ayhz82TndStJVtQWrvSjy5N+avtG4Xtni9/HMxut8G258muisnV1a6p7B+TXSFzpqSPpLQuL/Q5bz+pjqHD/WaW/P5a6usXOWV6oOZvgzFjjvxx8H5Jj0i/r6XK/dgpTfeYMehXsm/CqmPpRYU83z/0/+H96GjZePxq2bdWn0+fW0W2L+TG1xvlHzOGj83D6bp1NfT/4WPzKHF3S5/fWTbmePv+nYW+MdyXqtueV2hfbyycP0hr6O+by/aT4WNktS4fLJTXGze88bc0HpWORV7cC526KvWb78jGsV+nv31f1nePkvTTXFkH7VDJx/CxuTSmuOOC/LmGW1eZeEF2cvM75ftkNc+zhuKfn/Kca4d5yu8Hf1W3Y5U7Hjltf5H8Od0Dhbhdxm5vLJsvf87WJV1vPLq70EZeugvkz/e7nFd1GX9LeXbL6+y/851+c6P8OUFprunNn7x9+xr5435p/uQdb+Y7bVA6f53vpHu/mp9jlubsw/3GG8suUGHsVn7MmS9/XCgdq7w2aDTHUf3426X9vPPT0rzM2z+vrft77WebfrC4IVvBG3y7c7cWDTYrpAbaJnWA76Wfv0v6tmz1+Wpnu5tXfn+qbGXuvYM4w40yHFd2FcCfZJe7f052MnmY7M1J38htN/3dy/OCQnnPU/pWT9ImlW0+UvbN1e9SPv4k6YMpbO3UYb26nOPkaX/Z5eJ/lS1EnJx+LpUdhJ5aKO9bJT0lU5cXKa3kDv39E7JVY68dLnTqYjAo1G17u5T3XJ7eJls13rMm7I2yVVYv3U+ocrI1FP8sr9+kfpVtw0GaskWwr0iaW9n2ZyU9tybNPWULT9n206IrVO6WDWwbprgrpc+dJrvc8Teyg8Jpssnt7vL75AXOPlbat708zaur3xS+ihat8A9+Vkth60t6a+Wzq6Z2OKPytxmyE9pbZN8QXSHbt34ieyBarm0/U2iD252wOal9Bt+SVCcya8i+ub1SNjF4u+ybkG+muvtI5bNL9I3CdqsH5dr9t9DnvG1fKenxmbp6UeVzb5Hd6vJl2RvrtpLdjuf1OW8/iU6/mS2/v15SSHc/p0ynKz9mPCB/HPx5yts3ZV8SvCH9fb2UF++Y8SENHdQr/fg1hTxfWff3yn60ouyS5q/IvoEbfCO2smxxLje+Dm4xyo05S0xShtL16io7EZEdm72410taY+hv28j2v9vk7/vPKPSNC5xt31toX28svFo2QTtR9o3dkbITr7/Jxo5ZTn3M9spbGDe88fcGOeOR/HHwlkLcdzh1dY9T1lVk32q+SnYr2/TUZl+RXb6+amEs8+Z0Dzl1MVv+Pva/8ucaXl3dlCtv+ow3Tl4qZ9yXzY9y7fAF5feDLdThWFWoq285bX+G/DndZYW4XcZubyz7jvx5d5d0Zzjt8KxCG3npvkP+fL/1eZW6jb9eng8qlNfbf//i9JtT5M8J3Llm5fe6Oa63b8+RP+7PderiRfKPN/c4bfC2Ql2d7KT7S/l9ve2cfXMV5nyDtlH92O2NZb+VPy54bXRjoQ28ceFC+eNvl/bzzk8Xyu/r3v75tlwbDf9M5DN5Nh/60w3RHrC1rqRnxxh/GUKYJruUbkvZgf06WUfcNsZ4esN0gmwy+/QY42tCCLuW4oYQni57qNJZIYTHyO7xmyvp5zE9hGp4u5W4uTyv4ZVXNsjeEJd8CNXGsnsPV5Lda31BjPGUFLaCbLK+QWHbv67LU6w8ACw9nGzj9N/rY4yL3dOfK29OsNebKsY4ryZsY9kq6umZuJvJqYsY4+9L6bfRNd1Svwkh7K1MG8YYF1S2s4/sSegfHCHvbvvVfH7NVKb/CyE8QYv3jXNSfhvVR80+Vty3nTw9P9a82nmiBXstomKMty2FtB5Rbd/K39eVtKFsEqQY4w2pDp4rO9CdXRPn4b5R2m6M8cLK39z9d7jPjbLtNnJ9LoU12k8q21pTNkZer0J/9dIdlxDCE1P+Loo1D3PNHTOi84DGBmluGWO8om38hmksMeZ0SbfJsdmJu79sYeusob9vJum/Yoz/Uflb7b7vjIPutmXf9ta2b2kslD2bYEct/nDHc6K9kj1bl6OUN/29eEyp7EfXSM3Go5ptbOTFze0LE9lf68raZE43tI01lY6PE5Gntur6pPLj4MNjc6kd0ueX2A8m8lhVsw13HBxX3Ibbr50/jXosapl2di7SZp5SOp5MxHlVTZojjUfOdnJj80j771D6uTnBc2OM322Yr1HPf1rNgVPcTnXZoa5G7utpDNg/xvg1L0/ps8W5V2bszo5lkzEuNBgjn6wJ2Bcmy9jeroWpJ4SwVdsdJ4TwvMFAsTSFED4cY/zY0k53soQQ3hBj/HYmrHX7LW+8/ko9Lt+8faxB3EkZB8elNL5O1r7SpZ6nYhuFEFaLMd4z2flAXuHYO+X6VMk489xxDJ2UOV3H+e9YjhnLYr8qGdd+tLydC3TRpb8ub8Y1x5kqfZ1FnuVICGFujHGzpR23i8lKd7J45V3e6qIL6hE5y+I4OC6l8kzFcT+UX6/epX1bvzq4sN0plycsrm/HjHHmeVkcQycrzz3sV63H32Wx34zTVDzeLG/GdWyeKn19+kRsBFNHWPI1gQ8HyZ4O7sU9zom7TodsuYK9Si6X7srjSneyBHstfG2QpI0ybVhsv+VBCGGDyqXXXn/dkHpcfhX2seFX0Q/HXWrjYLU/T7TBtkvja5djRheleg71r/gNkvbu0kaZ7T68bS9uYbvvdra72mTkaVkyzn2hkoY3Lmyc6Vet9vulVJ6xjVUdx9BJmdN1nP+O65ix0UT2q6WhNB6Naz/q47nAGI83rfvr8qbjuOC132vTLWB1YVOir491kad0kPPCQwjbxxhnOnGz4WOO6+W5VN6lke4bJL1H9mDoYa8qpPuvsgeADl9WHmTPGRiOe1CM8Ugnz03Le6fsyef/qPnctTV/+2iM8aNOutnwBvWcLVPHfvWCGOPx6b/rS9pD9sCyxT4meyjZRWrYfg3SHcu+0LGvV+uiLnxmjHH7TPBvZQ9Rk/z+uo9Gr0dvVb707VW2TA3K2yVul3r20i2VN9tGU2Ts9vaxM2viVseMUcfBUj17+0q1P9fF9fqkm25l23fKH19HPWaUytt0/PXq+QWy59qFyt9j+v+/FOLWtVE13Vtkz6nJbXs4btP2/ZTs4ZgP1nxshUzcwbZHylMpXx3HhdZ9rstYJmdf6DgONh0XrpQ9fLlRn0rb9sbJ0r49EWP3SPtBadsjzFPqxtBq3Ds12pyuS5+sjjdd5r/jOmbsownsV2M+rxqUqTQeraiJ3Y8G+bpTI/SbUpk6jhulOZBXz9W4ox5vSuc3gzyP2l8na142zvlv0zl7lzmO136P1Oh9fdC+d2r0vu72jVqx4ROa2/xo6JWho4QTt11cSadKekbmc1cV4p4oabdM3DNGydOIefbecvWZqVjPHct7lKRnZT530yjtN1nlHXM9zmoSVuivdy4L9bgMx/XaaNLzXNjHflSIuzTHwWw9TlQblcZXdThmdGwjr57nyX81aes20oivJm1aXtnE+qlNtzsUd+TXpbbtG1Nh/8yEzxp3uoVx4YZR+lSDdLPlmah6HnU/mMC6Ko2hkzKn6zKWdSyv1w63j6uNxtiv3PFoXPvRqP1mKtRVKaxUlx3aqHV/XRbrsWMbdBkXvPabN1X6eu5n3LdrhQ7hxG0Xdz9J8+s+FGPcwosbY9wrl0CM8dkj5qkUXk33Q066h4wr3cmKG2M80Pnc1hqt/RqnO8Fxx1mPJzhh3xz84vVXSY/W6PV4s7M9L0ya4n2uRXipvF4bTXp5vX0sxrh/Ie7SHAe/6YRJfjuU0v2mVB5f0+XIrY4ZLfLVqJ5lr7ddS/YWkWGfjTF+ORexQRsd4W27ELfOIPwNSm8rqrFDIe6oeSrlq8s+1qXPdUnX2xeWxriwkRNW16ckv65K+3bncbDFWNU43Y5j6ETP6Zr2yS7z33EdM3K3e7TtV0vj+HqE2o+/bfajQX8etd88HLdFWCm8y5yvGvcIjeF406W/etttETaZcZvO2VuPC/Lb7/0xxtMy213afT27sbH9SDq4bbikFxXiZsPHHNfLc6m8k5Ju2zw1iLvJuMpb2O4KbcMb1HO2TB37Ve2K7UT8TMa+0LGvj60uJuvHK1OpvB3jtq7ncbXDVB27C9t1x5Qu9dhlfJ6M9puA8rYef8eY5y59Y2zt26UNC+NGtrzjSrNBnsaZrlfe1m0/zp/JGrsnq43GGLfL2N26b3RJt8tPg7lXl/OqySpTl3bIxu0ybnRthw7bLZ3ftMrzJM7LJuWY0bENxnm+1mW8Gjkub9cCAAAAAADogdqHAQIAAAAAAGDZwiLPciDziremcbNvhxinEEL2qfZ9FEJ4gRPWuv2WRSGEdSu/T6/8vloIYQfnlYZuf13e6nGcqm20rPD2sQZxJ2QcHLU/j2vbpfF1svaVLvU8WccqtDPOfWHEfHjH3sZ9agqVZ2z7QccxdFLmdB3nv2M5ZvRxrJqo/agm7nJ1LtBFl/66vBnXHGfK9fUx3G+2vuy1kdtLWr9puOyBQjtJekn62Umy28kqn1lP0naStpG0WtMwL7xJuulza0laPVNmL6xLnrN1Warnoc9WnxTeqLzDcSWtJOl1kp6b/r+/pK9IequkFUvbbptu+v3RsgdxflHS5yW9uVrfXnghT26ZSnketUwpzlal8o4SNvS5JfrQcJhsYXeFSvm3l7R2Kaxme7V/T2GPlfRSSVuX6kLSXpKukvTntC9cLOnvkq6TvfnnNklXpM9dKekPsrc7vKprPUraLbX3ryX9UtLhkh6bwvaQdKCkGUNx/r1N+w6HKe0zQ+EbDvWv3WSvfdzL2ebBlfYqxs2ku65X3kIb7V5q+1H6VYM+3uX5J9UxZQ9JX5d0XPr5uqQ9m/adUdq+sn+9vtSfc32y1L5Ntj1KeWr2ldp+U6rLUdvey5ekj46S57o2aLptr7w1f9+3YZ/bZsT++tEOcQd9rtG4kNnGh726GGXbklZLbb/mqP11OK7Xr6qfGaGumr6hZd2hsNdI+pKkg0rlGSVfdeUdMbxRnxu1T3l1VcpTNW6bdKt9UtLLJb1MNv/aPbXBwco8r6LQvqXn23hxT10K/SpImj5UzzvIH0O98ahU3myZ1G38LR1vvOcIDR+LNquMIzNkD9V9UiV8B0kvlrSvho7Jubjp84Mxcz1J35N0oaSfKD2nM9cOTeLm6jK1r9ufS+V1+lUxnvLnxa3jltqgQRvVhsnO7Z6ZKXc2bIR+5ea56b4w1AZry8asN6b2PUzS8ZI+J2mtiYyb+5mwZ/KEELaV9A1Ja0i6Pv15E9mrjA+W9JAT/j1J75a9qqwa9tgU9zpZx58h63yzJP2LpD9K+pqkT2XC3iFpYyfusZL+n5PuRbJJ9gtlO/XgM0enn09kwj4p6XEd8ryFU1dHSHpnrp5jjDM1JIQwK8a4XQjh+Snt2vLGGE924v5Q0nRJq6S0VpOdhOwu64A/dLb9LVlHbZPu2yW9QNIZkvZOdXWnbGc8WDbA5MKPli345Nr3AKdMG8kWj3JxNWpdpnLNjTFulitvJk42rMm2B2GS3i7pf2X74pslfVDSPZIeL+k7kv4jE/Yl2ZtjHpKd9H9CVjcryQ5Qn5L0shjjrSGE10r6L1l77CTpyJh5E0PK0+1Kk2DZALZPjPGsEMITJM2UtKmkR0m6QNJ2Mca/hxDWl3RKjHGbUeqqGhZC+LSkDWQT8RfJFjGukLXtVbKTmJmS/k3SEYMyhBBmxhi9b+hKbXCApO9LemTa/kExxqtT+H2SNo4x3hFCeJ+sD/9W0i6SzpV0y/AmJX1AVv/vkR2Ec3FPdtK9KZW9tryyE6pcG50taYtc28tOcnJ97nDZhHZj2StoD4kx3pHSPVvSMU55N5D07FzcGOOONfU/GFOOkLSl7LhzXQreRLbgOyfG+I5c3OG/D31mbqqnb6l+X7k/1Uttf5a9sSzXJ9dKn8+17wtkJ9mN9pVSeSp1tZvy/WamrK1zdblQ0o6qb/u3xBh/k0s3k6fSvjfI84dijJ9If9tadpwfLNq/Isb419y2G5T3E8NRJX1V6ZgQY/xlrjwhhIWyk/9jJP04xnhJrizD5fXiFsr7gOwhkrX9Jsb4ASf9f6T4ubqYJmnXzLbXjjE+NX32WZJ+JFsYfqykN8kW8HP99eIY47pO3JWUH1M2lHSapB9L+kWM8U6vjlMaTY8Z1fb4kKR/TXkb7HtbZcpziuytmafX5SuE8LUY48FOeV/ghccYf+vk2es3I/XH6rZLeR7O01DckdOtbONuSb+T9YG7JD1CtrC8j6R/eGN3COHdw0FadDxRjPHzTtzZNXG3lHR5ittlLuL1q9VlJ5+3yc4Nvio7Lmwp6f2SFtTkazAe/ZtssaG2vLKFycZlajr+NijvSO0wFPdQ2T6xQHbu9l5Jf5G0s2y/31k2l39q+vtasjHstZJe7cRdJ8a4QUrjJ5LOkvQzSc9N8X4o6X9U3w4hxrhJLm6M8Xk19TE43nxNdu5X258l3ejk+ahcXRXq6ShJJyl/fnqVrG+0iftTSR9z2uDRqR7rwr8i6VAn7kxJ18gWl34iGztmpXLfkgvLqdTVLk6eXhtjvLYmbnZfGOqvv5Xtg6tLekL6/aeSnifpKTHGF05U3Kw4wsqX9yPpfEk71fx9Z9lBzwufr6FvkFPYFpIule00j09/21HSd9Pv/yHb6XJhPy/EvauQ7qmySYxkV2p8QdKqsone9U7YkR3z7NXVPK+eM20z+Lb/Uq+8mbgvSv/OTv9Olw0+09L/g6TZhW0vaJHuYPX8wkpaq0g6Pf0+GFy88FK/8spUiuuV93bZIDj882VJd2XK6z1h/uDK7+/O/LxH0n1O2O2pvjZIebyr0gc3T3FzYfdKerKkp0u6VdKzUtj2sgHxokr+zpEdMAftcatXF1p85fraoXLPq/x+w1DYbK+/NqjHCyu/T5f0l/T7Wqntp6f/ryk7cflC+v+sTHkGZVpQKO85kp6YtrWfbJFw55rynitp5Ur+Zku6W3YA+7Ckj6SfO9K//yjEddMtlLdpGw23/Wz5fe5uSXumNN8ru0LoMZV0vfJe48X19jFJV2TCg2yRxxsHvba/S7boldtX7vH6swp9stC+54+yr6j8ZsTBMcPrN7MKdTnfaftzW+y/te1a00bV/nqCFl3ttKOkM71tNyjvA7KFzqMlfTv93J3+Pbpmu5+opiH71viTkv4mmxcdqprjyHB5vbiF8t5X6Dd3ZX7ulhQLdXGRs+3quHCapO3T749On/X6aylu6Tj2AtlJ2W2yK+JeOcibNy6U+uNQe8yUtGr6fUUVjlWyeUptvobar668bngpz06/Gak/Vutq1DylsE1KeUrhbp+s1Pltklaq9udMuoOxzDuefKRQ3uMk/UC2kLd5qr9r0++bl/pOh341X/aF06CvD45x66d+5Y1HD3jlHbVMKo+/TfejkdpBlWOV7Di/sqR10nbWS39fVTaPGfx/C0m/Sr8/T/Yllxd3QSWN84bSP1+2/+baYb4XN1Mfs9K/F3r9uZDni2q2u2ODerpI/vnpPzvEvaPQBrOc8LtKcdP/t5R9mXixpMtSv7nECduyMC54eTrZa78Gff389G+QdH2pb2jxvj5S3Gx+mn6wuKHM5DiF/a0Qfr8ql8JV/r5SinvB0N+rB5j5Ttilhbijpnuek2417LKOeXbryqvnUht55S3EvSh9bi3Zjj+4PPGRgzw723bruZDuhZIekX5fS5UJRMqTF76g0L5emUp9wyvvQ7JLbQ+o+bm1tC8V6mO+pI9r0cGx+hOdsDu1+GTioqHt3tcw7NKhsJmyQXLj9P/TJD0y/T5N9m1+ti5kC6lvkvQ+2UHtXbKrMw6QHfQ+LVvhP1W22v7MVJ7fdazHCyrtvZmks6r9Zuiz02TfYPxMdvC42ymT2/Zaclx4ouybsxfJvo1+Uvr7SUqXZKb+eFHK589k34KvksKuTP+eWYjrpTuvUF6vje5x2v7ipn0u/X83pRPJ1K+88g6XZ7G4hbafLelpNX/fUZWFlkxcr+1vHSrv8L5yp5z+LL9P3ldo3+O8bXfZT5x+M7NQl9UT3+G2b3QL6lCcRq8P1eLH01lDYbO8bTco79NkV1q9pfKZq0bNV6WOPi+7AmqJxadqeQtxq4uHw+UtjSlzlbndW0NzjZq68MacatsPn/jMLPTXuwpxq/uYd6xaWXal6S9lx5Iftd0P0vYuk92e8NSafvJPb/8b6pPD+bq9UN6ZXniHPnePE1a7GJrZxyYyT2c27ZOSThoKO7+QbvZ40rD9Xyy7cnHfUeN26FelxcPseNSkvKOUSRP0evUu7aBFX8xOk3SzFh8jq4st04b66MWFuLfLrkBZOe27L05/3012hcr5lc8Ot8NtXlyvLrX4WLZEfy7keYlFnob1VDcfXOL8tEvcUhtkwktxlxhXZHdyfFpD59RDYaVzTC9PF3fZF2T76Fqpz/9Tixay11FamBpH3OrPww+KmwAnhhBOkF22Pbi8aVPZZdsnSXrICT9P0jkhhGOGwl4pO9l4Wgjhv2QHz5fIOr9CCCtKesAJW0HS353wfxbS3T2E8BrZyctLJF2d4gZJC52wUrqlPHt1eWmhnj1HF8rrOUp2MJomuzfwZyGEK2UnVcfIFkVy2z61Q7rfSnH/KruM9TOSFEJYTzYw/8IJv6GQ7nynTH9skOdc+FWyAfjM4cKEED5aKG/JTEnHxhjPq9n2B52wN6Z/V4gxDm4lGYRNs3/yYZVNDV/ev5Kk/5R0cgjhF0qLAiGE30l6luyybK8uDpD0IdkC1fNlt7v8Tnalxh6y1fR/yr7p2zOlP1dLXmo8qk9JmhVCuELp9pGUp/Uk3RpC2CXG+EdJijEulHRgCOETsufNnO6U6RuF8j4QQtggxnhT2vbFIYTdZd/GBUk/DCFcIDu4nhtCOEN2ZcinYoxzJb0shPBCSaeEEL5Q2fybvbiS3u2ku2KhvHsq30YHK9/235b06kKfWyPG+M+U7mkhhJfK9um1C+WVF3e47oe8XtLXQwiP0qJbjDaV9bPXF+KeI799V6j8aXhfuUH2bVWuPz9b+T55uvz2PV72LLGJ3le8/voY2a05ubq8xmn7lUbNSNpOE48OIRwn2582CSGsEmO8L4WtWNi2W94Y4zkhhOdJelsI4TRJh8j2iyaq46hijGdLOjuE8B5Z2+fyVIp7l1PeG+X3m61l39z/oya/txXa/pnOtlcIdotLkDQjhLBWtNu6VpC1/WuU76/TC3EfaHKsijHOk13e/tMQwhqyxakubpQtRkjS7SGEDWOMN4YQ1pHdquTt2w/fvlSTr5sL5X10Idzj9ZsrnLAl+uOQrcaUp2fLjvm5PnldCGG1GOM9McY9H96gPUT1fi/R0vGkJMb4qxDCyZI+HkI4UC3GsAyvXy0Idmv5oyRdFkL4H9ni4HMl3eiNR03KO0qZRhh/XR3bYWYI4Ueyq0r+IOm7IYSTJD1H0o0hhKNk5xv7yo6ZCiGsIpvjn+PE/YPsC7rLUzrvCiHcK+k3sluFvuK0w3mFuHV1MKjLmwr9+RInz95tjl49XSIbY3PnoAs6xvXa4K9O+PxC3MXGjVSPsyXNDiHsmQvTkvOwYecW0l3CCPvCp2XnmJIdq74VQoiy4+5/jzHuwybsmTySFELYS/aMmo3Tn66XdFxM9+d64cHuJd+3JuySEMKasvuut5Z923l4jPHudIB8muzEoy7sCbJKysV9guzAnEt3M9k9iVvLOvL7KoPvfrJnt9SF7SrbOVrlOdrzLry6cuu50EZPyMRtcj/2RpIUY7whtclzJc1NB2l32177Nkj3ibK2uijGeNko4aXyemVqELc2XNJNspXlwUR7woQQHi/pthjjrTVhz5DdPlEXtr5sRfjCGOP8obAZsoPR5zJhb5P0X8PlCSE8RtJLY4yfTX13f9nlktNlJ3y/lk3+x1IXXQV788mjZSv9d1b+vrL08GR8OM7GssuCa8uUtpktbwjhuZJuiTFeMPT3NWSLZYfLxoZqPf4uDj1bIoSwqqSPym7dfHb627Rc3EK675T02Vx5Y4zXD/+9ZhtLtH2M8bIQwtOU73Pvk/T9GONZQ2Gbyfrbf+TKG0LYX/btXzGuk+8NVNl3ByezhTil9t1X0u+9faXB9pfokyks276lfLdV6q8xxk+m/y9Rl4W2f1aM8QdjyvMuQ386L8Z4TxoD94sxftWJ26i86W8byZ6Rt0OM8dEN8rV/jPFHIxSlUdxSeWXP9xu53zSpi1yflD0zsOqGGOMDwd7K9+w49Oyioe1v7sWVfamS61efijHu75VroqU6eIR3jAshvDfG+P8yYaXyDn9pM0pdev2mS39089w2T22l48OqMcabR/j8R1U5fo6Y3lMkPT3G+I1R446QxjTZLUL/Llu4+Yrsi683yL5g+USM8cbK57PjUZPyLo0y1aQ5UjsEe4Pdy2T18XPZVWD7yxZT/1f2/JzBedXRMcaFaT73L7L5eS7uV2OM96Y01pBdpX9bJd3VZYvSbjvUxW1j0J9lX2QX8zxiPX1V9mVH7vz0SbJzhbZxn6J8G9wgu62rLnwjWb3m4t4WY7wnU97VcmElaXEql6d/iTFe02a7le1Pk621PJjaZVvZHOlGP2a3uA9vYyIXeTC1hBDWkrQwxnjXiPHWkz08c6HsROqe9Pcg2+GrixpnxwnoRCGE1WTffm2a0r1Cdj/kQ6V0u+RrnGUqpPts2XNULg8hPFP2DI9LY4wnpPD1tfhJU923Wsu8NHAdKPuWtdoGx8oOMO9LYf8iO+jcLFs8Otw7SUn9aX6M8cHK/7eS9efbC3naqm4xsRTWRyGErWS3J+ba6OgY4wOTkrmWmrTvOMaFNAn6gNr1Z7fflbYte4ZJ3YL1pZntrV3aT0qa7CvBvvlXGudXkk0Sr+6a9lQRQli3btF9WTDOsa7LvjBB6e+gylzDGQ8OjjF+reH29tMklaeSj8fKTrIujSM80LiwzRWHx/g2/TqE8L0Y4+s65mXkY3MIYd8Y43ENtr2SpAcq88rdZM9SuyTGeKKXJ0k3jdLGTcfXyZpvjJpuml9tKZtf3Zn+Vnse0WBbO8qevXROsC+H95R0WWzwJfY4dGmDccYNIWwT7WqV5V7DOd30NucDDdLeTHaL8Z3pi4YdZP31okK8J8tu07whxvj7YF9cPkP2+JMjvXn1SP0qNryvq/Qju6zpTbJngjxjKOxDhfCPyy5N+r6WfH3m12TfCh2eCn+77B7IS9PfNnPC1izE3bSQ7vSU5xNll33NTr+/WXbfeS5sxS55LtTzkV6YbDX0e7LLhhfKVl/nylbLl3gVaiXuibKVzN/LTurul/RX2a1H35FNXv6WPvet9HNS+tvzC3k+uVDPL5c9sPRbssuevy97QOFs2fMvsummn5HzlT7fOm6hvNnwlNYRsnvPz5b1/TNlDwv7farrs1J/+H36uSz9bfsufaNLnjts18vTibK3jXxddovcJuln5/S3G2WXH29QibOB7HL42geiVT53m0Z8/Xol7tw2YV3qcQrHnVtoo5+Mqc+NM67bvmMcF67t0J+9PJ8ou3oit+0rZFebHiq7TeY16ffB356ZxpuLZW//OkU2Dl8r+2a3bXlLeX6RFr1B5IWy480fZFeD/JtsEra7lnw9656yW4LOSnk8UpVXisoW49y+Ibta6r2Svii7VeLNklZv2+cqZbpK0p9lk7eLUz1eJ2n3Dv35DePYF7q2X4c8lfprdl/omO6RWvQ2ut/LHhJ6vOzlAafLnqvxbi3+woJbB/8vpDuvTXkmoI1uU3oFt+xq3Ctk49WFkt7WsY12S333VtkcbkYl3Htd9omyK5qrP7+RPR/qONni8jj65FzZ7SPVn5fKrqx+iaSXFPJ8gRY9V+p9snnZh2Tj4acL6T6Y+tSBGprDS/pQ5fetUxtdJXvEwxIvURmhvJ3mXqOkK7v9+t1Kxz9JXxsKmyt7dMW1svOi3HnEGoV058jG9XNl5wynatEbOw/r0p87xC3N+bx6nis7pq6e/r+y7Fab38geLZGtjwbpxlRfH5e0tffZEeuiS7/pErdL+5XGhderxflAGhfeLmnTTPihqW9fJnuD9GWyx3lcrPIx417ZA8h/Izvn/ZVsDP+O0sOs2/aN6s9EvkL9W7I3qpydMvrHGOO7U9hM2bNEcuF3yC61O0t2aeIDkvaPMS5IcW+R7ezfjemS+nR5+AGywfhzmbDdZTtCLu67Zc+NyKV7uexhmd/V4q+HPUD2uu7fZsLWli0wtc3zK3PVLFv4eHIm7AJZJ/5YjPH0EMJLZM+p+ZDsW7MnyN5oUBf3eNmlhwdEu7pkR0lvjTEeEEL4D9kDxbaJ6RWqD0cMYYtUD6928vxn2WQ6V8/TZW/tuC9d7vvDGOMeIYRtUpytnXQle5tIXfipsoN8rrx3doi7j1Pek2SXHebi3i77xnpl2TfqG6eyryi7fXDXOPSa3xDCzrJ9ZDcn3VLf2Ldlnk+QTU5y293G2e4lskG1Lux4SXfHGLesjRzC/THG2nvEQwiXy+ojl+5nZJPsR6n+lbanO3EPymw7yPbRXZ24pbbv0m/GFfcM1T8ba1Dem5w2+pvsipe6uKU+V+pXXeLmbhdo0r7Xq/248EQn3ZtijLXPhEn9+XdO3Deo/jkZg3TvijE+PrPt+2W3Mgx/G7+SbDJyh+zkZDXZhONFMcY/hxC2lz3H7d+1pEG6P+uQ55tkY8PKsjZ7Wjr2bC7pT7IT50tllyi/I8b465TvmbIHUX9Cdnx4Y0pr37SPz1b9PjroG5+VvenoDNlxfJbsWPBi2Vsyl3immZq1742yqyjWTJ/dJ9qt10+QfWnxRifu8THGDWsDQ5ir/PNkSvtCafzt0n5dxiOvv14tOylvk25pXLhFdqJ6S9qfPx9jfHGw55qcKHum18Xp85LdynpE+n0dJ92DY4y1z29I+/bTnbilNvLKe9ZgTAkhnCNpzxjjbcGeJ3GW8s/jatJG10l6fbRnMe0nO+l+berTl8lu4cjFvTGV61uyOXiQfVnwSkmPk50P5OJ6fbI0dq8sG0dv1qI23E92VfDaqn+WxSDd22KMT5KkEMK5kv41xjgvXW18k+y15rl0r5HNsV8lW4T+cyrvr2VvSdw+bfcESV+JMZ6Y5thHyBY0cuU9QPbWq7qwrnMvr54f7s9p/v9W2Uno82XHiJdXynSapPfEGGeGEB4tm4c+NXMesYcWvcK9Lt2zZF+gP0JW55vEGO9Kt878Vd36c5c50Awn7tWy88hc3Gtlr7x+MIRwpOzY9XPZud5rVXleV03cXZ10z5J9mfAqSa+QLRr8WPaM1NxzCZscx0r9pkvcLseMLuPCNbJzp7rzgT+p/px7kO4qsrr9u6x+fxZjvEWSQggXy67cWUXWDx6dji2ryvrrqU6eD44xTkvjy/WSNop2m9hg3z7diXtAjHH1TPjiH57ARZ7ZMcZt0u/TZVdorCvrgGfJXk+dC78jxrhKZVuHySZf+8pOyFb1JrCFE0E5cefHGB/ppLtayxPQKyzZ1nl+rKxThkrQ4EA5Q7ZyWBe2sewy3adUtndejPGp6fcoW22vxh3YWXbZcjXuzMpAfr/sSfgPDuV3JdmOvYXsYcV1294lxrhCJc5wPa8oW0CKaTA/M8a4XfrsAln759KNsucY1YUvKJT3ug5xV3LKu2sh7t9jjE8KITxSNhnaKE0mpsneDvKImniDE+ot1L5vTGuZ510bbNfLk1cXF8gWEH8R08PM0i0cL5MN2p+SLYb+I4WtLzvQP0/2DdLnZN+iDftwZZJyQ4xxo0FAOgncQvZN7YKauN+WfbNfF/Y/sifet237Lv1mnHHfpHx5/6Z8Gx2jbn1uXHEXqH373qFu40JuX9hc9s1Prj/v5OT5O4V0/yT79rRu2x+WLZRfM1SezWXf0N9XGW8vjTE+ofKZ0jHjwQ55vqyS7kWDE6z0/3my15reky6B/rns+U1fDCHMkr3donqs2k12pcZrJf2f/L5xuaRt04RqFUm/jTHumi67vqaQZ7d9B8e5EMK1McZNK/k7X7YAnz1Gyt5cMixo0fNu2uwLMwrl6dJ+XcYjr78e3jFdr+0vq8xDp0k6pzLHuUJ2PLpS0n+nL16ujOn5JiGEu5Wvq2/KvkzL7du7qf0x0ivvLrJvma9PJ9t7xRjnp7LNll0N17aNhueDT5Qtnh8iO+H34q4q6R2yed77YoznD+oyhLDQyVOpT5bG7r1k/efnMcavp3xfFWPcokG6syQdFGO8KNiDZl8V7WHSj5Sd5L3FSXdupR+tLLsS8ZWy9gkxxrVT2KzBmDf4v2y+7+2D45p7efV8VIxxesrjOZL2rpy8niW7rW1Q3ofPMdL/7xs6n6ueR1wqG8+K5wo1dXW+/DF010J5u8yB1pJfz17cWwbH1GpdpP8vlN+vvLnm8HnVjrI+93JZ32h7HJsx5rht26/LuHBdjHFbqfZ8oDTHuUz25rvnyhbT9pV9EfRj2dj2pDTe3ii7knMwR75INufL7mOyxaFVZVcbbR5jvD2NN7NkF43k4v5PjHHdmr8vKTa85Kf0Izt4Dv/tw7JLYecUwu/X0CvJZAfHi2Wd6WRJ71fltYqS1pcdbG5zwn5fiHtvId2zZCcy1VfIrSBr6LudsL92zPMcSZtl6vkBJ+zaFP81sp38bbITM8k68AJJj3Pi/lJ2aeQzZTvG0SlsRdk3YLNSHvdPP4ekv31ANkHNbfuBQj1/Rvbty2Gyyd8H02fWll3O76X7ASf8pkJ5u8QtldeL+5lUznNkixS/SWU/WXaZ9QmpHz0j/bwi/e0rHftG2zyXtlvKk1cXM2SXLN4iuwptTvr9J7JvxT8jG2TvSD+Xpr+tLbuc+qmZbc+T/0rbUzV02+hQ3FzYVR3bfirGnV8or9dGV3Xsc+OK26V9u4wL3r5wXaE/e3m+v5DuWs6299Oi28+OTD+D28/2VOWVqLKreIb7hpdulzwPFmskacdK2DQNvRJVdpXRSbJbq86XnYyvMfSZbVL9Lyz0jQtlD8pVqrdzRyiv177zZZP998lOsN8lOw4fIPtm3+vPC2VXLG0+9DND9rDKtvtCaVzo0n5dxiOvv17aMV2v7Y+WTa5fLRu/Pp/CVlGao8puHfyLbL+5shLfq6vBPCa3b3c5RnrlvVk2j/qY7Fh3puwYd4rsdsQubXSuKrefpb9vItv/Fnpxhz7/s5S3uelvXp46jd3p3xVkC0ynya4yvbJhutvIxpXvpZ+/y04ez0117B0zZmXC1pCdZwxuWbtF6bXhlTx55R3n3MtLd4FsH11HlfExhc2SXY0yWzaW3q1Ft7mtIHtURO484vJCOyzQoteqV8+t1pBd/TVZc6DSuO/F/ZnSLbepP+2Qft9SduV+27nm/Zm/B9lCddvjWKkexzWWdemvpTndccqfD9xdSHfm0N9WlC30/Di1/Y9kV+z9WHbb1atlx5ifFvJ8W2qna2S3hP1B9mXBhSlfXtyr6v5e9zNdE+fcEMKeMcaTBn+IMX4shHCD0rMbnPCdZa9n+30l7DshhJskfVl2knuopD+mb0ckm2wfJ7tU6s2ZsJfLVhhzcY8qpPtK2UH6a8FuKQtadBvWXrJFlLqwV8ou/26b51fJBti5NfX8Kyfss7LO9v+06JkL/5nC1pb0JS3+it+qt8kuD/ug7CTnAtmBUrIJ0L9p0ZvIBpceXy/p1dHenjXH2fZv5NRzjPGQEMLessusPxZjPCV97E7Z84sek0tXkkIIv64LT9vLljfGeGzbuLJvVnPhn2+Q7tNlV3udFezNOy+WXdr8c9kliy/U4g9J/Wq0N6u9Ve37xo0t83x0YbsPOeHfc7b7tmi3xLxCkoK9mU5x8TcTXCA7wV5CCOENsoGyzpNk+9I/Vf9K2wWyAbrOxrmwaN8I7ueUyW17deg3Y4z7RqXXYA6LMW6Rfq1to0J/LPW5Ur/qEveHatm+khRCOFa2D446Lmzs5OszMcYvK9+f93PyvL+XbozxjrTd3LZ/qSUfJH1OtKtZVgrptdsxxmMrcR4jm6B65T2jbZ5THlaSLeicXQnbVNLfQwjbxhjPl6RoV/S8QNbuT5ZdsfME2RcxSp+ZHewV3z+W3zdWkL1O96+y25k/k8q7nmzS1bZ9Pyl7UGuU3dbwKtmC8jWyt3c80dn2qbIrh88fDgghnC77AqbNvuCOv+rWfl2Ogdn+mq4caJtuaVz4hqwtni6bjxydwqLSrQIxxl+HEH4ve47hdZX42f0zxrh5+jW3/x3h5KvURl55D5ItZuwvuxXhvJTHt0V72OjVTtzSMeMe2ZePNw3+GGO8Ltjb3L5eiPvw52Wvy95HNn+UrF7b9sni2B3tm/QvhhB+pkW32hXTTePH9lr0trgLZO3/rhTPmxO8NxP2zzS3rRpcqbK+rB4HJ4t13qkxzb3k1/ONsr4UJMWw6LXuq6W/PWHo84OHKq8tu7VrG9WfRxwgW/jL5evVMb2lLi7+muoVU9zHO3HHNgcqzHM+Uoi7hqw/fkj2fKv/CyFcK1tA2KcQ15trfjkTL4YQ3u/EKx3HSv2mS9wuc9jW40JY9Ha0wfnAHrL+eY0W7d+5dD8ytL0HlJ4tFkJ4lOzW76jF30R2uexNZI9w8rVOWPztzt+TXS30zWhvd17bK1Mmv0vg7VoNZU5Ai2F9lDqf4gS/ASUU3ihVSrdLvsZVpkKabnmXF8HeTjG8qDV4BfceWvKtTr+uLhZPQPrZtp+MfjGZcuX12mjp5nBiLe32bdqf2+Srzb4SOrx6tGZbE1aXIYRNJD0Ya15rH0J4ZozxLx23/0TZicpFy3ofnihTdV+Yiurqalkuz9I0ypgzFY/N40x3qpcp2O2t68cYr1oqGVs87Qk7VhXSGct5RFpo2EK20HHdqOc3WGRpjgshhC1jjFdMwHYa52u4r3fqkxO5yJM5EXj4Na1eeOkA6YWPOa53Auqe+Iwh3UFdeWHTVf+6419r0ZVLuTytIVvdfKHsG5yoRa8B/YHsnvPnyFZDg6TVZd9AHhpjvLpteUMI28q+YVsj/V2y1f47ZZchvy6XruybjM864Y930t2sbdzURuMo78ExxrqHEiqEcGSM8aC2faNjnseyb4cQDpF9432MFn+A+Stl3w7dJft2oBr2OklzYoyDb4jq6urbslv9XqT6V0qvLmv73WX1Xm37L8kun6wL69TXU96mVFzZs61ydXGo7CqeXBsdI3uVets+16W/unFzgj274h+58sahBy4PxT1R9u1wbZ7SZ2rzJbuVZ0tl+rPsEmKvHbyx7Ahv27l9JYQwN8a4mVPeI2UPo82lOxhDR85zLs2U7okxxroHOBYn+ynPn1e7vrGa7DLubJ6d9p2j+mPvsbJbFh7oshDXdl8oxOvUfh2OJ0fI3xd+2yHdtuOC1+dOlO2/ubq6T/ag/+z+N675r1OewXyh9THD2XZxHHTizpVdTZXLk9cni8dmJ113LCvkucsx48gY40FOnj7hlPdQ2YOIxzH3cvf9XJkajL/eflTsk85258YYN5uMOVCa8+XG/XtLcZ0ybSW7wqzVXNPZbut5SsPxaKmfy0/RcSG7LzQ4Znj72FzZM0db9avFtjVRizyFk7VjZCdZrU7mUtzchGBD2aWF44h7g5PnG1P8XHk3mKR0n6L8G8GeI7vPOJfuVsq/EewDsg778xjjwhQ2TfZconfKLptvW95dJL0p1r9R6g+yt7vk0o2ywawu/Auy+4dz6e7YIW6XfuWV91vKv9HkAtklmku7T64ueybGOPbtvSQ9Mda/+eeeWPOA8hBCkD0bZqeaehrU1fWyyyyH+/LrZfvBo5Rv+2/KLt8dR1+frLHMi7tdKleuvGsr30Y3pO216XOlftUl7smqF2QP5n2tU96DnbhnyB4c2Gbs3jjGuN4SG13Un29V+/For1jzkoC07Ztl96PXlecw2YM/c+W9Wvb8sHGMod910i29bWpbJ+6Vsvvwa/tGjPHwTFyFEO6SPT+nTftK1rfqjr1ry/bPVgtxstu12uwLpfF3so6BXn+9PdVjm3S7jAsnyX+7y9XK19W3Y4wrZ8ozeK35OOa/c2W32Nfl+QLZLQRt28jbP0vj4DVO3E/K5plt+mTp2Dx8a1Q13avlj2VeeUvHDC/d2fLfenqtU97PyvaHccy9vHp+Z4xx59oCdXvbX6lPriZbFK+Le1iKMxlzoF8pX89ryZ6xOlI9ps8tSOm3mWveKXs0R11ddZmnlPpNl7hdjhmTMi4Uvky+UfVvDGtyzDhctjhVF/cw2S1fubhuv1psYxO4yHOF8icCF8sat+3JXHQmBAvGGdfLs/zX0k6pdNNnat/qVUn3odjujWBzOpZXMcbHtUx35Lhd0p2gfuWlG+W/TeFqLf0+uaC0XS9PhbpYKGmPWP/mn8tlrzE9ZyhsR9lVaVvLecp/jLH692r8y2UP9Wvb5yZtPFqacSvl9dpojjr0uTHGfbQavpWiprwjx204dt8t6VlOf35kh/FonqQDM9s+S3Zi9WDNpt8lW/AcaT+aoDHUq+dnqf75JoMJ0BpeniWt5PSNr9flN8X9bKx5FXbTY7OzHw3qqu1C3K0t94XS+DtZx0Cvv/4p1rxhsmm6aj8u7KrC2zidulogf99+hMYz/31IhflChzbqMg5uqgZvvszE7TIffLTaj2VdjxneeOS10TVeeTW+uZdXz7fIH4/WUPs33Hl9cqH8Y9XNkzQHajvuz1GL40013cK+nxuvusxTiuNRl7iTdJ7YZVzw2u//qf0x4yH5ff0WJ+6cXNiw6U0+1NBDkjbSkiv4G6aw6IWHEJ42fICU9DTZg4eiE75wjHFXdPLslkfSgklK944QwstU/7rjBwvp3hjsgV11rwG9PYTwNdm3HdemeJvKvqWcJWmrDuU9LYRwgmwltbrt10m6upDuQ074fYV0L+4Qt0u/8sr7T0m7xhjnDsVVsIe1efvZuPrkOPft90n6QxqIB3WxmRa9VvQrwR5uNlhh31RWR6+XfZOwe6au5jt9+VpJtzptf9MY+/pkjWVe3PsK5T1a+Tb6h9r3uVK/6hL3UtnVcnOGwhVCKJV3gRP3/g5j943y+/P7OoxHr5f09cy2L5R0bIzxvJryvFH2xpfcflQqb5cx1GujKPuGtG4CtILsap1cnh+Q3zc+pfwJqDq070Ln2HuHpJWdba9TKO/8tvvCFD0Gvl75/jq3Q7pdxoUHnLBrJZ3n1NUf5e/bP/Ty1aG898ufL3j9ptRGXl2VxoWZyo85h3Xok6Vjs9R+LOtyzPDSfUB+G3n9ar7GN/fy6nlt+eNRaT9q2yfnyT9WdenPXeZA2yhfz/MLcb3jzcIOc81xzVNK/aZL3C7HjMkaF7z2e0jtjxm3y+/rXtxZw3FyJnKR553Knwj8Z/p/25O5qPyE4I1jjLuek+ePFcp78ySle5nybwR7eSHdK5V/I9hTJL1E0n9r0X2L18nenHWU7M0hrcobYzwvhLCXat4oJXsDxoFOutEJ36NQ3gs7xG3drwrl/a38tynM0dLvk+8tbFdOuLtvp7rYUpk3/0j6arDbrB4Oi4tuvzrCqasPy06c6vryy2VXPeXa/v2yS7MnvK9r8sYyL+4esrcC1ZY3xrgg10aSnqf2fa7Ur7rEXU35Nya8TjbG5tr335y4h6r92P3maPeW5/rz69RyPIr2HK+d6rYdQni8bEJRZwfZW4Ny+9EXCuXtMoZuoXw9Xy5/AnSEk+dvyu8bH3a2/ZZCnt321f9v78zj7aqqPP9dEWS0AAFBUISyFZSW0RG1AAWNQ2tK7YpCOWC3VjmAYytVsVQKtUCc6LZBUQFnbbSUSYZChkJUAiSPBAxJAMNgEANhzEQIu//Y+5Gbm7PXOvfse955w/p9PveTl7vP2nsNv732cM/ZJ/oy98bN7Wi+EfcuRVbrC9bcqqsxUOPrAUq9VrsleeErStnRxLE556uPpDyZ69sfVvQqmf9+FX2+cJUia40ZWv+08uDD5HPOaw1ZjZPW2Pw/FX9YuUyz1xoztHZ/oZR9EfimYu+RtLeu0vw8Gz0ffZbmb7jTOPn2jBzEsWpXRba1ORBwKHk/H5Hqyclehu7L+YqsNtf8NO3MUyzelMiWzGG7ygv/h3z8jqb5mHEK8UfSKjyf+MOQtvathWEfvDyN/GKtTnnlANlTf7a8LVlNZ8ueLttNdWwPG7/1y/JVCUpi1BZK2m2Tk03RBSfb7tuGvZuGjW8N3SGEcE/dOtpAF/moTdmmKOFc27JtoWnuTuWN+Vwjvq30lTZzaEZmT2B5CGFZRdlOwXgToZEjzbpL4puuqRx7U1l2I86ytyA/j8sxUONr03Y7zguaPa3Nf2vo1co8pSvZEnTVblN0Mfcqzb910BWfm7bbNK8Mw5cFOpfMU1qRrVH3uMoLY9EX2sS4eoW6NUE1BtDWZNuyqcUJ+V7ob/3SdLJOPn8acEnoOZ9DRN4dQji9qb3AWvJv9TqBeMButl1Lrxr2NpJt0d6dafB2kLroiJM5X+wCnEa09QLgkyGE+1L5AuJ5IZsTb/9+b0gnyovInBDCARmuD3LKf2Xs07VD53rXuUyJw4GKL64lH6PZIYQXYqBwY6ORbEkuq8GdgXUSkUOB76PzuVE+Ih7smat7hHio7Awq3jQXQrhf60eWvUPIv1k/a7B0LkEB59Sxt6TuQr3G2xio8XW0LzRu1/BF6dt5qnz1ReIv+ll7NJ3q2KP4cgeMftB0zGiaB1k/x5lBPuc04iTG2DyEXFZpb41+os1FLJ3MuXVTlPR9o96iN9xl9NqD+IKXGWR4U8Omoc+BavqiNVlD5xkMcZ7Sc11rsoX5aMzzgmFr0zHjA8Q7hmaQz5HleSGEMJQP8ZnF3xNv3zoN2K6nbLZRvoB4G9I9xLcf7N5TNgc4VClf1KKspvN8w96u2v0kMEK8Xe/v0+fY9N1pRrtfI95e9lbiwZcvS3//ivhoxn+ma24Bjh6iny9Keu/c8/3OSe9bjXa/oJRb7ZbItmXvIiV+x9INJ/9g1FvSt38DTCc+1vBx4mGCz0zlK4gHvEF8DGIx8OL0/7noXP8NeS6fbMT+z0pZl/moLVnLXi1GC5TYW5yzeFUi+zUl/lYu02R/bvhZ6wsPo/O5JB9do9T9INX55pOprpIxo0Rnzc+nEje8byI+9nEvkWsnEHmo6fw1JQaziYeG5up+fUF871B0OhadzyOGvU37gpV/uxoDNb4uLmi3JC/MVcqsMcMaq9qa//6J5pwr6Z9WHszNcT6ZYt+Uk9ZY1dX8V2v3AiNGmr1tzr20dkfQ85Hmq98Y9mqctMaqruZAmp+XGrLaePNlQ1bT+S9KDErmKRZvulrLd5UXtPidqsTAGjMsrmuyc0b/tj61LqpVkb4QmGuUWwOkNiFoU1bT+WHD3q7aXQRsWhGfJxIPkdLaXZSJrRAP+dok/X9bIom/OiR7Fyq8stqdr5Rb7ZbItmXvI0r8Fhdyo6nOVr0lffv6PjsPHb0GWNlXtjfxrI4ZxOSrcf0RhcuLjdivUsq6zEdtyVr2ajEq4VybsiW5TJO1cqjWF1YZfC7JR/0x6q17tZJvFlI2ZpTorPl5BfoESNN5lcENbQH6QEF8Vys6LaZsI65pXxivY6DG15J2S/JC0Zhh9O225r8lnCvpn1Ze0OY4qwzZkrG5q/mvOhcxYqTZ2+bcS2vXykdqPzLsVfms8GahIdvmHEgd1w1Zbbx5yJAd2FeUz1NK1qdtjhld5QUtfiuUGFh92+K6Jjs3J7tRXXUvNCvSFwJzjHJrMadNCMZSVtPZsnes2r0JeEZFfJ7RT6qKducBL6iQfWGF7BOIhz+dRezkJfZeTDw4a6eea3aiohNVtLtAKbfsLZFtzV4lfgsLudFU50HrHahvA9v0XbNPkn+UnsSayp5G3H1/CIPr5Lk834j9mha5Ph5l+xcoG9mrxWiInBumbEku02StxZzWF1ag87kkH12r1P0o+XxzCWVjRonOmp/X9H/fU75wQJ37uaEtQAfN+711r1Z0qsrdg2zENe0LVl7oagzU+LpuiO0OkhdWKWXWmLFKsechgzclubuEc1a7JXlQm+M8VMBJa2zuav6rtbvGiNEgfXCYc6/afu67bqHlqwJOPqjw5hJDttU5kOJnS1b9EXvAdjfQWYlByTxlmOvTYY4ZXeUFdb6gxMAaMx5G57ome2NOp410qXuhWZG+ELjXKLcWc+qEoEVZS2fN3q7anQ7cTLxF9LT0uTB9t8ho9wDgauItohenz+jjGFcCB1fE/XPE18iV2Lsd8Y1go7fDLU/tnkjcRdXaPU8pD0a7JbJt2fsWJX7TC7nRVOd1Rr0lffsI0q553zW7AecD+1aUbQPMQuf6B8hz+cAasW+L6+NR9lHDXi1G9xZyri3Zklymyf7B8LPWFx5E53NJPjpMqft48vnmyZSNGSU6a37+HfoESNP5VoMb2gL0wcL4arm7ZCOuaV+w8m9XY6DG1zsL222aF45Uyqwx4zHFnlkGb0rmvysLOGfFqCQPanOcuYZsydjc1fxXa3eWESPLXo3PJbyy2tXykearDxr2apx8SOHNkw3ZNudAmp8fMWS18WaZIavpvEKJQck8xeJNV2v5rvKCFr+rlRjUGTM0rquy/d/nPrUuqlWRvhD4llFuLea0CcHpLcpqOl9q2NtJu+nvacRd1Tenz4uJu4CaTrN6/r9zIuiBo+QnHYCbif2uJfYavLLa1cpnGn4ukW3FXi1+we5nbXHyp0a9JX37n4H9M344Dfhb4ElNfJXjcg1ePbstro9T2eMMe7UYWXlfa9fiVWNZLf5G7Hc1ZNUcavhjgcZnQy8rH5l9Rfvk+lENexvrbPhZWyQ+2dDZ4qRW998WxPdbOZ1qcMfaiGvaF6z828kYqPG1BudayQtWmeGrH+TsSeVtzX9nFXCu1jylyh+WTlU+GCC+jcfm9O+Yz3+1dmuUaXV/QONzIa+0dp+LkX+NvtKUkyXcaXMOpPn5TENWG292M2RNX2X4WjJPsXjT1Vq+k7xgxG90LtJkzNi16vthyG5wbd0LzYqUhYBVjjFB1cpbltV0tuztpF0jRrUWAlQ/uzgC/BL4R3oOphqGvemavYBXAlv1fb/IaPfaXHkNP5fItmXvdCM2Y87Jlvv2TOIgOTf9O5N0kBvxrWqfJf6K9mvizvm+A3K+iss7GLHPlpXGfpzKWvZqMSrhXGuyRvxHNHsN2e8aftb6gspng5NWfK26m+ab1nKo4ecdrNgq9bU2RrZZd1NZg3PjcgzU+FrYbkle2EErM3xl9b9W5r+FvCnpn2oeTNfkcs6vCjipjlVNfVHD3pGm7dbQS7O3zblXY18avlJzdw29smNVCZ8NWWsOpPm5hJON55pGDErmKSXr0zbHjE7zQpN+UCO+GteL+2cIYXivUBeRmcBrgH2Jt3NdAFwc1r9qN1suIi9KZa8k3vp2MXBhCOH6JJstb1lW09myt6t29yH/uuMbic/z5do9FOW1psCbiOSbnur/TWrjCmC/AnuPIf5isSDV86EQwtl12g0hrBGR3TPlK4m7tJXtpvobyRbGV7P3D8Tb/qviN5t4Gv+YcrLNvt0LEdk/xeFVxB32S9K1s0Vk+/T9a4iv351LvEXyLRlfLcB+/Xou9lcAT1XK9iuIfVe5zCrP+iKEsEaJ0Z+BLZPMoJwr4aslW5LLDlJkbwJ+ovhR1avHj1V8vpD4xpRGuUypew3xV7bZVOfXd9FwzEjX7N5E5xoxOiLV9/sQwoqe9qYT32iS0/nmpEM2Bul1qlV1f4j4y12TsVkbe2cDR6P3wZxO04H7crKl+beLMbAXfXzdh/jWltXEX0cHbbckLywi5rJGY8ZonqywZw7xQO/tmsTIsLcx52q0q/nKyoPaHEeVTddk/Yw+Nu+p+KPN+a/W7nziozWVMQohvFCxd0fgcFqaexl+3oN8Plqj+Mqaw2qctNYC71NkW5sDEc9n0fJKVjatUbTcfpPS7n6KvSX9s2Q93slavkaMWskL6Zpc/D4BHJOJgTVm7E3cwKnket3xxkRouDukfYD9gX8CLiO+AuzTwAvrlAPbA28DvkfcPT8d+Lse2d7yub3lA8qOKLJzK2Q1nS176+o8jHZHUE7jN3S6GeWU8b4Ybwq8AvgicfFwfoGfbwe2TuW7E3cwPzRou1q55ecBZEf6ZRvEV7P34Trx64qTNept3Lf7bPsr4i2Vp2XKDwSWKL5ST+qvqE/jc12ul+SjQfNCK7J1+lguRjW4UcKrQWX/UDf+FfbeX0e2hh9Vmyr4PMvQq1Y+qqh7MXBcLr9ivBmzTl5vqLM23txJPPzwl8R+/saeNuYMoHNVDL6k1V0Q39uIEz5Vp4w/fk/cuFJ1KulHLcRvKPMyrS/UiIE21xg0LwxtzND69gAxqmPv3cDnGZxzdWJUaz6YqbfWnM6y1/JzRdlyupn/au3WntMZfbDVuVdfu7clvX9Jdf69RvHVIHPYfr2WA2+3eFOaczTZGpyz4tAveyM1xpsa7fbbtAz4aMP+WXeNaflxmLms9hx2jPPCGUr8SsaMlcTNJDC4btmrfcwLSj/Yi7U6i7nsc5paeVuyms6WPWPQ7r193x86Sjz6EkpFu3f1fbc3PaeMG3HOPiNYw967+77bmvir9leAkabtauUWN0pkC+3tPxW/bvzGnJPD6tvEk+hfkL57LvBR4LXp/6O3M27dJzudglP+tbjX4HMJ18dVLqtZvpG9wPcM/zXm3JBk+/PgILnsxiayRgysvnBUU06y/oC/p9e0Z4P8avSjRvbW1Fkbb1ahLBKb6NwTg+Va3QXxXdIb37p+TNeqG3GGbNP83OUYeCrwV+n/WxDPxDiXeM7BNk05V8MXWl4Y2pgBvIw4jh1uyJTOfxf1lg/IOStGjeaDFMzpSjiZyvpz3VjNf7V21Te+DcKrAXhTyqv5wLPS37tj51+tHw3CyVv6+DzIWmBM50B1/JyuWUCD8aYG1/v7/ljMU1qRLY1fDV+V5IU/K/FT32Jm6HsjG44Ztblu2bvBdXUuqvtBWaxlrq9cKFAxQKIs9jRZ4rPS2clE3XqrdB7U3h65H5KZkDepu0+n69FP49cWzdap9/9GvD3wiL5rTqkTw4zuRxEPDN6v7/tNiLup6xTZC4iJpbZeve0aev3W4M0xWgwNP2v2Bi1+JdyoEQdNZ7XNujr18wL4DPFX7GtTHC8F/oX4q8B56L/ma1y3TvnXePOtJpxK5cdrvLG4YfHViNHA9Vp9gdjHzun7nEv8te4c4ByNc9j9pGkO3UjnvnYb5zJDdrVmT9M+CNxulF9g9KMHiHeCXAm8H9ix51o1vxr9qH9RXCuv19RZfdNG3/cbbUzV1bmCG9qm151WfHOcbaDT4/4wdBpJ3w2cn7HnP1oe/Jkhq/ZtI/Y3Apukv08Dvpau+Qzw74atlk3ajwYlb3fRfHV3z9/vSTKfAa4Cji3IC0cZ9s4fhHN916ljleErNQ+i55zH6vKmot6LlRicgt4HVxg6l4wZ1lykaYwuqPjO+oGl9rpKqaP/Nff9+bfkDXcan69QeJNdC4z2Fcte8nnlTVp8078Dz1WI8ycztyuymq/mKjEw5yl17anDGzYcX5vm7k9oOtN8rXcBA47NvZwy4rdSiYE1ZtxZwPWN8kLuM8wzeT5DfJ5uE+A/UjAvI05gLkr/30CEuJt2KfDyEMJ2qZ73EJ/J/AXxueZzkyNzz2muCCFspci+nXgA3qMiclqq62dEEr6J+Cxd7vnPOxWdn028rb/S3hDC5xVfPUbcHbwF+DFwVghhWU1f7kgkZpVOEJ/DvDWE8Pu+NndLZdsr9n4CWBb6npsXkW2Ik5XziAvydwNriaRdk2QfDSG8MF2/URxCCCdkfHE78JIkf3dF+VHEDrpRUdLnt8kflXqFEA5Q2p1RVZbq/j2wRYY3+6Z/V1ARwxrPFf83xd7PEm/hq4rfvxA52YgbIYQ3ZOxFRJYTb/+s0nkp8fbrXN/eRNFpjxDC01M9Vf3zyNTeZsQ+8bQQwoMisgXxF/cdQwgPp2dTfwZ8P4RwsojMBU4iz/VTgX/OcPmDxFeA5nhzH/DNTFmWU6n+R4AtFd5cjsINg69fUmTvSG0NVG8qvwt4XVURsY/dRXzM4dvETUghcv6twBeIE7demd58dDD5fqKOGUYOXUk8synX7v+meS7T8uDdRF7mcvc5/ar26HUw8Tb4jcwhjicvyZkL/C6E8MTURlU/mkn81emw9PcbgOuSjr8DHsjkm5cCzyDfj64NITxFaffiAp2vJe/nOcCbQwgjPd9vQrx9+kjiuJ7T+Uo2HDP6ubE18Tb3qrrfTuR7k7H5LuCrSu7eVxkjdwLeotj7EfJ9X8vPexJ/8cvlo0A+D64iHkbZZAycrc0HgHeGEJ6TyjfITyJyZ6o3N35uRn5ON5N4HkhurLqaPOe+CpzccMxYGULYMl1/DXGxtExEtkrX/5ENUWtsTnn/IcXe1wHH5DgXQnhPVb3pGmusOkXxlZUHdyU/x3mYGKOcbG6sEuJjmieTz91fIp8XbgbuUdo9TLHXGjO0ds8kzkVyeeFUxd6r2DDH9ueyKpm66yotd/8WeJGSj15N3lenoefBg8jz+UXEzZrKsSqEcFVGZ0RkTQhhM8VebR2pzvmAs8nn/XnJL1V+PC+1lxtvjgReoMguV3x1GPDBhv1TG8esOftBFbqOcm4P4IkZH1u5+1PENUhO55+Tz78Lki9zfvwY+f6ZzZMp/96MHr8DGo4Z84HDlHnZqiqdRm0KITw1U74hQs3dIOtD/EXhCcSD6x5kw926ecRJ2w+AQ4iT3UOIk6KDgcU99VxD+hUS2CrVO5/87VIrDdkFPeX9zz9at4RrOt9q2Jv7zCf+kjGN2Gm+QyT2hcA7iYfFar5cpeh0MPrJ55of56KffD7S9/9ZxAFo++SnuUocVim+WENcjJxM3OndvK+ddcTkcVnFZ5Whl9WuVvdjCm9Gkr9yMbzR8LNmbzZ+NfqZxQ2Lk9lbEpU2R+WzOhn9s5c3c/ts7b8Vsv/XJI3rWS7X4HP/7cb9XFf9aPBG64MWXy1ZjXOazgG9j00jLjL/g/TLA3HABD1HHozdT0pyqNZuSS7TZDV7nmT4Yzlx4vOMvs/uxLtw6uajqn5U9Wz/G4iTpbVk8o2Vc9Dz+vxCnTU/7wrslNHppYbOFie1uhcZ8dVy3V05nWr4coFhr9X3czqtNvKROn4aslpfuF6xdT7xoMvRuxPPAJ6f/n42ceKv5TJrTqflFI1zRWMG8WDl7Ykbo/05Q+PkLeh5X7N3qcG5krGqJA9qcxxLtlZOqYjBHIxcZrRbMmZo7VpzOtVehTcHG7yy1lXW3FrLR5qvLHs1Pq/M8WZAPjdeR2biq+X9YPhRG2+sGGi+ukeJgcX1kjm7tS5umrtXGjprfdCKgdY/NU6tMeJ3di4GNfKGxXWVG7n+tVE9dS80K9IXayPoC4Xr0QdI7XapVYasNpmwFpGazpa9d5Of0D/Sd33vhHxZjbordUp/zyT/umPrbIYXkX+t6QJgWp/8u4gLtduMGK5VfLGUuJt8CHAC8Ze2XwEfSjG6gfRscAXn7jD0Wme0q9W9kjxvrkFfVD1q+FmzNxu/mrzTuKFxcq2i80qjTU0nq39eTfw1kd44Em8Xfwj9MRON61ku1+DzWqXsNsOPq9B5o/VBq5+oedDgnBp7lD7W8/fTiPn066THi1ByZPpb3XwoyKFLjXZLcpkmq9mzTPMHceLysoyff4Sejx5B70dzq+RS+ZPI5JtUrvUja2wu0Vnzc3aRWENni5PaAtSKr5brluR0quFLa8Kn3jKu6HQ/ej7S+sIKQ1YdA43Yb5N8dAuRk2uJC4QrgJuNXKbN6VYYOUXjXMmY8WjS/4/p36f26D6CnhesPKfZews650rGqpI8qM1xLFktp1hjs5YXrHZLxgytXWtOZ81xtVxWsq6ycreWjzRfWfZqfL4mx5safF5r2Kvl0NVGfOf21tV33Sojftp4Y8Ve89UflBiUjGPWnF3jnLXGrJW7MzprffARw49a/7Tyrxa/kjHjNnSuq9yo+r7y2roXmhXpi7XeN1ZULRSWoA+Q2vO9wZDVJhOzlXrXGTqr9qJP6Jcrftyyji+rdKqoa382PPn8VuBIy970/fZseMr4POD4ijamE29H02J4r+KLH1V8twvx1rb/l+K20TXpuhnEk8YPy+j1gNYu8TT0PTPlRyi82Rd9UXV5HV5l7L2O9c8A98fv08SO34gbBif/rOgctDYNvq5ReDECbJbRZwfi7ag7Z8pfanD90+in/J+t8Ga5UrbY8ONZBm+0XPaYwVcrD2Y5Z+h8Jfl+MKPiu9cBX+j7Lsc5rZ9cY/BK3RTR2u27dqBcZsjeS/6NcFta/tA+6PnoL+j96Nl12kgylfkm04/uA/6ktNtYZ8PPZxAnT5UToDp9X+GktgDV+FprbFZ0WmrEsFKndI3V93M6jaDnI238vMWQ1Xx1W53YE88s2Jf4qOFONWxdhz6nm18nPhnOnY7+dhdtzFic8cOWxMcfsnkBe/NXs3dfg3NnK3WrY9Uw8mAm56wkc4ZG8peWU/69bgwq/HEX+bcbbtn3/5IxQ5uLVJUdq9g7I8ebvuuarKs0P78JJR8N0I+q7D10AN71j1ULyPP5YcNea+6lzfm0vH+rFj/08UaLwQzq9/2B+qdhjzpnNzhXkrsXVOnbo7M2Vt2l+dHon9cB78nI/kiLX41+UHvMYGOuX1jXJu1T66JaFemLtedVfL/RQiET2D0SmWot9vple/5fNZkYqN5enQe1t+8adUI+SN11/Nhj/3uIZ5rU9mNP+YEYp5vXiUMD+WmWbm1+qnhjxbAJXy17WX9y/beHzY0aOh+itdmkL5TyokbM3kzBW2Va5E0JNzTZGU3rHbLdG3DO6CeNc6jVrnFt4/gTb82tLTuIXg31aS2/av2opN06sv0xQtmYsnS2YtBX9w25utO1TXKdlY828keFvd9tmp97dNgoH9WM18BjYGHsa+XIKr1KcoqWF0pyRqa+gfPCIDG0ONe03h6ZgfJgn+yeuZzT1ifZ+ME6/hhm/I0cWjtGdXlTh1d1+mCFTK38q/mq395BeUfDtQAF68ie8mHOVWr7ss93g/hK7Z9N7Mnxhg3XxSW5e+DxpPTTsA/WnYuUzDOHtu4d2sHLjvEBEXki8UDUpSGES0TkCOJBWQuIRF5ryP81cRf/6cSd10XAD0MIDykyR4UQzijQeRvizuoM4gGUjxF/BT4bOCGEcH+Tdkv0KrXJqFuz98vEA9EaxW8qweI6kcMDcTnVm419m7wYj5jI9pbksiaybaIwl6n5lfjLeuMxo0TnhjGaBryceEv1sHWeBrwkKAd8KrJFY28bOpVgIvd9DRrnmvb7rnzVFud66m/qj0Zzuhr6qGMz8c21Yz7/Ndo9g3jHxsA6dcgrzc/TiC8JuIsKXxHvBGkUg7Z4U4I21xFabm9r/JyMaDsvKO1OI24SPYPBc+T7gd1owPVBOOmbPJMMIvJD4u1lWxKfx9+aeIvrK4nxfqciewzweuItbK8l3nJ2P3FX+P0hhMszcreHEHYr0Pki4m1+3w0h/Dl9tzPx2cVXhBBe1aTdEr1KbTLq1uz9ENH/A8dvqsHg+nOIj+sNxOVUbzb2bfJiPGKi2luSy4hvShlYtk0U5jI1v7L+DI2h5pwa+VmL0f8ibuTMoHpj6v821bnFBWjJ2DseFzcTsu9rMDh3CfH1v0MdM9pECedq1N0ohybZRnO6GjqpYzPx0eMxn/8a7f4N6dHkBjp1xas7iAvjGVTn33eQ99WfiI+8N7G3Fd6UoHQdQbzbvcmP2CXjZyfzlK7Qcl7Qxub7Uh1NcuQq4iPpA3N9EE76Js8kg4jMCyHsk17x9idglxDCOhER4hsv9lFk5xOfp1wnIlsCvwohHJJeM7eQDV/P/bgY8Ta7zQp0XhhC2DNTtpq4M1rZbtKrUtTSS0TmNZUtgWVvCGHzJvGbajC4PvqGlioun018s0BltcDexMc2qspa40VX6KoftImSXEbMNznZs0MI+7ekcytxMPLNQmBNwZjRWGcjRjcAnye/MbVzgc5tLUBLxt5OFjeTse9rqJEXmo4ZnfiqhHM16tZ8peZBK+fkykZtyhVhjM3Awi7mv0a7K0MIW+R0yulDy7yq4ed/Ip9/n4riK81eIwaNeVOCwnFMlSWe0ZnL7bOIZ980abdx/5yI6DAvaGPzLGDbpuuMEMK0TJsLiXfE5WRr54VN6lzkmFCYJvEW3q2Iu5bbEHfVNyOeVm5hE+ItZ5sRdzsJIdwuIpsSd+/v67tegN8W6nybiHyC2InuBhCRnYidSIx2dwJe3VCvEtkSaPY+Whi/qQSN64LO5R3Jx/4W2uP6eERX/aBtlOQyTbYttBUHLd/cAexckHNKdc75ebMQwom9F6YJ1gkSb79eW6Dz7kbdTVEy9ralk4XJ2vc15DhXMmZ05avS+Z6FpnnQyjkaNE5aY3NX8191LmLo9GTF3jZ5pfn5ZiMfPYLSjwpiUMKbErS5jtBy++com2t2MU/pCl3lBS1+x9F8zLjJ4PrzFNnaecE3eSYfvgPcRNxBnAWcJSK3Ai8GfmLIfhu4RkSuJt4qfyKAiOwI3EP8lWukX0hELi/UeSbxDQNXiMhT0nd3A+cQD7fS2l1VoNd5BbIl0Oz9N5rHb6pB4/ql5Lm8nHhKfi72S5Syy1uwo2t01Q/aREkuu1qRXd6izm3FQcs3fwe8k+Y5p0RnLUYrjQnQ+QU6t7WQKBl7u1rcTMa+r0Hj3J1KmTVmXD4WyleghHMWNF9ZedDKORo0Ti5Ryi4nPhbVxfxXa/cyQ6fdjLrbgubnZUY+Ope8r/5E8xiU8KYEJXnQkt1B8eXdBe2W9M+JiK7ygjY2L6H5mHEu8Y1cOa6fZNhUC/641iSEiOwCEEJYKiLbEl9FfXsIYXYN2b2J55ncEEK4qVVFHZUoid9Ug+Yr5/LURkn8pxp3uso5OT+LyHbEyf4bgf4J0IkhhOVNda5Td4E9404nx4bQ+vZE7Pdt9t2p5o/CMUObi0yoOV3N/Kv1owllb5toebyZcP2zK7Q1NhMfXRy3MfBNHse4hkzSN3zkMNXsdTgc3cHzjcPhGEt4znE0gfPGMVUwTK5XHvrjcIwjHNe1AmOMqWavw+HoDhMu30iLZ9S0WXdTjEedHI4CTLic41iPDvPRpOON5/aJjRbjNzSu+508js4hU+8NH1PKXofD0R0mW76RFl8r3GbdTTEedXI4NEy2nONYj5bz75Tijef2iY2S+I0V1/3gZcd4wFR7w8dUs9fhcHSHCZdvjAnQTuO17qYYjzo5HAWYcDnHsR4d5qNJxxvP7RMbLcZvTLjumzyO8YCp9oaPqWavw+HoDhMx37Q5ARqPC4nxqJPD0RQTMec41qOrfDQZeeO5fWKjrfiNCdd9k8fROUII/0MpO2IsdRkLTDV7HQ5Hd5ig+abNCdB4XEiMR50cjkaYoDnHsR6d5KNJyhvP7RMbrcRvrLjuZ/I4HA6Hw+FwOBwOh8PhcEwC+Nu1HA6Hw+FwOBwOh8PhcDgmAXyTx+FwOBwOh8PhcDgcDodjEsA3eRwOh8PhcDgcDofD4XA4JgF8k8fhcDgcjikMEVknIiMicqOIXC8iHxMRdX4gIruLiHlAoIjsIiI/S38fIiLnDajb5SLy/EFkSiAi/yoih7VY/0Bv5Gjisx7ZD4vIlk1kHQ6Hw+FwTFz4Jo/D4XA4HFMbq0II+4UQ9gYOB14DfMaQ2R0wN3lCCEtDCG8pV3FwiMjAbxANIXw6hHBJG/qk+g9qq+4KfBio3OQRkSeMoR4Oh8PhcDjGEL7J43A4HA6HA4AQwl+A9wIflIgniMhJInKNiMwTkX9Il54AvDzdAfSRdGfPlSIyJ30Ogsfv+Lmhvx0R2UpETheR2SIyV0TemL7fQkR+IiILROQXwBZVeorIEhH5oojMT3X8l/T9mSLyDRG5GviiiDxTRC4UkeuSfnuJyDYictvo3UpJlztEZNMk/5b0/SuTbvOTrpv1tL1D+vv5o69SFZGDkz9GktyTKvR+OP17SLpL6WcicpOI/FBEJJVNT9/NAd7UI/tZEfl4z/9vSP7dSkTOT3dh3SAiM0XkGGAX4DIRuWy0bRH5sohcD8wSkV/21HV48rfD4XA4HI4JjoF/5XI4HA6HwzF5EUK4Nd3p8RTgjcADIYQXpE2Oq0TkYuBY4OMhhNcDpMeCDg8hrBaRZwE/BrTHrGYBl4YQ3i0i2wKzReQS4B+AlSGE54jIPsAcpY4HQgjPE5F3AF8DXp++fxpwUAhhnYj8GvjHEMJiEXkRcEoI4RUiMgIcDFyW5C4KIaxN+yyIyObAmcArQwiLROR7wPtSOzl8HPhACOEqEdkaWK1cC7A/sDewFLgKeKmIXAt8C3gFcDPwU6MOgOnA0hDC65Lu24QQHhCRjwKHhhDuSddtBVwdQvhY2lBaICI7hhCWAUcBp9doy+FwOBwOxziH38njcDgcDocjh1cB70ibIlcD2wPPqrhuU+BbIjIfOAt4bo16j031Xg5sDuwG/A3wA4AQwjxgnlLHj3v+fUnP92elDZ6tgYOAs1I73wSemq75KTAz/f1WNt5M2RP4YwhhUfr/d5NuGq4CvpLuotk2hPCocf3sEMKdIYTHgBHiI3B7pXYXhxACyRcG5gOHi8iJIvLyEMIDmevWAT8HSHV/H/j7tMn2EuCCGm05HA6Hw+EY5/A7eRwOh8PhcDwOEflr4obAXwABjg4hXNR3zSF9Yh8B7gb2Jf6AZN3FIsCbQwgL++odRNWQ+XtF+ncacH8IYb8K2XOAL4jIk4EDgUsHaPdR1v9ItvnjCoRwgoicD7yWeMfTq0MINyn1rOn5ex32nKy33cfbTncaHZDa/ZyI/DqE8K8V8qtDCOt6/n8GcC4xVmfV2JRyOBwOh8MxAeB38jgcDofD4QBARHYEvgF8Pd3tcRHwPhHZNJU/W0S2Ah4Ces+c2Qa4K92V8nbAOtj3IuDonnNo9k/f/yfpQGcR+a/APkodM3v+/V1/YQjhQeCPIvLfU30iIvumsoeBa4CTgfP6Nj8AFgK7j571k2y6Iv29hLgxBPDmUQEReWYIYX4I4cRU916K7jnclNp9Zvr/23rKlgAHpLYOAPZIf+9CfMTtB8BJo9ewcYw2QAhhKfFRsU8RN3wcDofD4XBMAvidPA6Hw+FwTG1skR5n2pR4t8j3ga+ksm8THyOakzZklgEziI9RrUuH+J4JnAL8PJ2PcyHr76bJ4Xji+Tbz0gHIfySejXMqcIaILAAWANcpdWwnIvOId8S8LXPNkcCpIvKpZN9PgOtT2U+Jj5Yd0i+UzhY6ivio1ybETZtvpOLjgO+IyPHER81G8WERORR4DLiRBo8/pXbfC5wvIiuBK1m/UfNz4qNzNxIfnRt9lOx5wEki8hiwlnh2EMBpwIUisjSEcGimyR8CO4YQFgyqq8PhcDgcjvEJiT/UORwOh8PhcEwMiMgS4Pk9hwo7GkBEvg7MDSF8p2tdHA6Hw+FwDAd+J4/D4XA4HA7HFIOIXEe84+pjXevicDgcDodjePA7eRwOh8PhcDgcDofD4XA4JgH84GWHw+FwOBwOh8PhcDgcjkkA3+RxOBwOh8PhcDgcDofD4ZgE8E0eh8PhcDgcDofD4XA4HI5JAN/kcTgcDofD4XA4HA6Hw+GYBPBNHofD4XA4HA6Hw+FwOByOSYD/D2YAuzYiH0OW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66" name="AutoShape 2" descr="data:image/png;base64,iVBORw0KGgoAAAANSUhEUgAABAgAAAQiCAYAAAAmrs9KAAAAOXRFWHRTb2Z0d2FyZQBNYXRwbG90bGliIHZlcnNpb24zLjMuMiwgaHR0cHM6Ly9tYXRwbG90bGliLm9yZy8vihELAAAACXBIWXMAAAsTAAALEwEAmpwYAADAcUlEQVR4nOzdd5htZXn38e+PogiIGsWKCPIqigVEsIGxx4Il9oJdY41iF2Mvr11jSTRiIfYolliwYUFQjHjoIvpqEBU1isaC2Cj3+8ez9jn7DNOOnJn17PH7ua5zzew1xdthZu+17nWXVBWSJEmSJOmv2xZjByBJkiRJksZngkCSJEmSJJkgkCRJkiRJJggkSZIkSRImCCRJkiRJEiYIJEmSJEkSy0wQJHlyklOTfDPJ+5Nss9KBSZIkSZKk1bNkgiDJVYAnAvtU1XWBLYH7rXRgkiRJkiRp9Wy1CZ93iSTnAtsCP1nsky93ucvVLrvschFDkyRJkiRJm9Nxxx33i6racb6PLZkgqKofJ3k18EPgD8Dnqupzi33NLrvswrp16/6iYCVJkiRJ0spI8oOFPracFoPLAHcDdgWuDGyX5IHzfN6jkqxLsu6ss866KPFKkiRJkqRVtpwhhbcFvl9VZ1XVucBHgJvN/aSqOqSq9qmqfXbccd5qBUmSJEmS1KnlJAh+CNwkybZJAtwGOG1lw5IkSZIkSatpOTMIvp7kQ8DxwHnACcAhKx2YJEmSJEkXxbnnnsuZZ57JH//4x7FDWXXbbLMNO+20E1tvvfWyv2ZZWwyq6vnA8//SwCRJkiRJWm1nnnkml7zkJdlll11oBfF/HaqKX/7yl5x55pnsuuuuy/665bQYSJIkSZI0c/74xz9y2cte9q8qOQCQhMte9rKbXDlhgkCSJEmStGb9tSUHJv6S/98mCCRJkiRJ0vJmEEiSJEmSNOt2Ofjwzfr9znj5AZv1+43NCgJJkiRJklbIGWecwbWudS0e+tCHcs1rXpMDDzyQz3/+8+y3335c4xrX4Nhjj+Wcc87h4Q9/ODe60Y24wQ1uwMc+9rH1X3vzm9+cvffem7333ptjjjkGgCOPPJJb3vKW3Ote9+Ja17oWBx54IFV1kWO1gkCSJEmSpBX0ve99j8MOO4x3vOMd7Lvvvrzvfe/jK1/5Ch//+Md56Utfyh577MGtb31r3vGOd/DrX/+aG93oRtz2trfl8pe/PEcccQTbbLMN3/3ud7n//e/PunXrADjhhBM49dRTufKVr8x+++3HV7/6Vfbff/+LFKcJAkmSJEmSVtCuu+7K9a53PQCuc53rcJvb3IYkXO961+OMM87gzDPP5OMf/zivfvWrgbZ94Yc//CFXvvKV+cd//EdOPPFEttxyS/7f//t/67/njW50I3baaScA9tprL8444wwTBJIkSZIk9eziF7/4+ve32GKL9Y+32GILzjvvPLbccks+/OEPs/vuu2/0dS94wQu4whWuwEknncQFF1zANttsM+/33HLLLTnvvPMucpzOIJAkSZIkaUS3v/3teeMb37h+jsAJJ5wAwG9+8xuudKUrscUWW/Dud7+b888/f0XjMEEgSZIkSdKInvvc53Luuedy/etfn+tc5zo897nPBeBxj3sc73znO9lzzz359re/zXbbbbeicWRzTDqca5999qnJ4ARJkiRJksZw2mmnce1rX3vsMEYz3///JMdV1T7zfb4VBJIkSZIkyQSBJEmSJEkyQSBJkiRJkjBBIEmSJElaw1Zi7t4s+Ev+f5sgkCRJkiStSdtssw2//OUv/+qSBFXFL3/5S7bZZptN+rqtVigeSZIkSZJGtdNOO3HmmWdy1llnjR3Kqttmm23YaaedNulrTBBIkiRJktakrbfeml133XXsMGaGLQaSJEmSJGncCoJdDj58Rb7vGS8/YEW+ryRJkiRJa5UVBJIkSZIkyQSBJEmSJEkyQSBJkiRJkjBBIEmSJEmSMEEgSZIkSZIwQSBJkiRJkjBBIEmSJEmSMEEgSZIkSZIwQSBJkiRJkjBBIEmSJEmSMEEgSZIkSZIwQSBJkiRJkjBBIEmSJEmSMEEgSZIkSZIwQSBJkiRJkjBBIEmSJEmSMEEgSZIkSZIwQSBJkiRJkjBBIEmSJEmSMEEgSZIkSZIwQSBJkiRJkjBBIEmSJEmSMEEgSZIkSZIwQSBJkiRJkjBBIEmSJEmSMEEgSZIkSZIwQSBJkiRJkjBBIEmSJEmSMEEgSZIkSZIwQSBJkiRJkjBBIEmSJEmSMEEgSZIkSZIwQSBJkiRJkjBBIEmSJEmSMEEgSZIkSZIwQSBJkiRJkjBBIEmSJEmSMEEgSZIkSZIwQSBJkiRJklhGgiDJ7klOnPr32yRPWoXYJEmSJEnSKtlqqU+oqu8AewEk2RL4MfDRlQ1LkiRJkiStpk1tMbgN8N9V9YOVCEaSJEmSJI1jUxME9wPeP98Hkjwqybok684666yLHpkkSZIkSVo1y04QJLkYcFfgsPk+XlWHVNU+VbXPjjvuuLnikyRJkiRJq2BTKgjuCBxfVT9bqWAkSZIkSdI4NiVBcH8WaC+QJEmSJEmzbVkJgiTbAbcDPrKy4UiSJEmSpDEsueYQoKrOAS67wrFIkiRJkqSRbOoWA0mSJEmStAaZIJAkSZIkSSYIJEmSJEmSCQJJkiRJkoQJAkmSJEmShAkCSZIkSZKECQJJkiRJkoQJAkmSJEmShAkCSZIkSZKECQJJkiRJkoQJAkmSJEmShAkCSZIkSZIEbDV2ALNkl4MPX5Hve8bLD1iR7ytJkiRJ0nJZQSBJkiRJkkwQSJIkSZIkEwSSJEmSJAkTBJIkSZIkCRMEkiRJkiQJEwSSJEmSJAkTBJIkSZIkCRMEkiRJkiQJEwSSJEmSJAkTBJIkSZIkCRMEkiRJkiQJEwSSJEmSJAkTBJIkSZIkCRMEkiRJkiQJEwSSJEmSJAkTBJIkSZIkCRMEkiRJkiQJEwSSJEmSJAkTBJIkSZIkCRMEkiRJkiQJEwSSJEmSJAkTBJIkSZIkCRMEkiRJkiQJEwSSJEmSJAkTBJIkSZIkCRMEkiRJkiQJEwSSJEmSJAkTBJIkSZIkCRMEkiRJkiQJEwSSJEmSJAkTBJIkSZIkCRMEkiRJkiQJEwSSJEmSJAkTBJIkSZIkCRMEkiRJkiQJEwSSJEmSJAkTBJIkSZIkCRMEkiRJkiQJEwSSJEmSJAkTBJIkSZIkCRMEkiRJkiQJEwSSJEmSJAkTBJIkSZIkCRMEkiRJkiQJEwSSJEmSJAkTBJIkSZIkiWUmCJJcOsmHknw7yWlJbrrSgUmSJEmSpNWz1TI/7/XAZ6rqXkkuBmy7gjFJkiRJkqRVtmSCIMmlgL8FHgpQVX8G/ryyYUmSJEmSpNW0nBaDXYGzgEOTnJDkbUm2m/tJSR6VZF2SdWedddZmD1SSJEmSJK2c5SQItgL2Bt5cVTcAzgEOnvtJVXVIVe1TVfvsuOOOmzlMSZIkSZK0kpaTIDgTOLOqvj48/hAtYSBJkiRJktaIJRMEVfU/wI+S7D4cug3wrRWNSpIkSZIkrarlbjF4AvDeYYPB6cDDVi4kSZIkSZK02paVIKiqE4F9VjYUSZIkSZI0luXMIJAkSZIkSWucCQJJkiRJkmSCQJIkSZIkmS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mCCQJEmSJEmYIJAkSZIkScBWYweglbPLwYevyPc94+UHrMj3lSRJkiSNxwoCSZIkSZJkgkCSJEmSJJkgkCRJkiRJmCCQJEmSJEmYIJAkSZIkSZggkCRJkiRJmCCQJEmSJEmYIJAkSZIkSZggkCRJkiRJmCCQJEmSJEmYIJAkSZIkSZggkCRJkiRJmCCQJEmSJEmYIJAkSZIkSZggkCRJkiRJmCCQJEmSJEmYIJAkSZIkSZggkCRJkiRJmCCQJEmSJEnAVmMHIE3scvDhm/17nvHyAzb795QkSZKktcgKAkmSJEmSZIJAkiRJkiQts8UgyRnA2cD5wHlVtc9KBiVJkiRJklbXpswguFVV/WLFIpEkSZIkSaOxxUCSJEmSJC07QVDA55Icl+RRKxmQJEmSJElafcttMdi/qn6c5PLAEUm+XVVHTX/CkDh4FMDOO++8mcOUJEmSJEkraVkVBFX14+Htz4GPAjea53MOqap9qmqfHXfccfNGKUmSJEmSVtSSCYIk2yW55OR94O+Ab650YJIkSZIkafUsp8XgCsBHk0w+/31V9ZkVjUqSJEmSJK2qJRMEVXU6sOcqxCJJkiRJkkbimkNJkiRJkmSCQJIkSZIkmSCQJEmSJEmYIJAkSZIkSZggkCRJkiRJmCCQJEmSJEmYIJAkSZIkSZggkCRJkiRJmCCQJEmSJEmYIJAkSZIkSZggkCRJkiRJwFZjByDNol0OPnxFvu8ZLz9gRb6vJEmSJC3FCgJJkiRJkmSCQJIkSZIkmS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wFZjByBp5e1y8OEr8n3PePkBK/J9JUmSJK0+KwgkSZIkSZIJAkmSJEmStAkJgiRbJjkhySdXMiBJkiRJkrT6NqWC4CDgtJUKRJIkSZIkjWdZCYIkOwEHAG9b2XAkSZIkSdIYlltB8DrgGcAFKxeKJEmSJEkay5IJgiR3Bn5eVcct8XmPSrIuybqzzjprswUoSZIkSZJW3nIqCPYD7prkDOA/gFsnec/cT6qqQ6pqn6raZ8cdd9zMYUqSJEmSpJW0ZIKgqp5VVTtV1S7A/YAvVtUDVzwySZIkSZK0ajZli4EkSZIkSVqjttqUT66qI4EjVyQSSZIkSZI0GisIJEmSJEmSCQJJkiRJkmSCQJIkSZIkYYJAkiRJkiRhgkCSJEmSJGGCQJIkSZIkYYJAkiRJkiRhgkCSJEmSJGGCQJIkSZIkYYJAkiRJkiRhgkCSJEmSJGGCQJIkSZIkYYJAkiRJkiRhgkCSJEmSJGGCQJIkSZIkYYJAkiRJkiRhgkCSJEmSJGGCQJIkSZIkYYJAkiRJkiRhgkCSJEmSJGGCQJIkSZIkYYJAkiRJkiRhgkCSJEmSJAFbjR2AJM21y8GHb/bvecbLD9js31OSJElaS6wgkCRJkiRJVhBI0kWxEtUOYMWDJEmSVp8VBJIkSZIkyQSBJEmSJEkyQSBJkiRJkjBBIEmSJEmSMEEgSZIkSZIwQSBJkiRJknDNoST9VXEtoyRJkhZiBYEkSZIkSbKCQJLUr5WoeLDaQZIkaX5WEEiSJEmSJBMEkiRJkiTJBIEkSZIkScIEgSRJkiRJwgSBJEmSJEnCBIEkSZIkScIEgSRJkiRJwgSBJEmSJEnCBIEkSZIkScIEgSRJkiRJwgSBJEmSJEnCBIEkSZIkScIEgSRJkiRJwgSBJEmSJEnCBIEkSZIkScIEgSRJkiRJwgSBJEmSJEnCBIEkSZIkScIEgSRJkiRJwgSBJEmSJEnCBIEkSZIkSQK2GjsASZLWgl0OPnxFvu8ZLz9gRb6vJEnSXFYQSJIkSZIkKwgkSfprZMWDJEmaa8kEQZJtgKOAiw+f/6Gqev5KByZJkjSxEgkNkxmSJG1sORUEfwJuXVW/S7I18JUkn66q/1rh2CRJkmaO1RmSpFm1ZIKgqgr43fBw6+FfrWRQkiRJkiRpdS1rSGGSLZOcCPwcOKKqvj7P5zwqybok684666zNHKYkSZIkSVpJyxpSWFXnA3sluTTw0STXrapvzvmcQ4BDAPbZZx8rDCRJkmaALRGSpIlN2mJQVb9O8iXgDsA3l/p8SZIkaXNyYKUkrZwlWwyS7DhUDpDkEsDtgG+vcFySJEmSJGkVLaeC4ErAO5NsSUsofLCqPrmyYUmSJEmSpNW0nC0GJwM3WIVYJEmSJEnSSJa1xUCSJEmSJK1tJggkSZIkSZIJAkmSJEmSZIJAkiRJkiRhgkCSJEmSJGGCQJIkSZIkYYJAkiRJkiRhgkCSJEmSJGGCQJIkSZIkYYJAkiRJkiRhgkCSJEmSJGGCQJIkSZIkYYJAkiRJkiRhgkCSJEmSJGGCQJIkSZIkYYJAkiRJkiRhgkCSJEmSJAFbjR2AJEmStBbtcvDhK/J9z3j5ASvyfSXJCgJJkiRJkmSCQJIkSZIkmSCQJEmSJEmYIJAkSZIkSZggkCRJkiRJmCCQJEmSJEmYIJAkSZIkSZggkCRJkiRJmCCQJEmSJEmYIJAkSZIkSZggkCRJkiRJmCCQJEmSJEmYIJAkSZIkSZggkCRJkiRJmCCQJEmSJEmYIJAkSZIkSZggkCRJkiRJmCCQJEmSJEmYIJAkSZIkSZggkCRJkiRJmCCQJEmSJEmYIJAkSZIkSZggkCRJkiRJmCCQJEmSJEnAVmMHIEmSJGl8uxx8+Ip83zNefsCKfF9Jm58VBJIkSZIkyQSBJEmSJEkyQSBJkiRJkjBBIEmSJEmSMEEgSZIkSZIwQSBJkiRJkjBBIEmSJEmSMEEgSZIkSZIwQSBJkiRJkjBBIEmSJEmSMEEgSZIkSZIwQSBJkiRJkjBBIEmSJEmSgK3GDkCSJEmSNtUuBx++2b/nGS8/YLN/T2mWWEEgSZIkSZKWThAkuWqSLyX5VpJTkxy0GoFJkiRJkqTVs5wWg/OAp1bV8UkuCRyX5Iiq+tYKxyZJkiRJklbJkhUEVfXTqjp+eP9s4DTgKisdmCRJkiRJWj2bNIMgyS7ADYCvr0g0kiRJkiRpFMtOECTZHvgw8KSq+u08H39UknVJ1p111lmbM0ZJkiRJkrTClpUgSLI1LTnw3qr6yHyfU1WHVNU+VbXPjjvuuDljlCRJkiRJK2w5WwwCvB04rapeu/IhSZIkSZKk1bacLQb7AQ8CTkly4nDsn6rqUysWlSRJkiStEbscfPiKfN8zXn7Ainxf/fVaMkFQVV8BsgqxSJIkSZKkkWzSFgNJkiRJkrQ2mSCQJEmSJEkmCCRJkiRJkgkCSZIkSZKECQJJkiRJkoQJAkmSJEmShAkCSZIkSZKECQJJkiRJkoQJAkmSJEmShAkCSZIkSZKECQJJkiRJkoQJAkmSJEmShAkCSZIkSZKECQJJkiRJkoQJAkmSJEmShAkCSZIkSZKECQJJkiRJkoQJAkmSJEmShAkCSZIkSZKECQJJkiRJkoQJAkmSJEmShAkCSZIkSZKECQJJkiRJkoQJAkmSJEmShAkCSZIkSZIEbDV2AJIkSZKkfuxy8OEr8n3PePkBK/J9tflYQSBJkiRJkkwQSJIkSZIkEwSSJEmSJAkTBJIkSZIkCRMEkiRJkiQJEwSSJEmSJAkTBJIkSZIkCRMEkiRJkiQJEwSSJEmSJAkTBJIkSZIkCRMEkiRJkiQJEwSSJEmSJAkTBJIkSZIkCdhq7AAkSZIkSfpL7XLw4Zv9e57x8gM2+/ecBVYQSJIkSZIkEwSSJEmSJMkEgSRJkiRJwgSBJEmSJEnCBIEkSZIkScIEgSRJkiRJwgSBJEmSJEnCBIEkSZIkScIEgSRJkiRJwgSBJEmSJEnCBIEkSZIkScIEgSRJkiRJwgSBJEmSJEnCBIEkSZIkScIEgSRJkiRJwgSBJEmSJEnCBIEkSZIkScIEgSRJkiRJwgSBJEmSJEliGQmCJO9I8vMk31yNgCRJkiRJ0upbTgXBvwN3WOE4JEmSJEnSiJZMEFTVUcD/rkIskiRJkiRpJM4gkCRJkiRJmy9BkORRSdYlWXfWWWdtrm8rSZIkSZJWwWZLEFTVIVW1T1Xts+OOO26ubytJkiRJklaBLQaSJEmSJGlZaw7fD3wN2D3JmUkesfJhSZIkSZKk1bTVUp9QVfdfjUAkSZIkSdJ4bDGQJEmSJEkmCCRJkiRJkgkCSZIkSZKECQJJkiRJkoQJAkmSJEmShAkCSZIkSZKECQJJkiRJkoQJAkmSJEmShAkCSZIkSZKECQJJkiRJkoQJAkmSJEmShAkCSZIkSZKECQJJkiRJkoQJAkmSJEmSBGw1dgCSJEmSJP012OXgw1fk+57x8gM2y/exgkCSJEmSJJkgkCRJkiRJJggkSZIkSRImCCRJkiRJEiYIJEmSJEkSJggkSZIkSRImCCRJkiRJEiYIJEmSJEkSJggkSZIkSRImCCRJkiRJEiYIJEmSJEkSJggkSZIkSRImCCRJkiRJEiYIJEmSJEkSJggkSZIkSRImCCRJkiRJEiYIJEmSJEkSJggkSZIkSRImCCRJkiRJEiYIJEmSJEkSJggkSZIkSRImCCRJkiRJEiYIJEmSJEkSJggkSZIkSRImCCRJkiRJEiYIJEmSJEkSJggkSZIkSRImCCRJkiRJEiYIJEmSJEkSJggkSZIkSRImCCRJkiRJEiYIJEmSJEkSJggkSZIkSRImCCRJkiRJEiYIJEmSJEkSJggkSZIkSRImCCRJkiRJEiYIJEmSJEkSJggkSZIkSRImCCRJkiRJEiYIJEmSJEkSJggkSZIkSRImCCRJkiRJEiYIJEmSJEkSy0wQJLlDku8k+V6Sg1c6KEmSJEmStLqWTBAk2RL4V+COwB7A/ZPssdKBSZIkSZKk1bOcCoIbAd+rqtOr6s/AfwB3W9mwJEmSJEnSakpVLf4Jyb2AO1TVI4fHDwJuXFX/OOfzHgU8ani4O/CdzRzr5YBfbObvuZKMd+XMUqxgvCtplmIF411JsxQrGO9KmqVYwXhX0izFCsa7kmYpVjDelTRLscLKxXu1qtpxvg9stbn+F6rqEOCQzfX95kqyrqr2Wanvv7kZ78qZpVjBeFfSLMUKxruSZilWMN6VNEuxgvGupFmKFYx3Jc1SrGC8K2mWYoVx4l1Oi8GPgatOPd5pOCZJkiRJktaI5SQIvgFcI8muSS4G3A/4+MqGJUmSJEmSVtOSLQZVdV6SfwQ+C2wJvKOqTl3xyC5sxdoXVojxrpxZihWMdyXNUqxgvCtplmIF411JsxQrGO9KmqVYwXhX0izFCsa7kmYpVhgh3iWHFEqSJEmSpLVvOS0GkiRJkiRpjTNBIEmSJEmSZiNBkGSLJDuMHYckSZIkafZ4Tbk83SYIkrwvyQ5JtgO+CXwrydPHjms5klwmyfXHjmMxSfYbfrYkeWCS1ya52thxzSfJFZK8Pcmnh8d7JHnE2HGtFUkOGv7WMvycj0/yd2PHNS3JUxb7N3Z8C0my9zz/dkuy5IDYsSS5SpKbJfnbyb+xY1oLktw7ySWH95+T5CNJ9h47rsUkuUSS3ceOY1Mk2XbsGJYjydWS3HZ4/xKT340eJdkuyRbD+9dMctckW48d13xm4fVsriT7J3nY8P6OSXYdOyZpLZm1a8rhefatST6X5IuTf6saQ69DCpOcWFV7JTkQ2Bs4GDiuqrq88E5yJHBX2maI44CfA1+tqi4vXpKcDOwJXB/4d+BtwH2q6hZjxjWfITFwKPDsqtpzuLg6oaquN3JoF5LkHot9vKo+slqxLFeSk4af6+2BRwPPBd5dVd1cvCR5/vDu7sC+bFi1ehfg2Kp64CiBLSHJf9Gev04GAlwXOBW4FPDYqvrciOFdSJJXAPcFvgWcPxyuqrrreFEtLsnNgF2Y2spTVe8aLaAFJDm5qq6fZH/gJcCrgOdV1Y1HDm1eSe4CvBq4WFXtmmQv4EW9/i4MvwdvA7avqp2T7Ak8uqoeN3JoF5LkH4BHAX9TVbsluQbwb1V1m5FDm1eS44CbA5cBvkpbf/3nqjpw1MDmMQuvZ9OG17Z9gN2r6ppJrgwcVlX7jRzagpIEOBC4elW9KMnOwBWr6tiRQ5PmNYPXlCcB/0a7npyci1FVx61WDN3exQK2HjLUfw/8S1Wdm6TPbEZzqar6bZJHAu+qqucPF+G9Oq+qKsndaD/ft3d8V/5yVfXBJM+C9as3z1/qi0Zyl0U+VkB3CQLahSvAnWgnUqcOJwDdqKoXAiQ5Cti7qs4eHr8AOHzE0JbyE+ARk9WwSfYAXgQ8g/a70FWCgPZ8u3tV/WnsQJYjybuB3YATmUpoAN0lCNgQ3wHAIVV1eJKXjBnQEl4A3Ag4EqCqTuz8zuY/A7dnSB5W1UkdV788nvaz/TpAVX03yeXHDWlRqarfD+cIb6qqVyY5ceygFtD969kcdwduABwPUFU/6bmaZPAm4ALg1rTXs7OBD9OS911JcjbtNWHab4B1wFOr6vTVj2phSfajPfdejXaNFlqS/upjxrUGzNo15XlV9eYxA+g5QfAW4AzgJOCotPL3344a0eK2SnIl4D7As8cOZhnOHi64HwTcfCgf7LJkEDgnyWUZnuST3IT2BN+dqnrY2DH8BY5L8jlgV+BZw8nJBSPHtJArAH+eevzn4VivrjlJDgBU1beSXKuqTu/0nPV02vPATCQIaHfe9qheS+E29uMkbwFuB7wiycXpuM0POLeqfjPn97Trn3NV/WhOvL0mkv9UVX+exDpUxfX8s02Sm9LuGk9uJGw5YjyLmaXXM2iVGDW5WBlKoHt346raO8kJAFX1qyQXGzuoBbwOOBN4H+1i+360pPLxwDuAW44V2ALeDjyZOXeOezQkM06sqnOSPJB2Z/71VfWDkUObz6xdU34iyeOAjzJ1PlZV/7taAXSbIKiqNwBvmDr0gyS3GiueZXgh8FngK1X1jSRXB747ckyLuS/wAODhVfU/Q4nYq0aOaSFPod0V2i3JV4EdgXuNG9L8kjywqt6TBfriq+q1qx3TMjwC2As4fbhLdFmg10THu4Bjk3x0ePz3wDvHC2dJpyZ5M/Afw+P70nrfLg6cO15YC/o9cGKSL7Dxi9ITxwtpUd8Ergj8dOxAluE+wB2AV1fVr4eEcrc9kLTf3QcAWw4l8E8Ejhk5psX8aGgzqOFO0UHAaSPHtJAvJ/kn4BJJbgc8DvjEyDEt5knAs4CPDnfkrw58adyQFjRLr2cAHxwSh5ceWk8eTmuV6dm5SbZkw02bHek3CXPXqtpz6vEhQ7n5M4e/wd78pqo+PXYQy/RmYM+hneuptN/bdwHdtSrP4DXlQ4a30+cIBaxaJUnPMwjmu8D6Da1n5MRVDmdJSfarqq8udawnQwbtGlX1+bTBTltOSrd7MbwIPRF4I63/PMB3qqrHiyuSPLqq3jLVM7+RSal8T2atnzBtsNvNh4dHVdUJY8azmCSXoJ387z8c+iqtPPOPwLZV9buxYptPkofMd7yqukzCJPkS7WLgWDZOaPTaJ78lreJlel7CD8eLaGHDa8Kzgb+jPe9+FnhxVf1x1MAWkORywOuB29Li/RxwUFX9ctTA5jFU7D2CjX+2b+u9EibJtlX1+7HjWMysvZ4BDEmi9b8LVXXEyCEtaujjvi/tjvE7aTdsnlNVh40a2DySfI3WfvSh4dC9gKdU1U0mfemjBTePJC+nVed8hI1f044fLagFJDl+qCR5HvDjoVX5+B7nfSS5AvBS4MpVdceh3fOmVfX2kUPrVs8JgvfRykcnWfU70wZ97UIb4PLKkUKb13x/FL3+ocBsDUlKcmxV3WjsONaq4Q73BcCtq+raSS4DfK6quusnhDbxmZbYOnS4c7F9VX1/7LjWiqFU9JrDw26TcQBJ5r1TUVVfXu1YlpLkCcDzgZ+x4W5b9TokSZoY2gvezmwMgJy117NXVNUzlzrWmyTXAm5DS2p8oaq6rNYZql1eD9yUdgf2v2gl/D8GblhVXxkxvAsZkt5zVVXdetWDWUKSLwOfoVW93Jw2nP2k6nOA+MwMOwcYquAeC0zm6BwJvGU1z8d6ThAcBdxpcoctyfa0YWR3oFUR7DFmfBPDC+fNaCV4/zz1oR2Au88pbepG2oChGwFfr6obDMdO6fGPJck/0/qiPwCcMzneY0Z1Isk2tDtE1wG2mRyvqoePFtQCprLAJ0z9LpzU4+9uZmzicy48cAiAXgcOJbkl7Y7QGbQTv6sCD6mqo8aLam1I8j1a7253d7SnJfkEi/TD91adkeSNLB5vd+0xSU5h4cFpL+ntdyTJ12l3Xj8+9Rrxzaq67riRXdgsvZ7BgjeXTu45cZg2B+rU2jAseAfg2lX19XEj02pKckVaq/I3qurooVrnltXnFqFvVNW+c54XuqsgmUjyNtp1z6R680HA+VX1yNWKodsZBMDl2XhQ1rnAFarqD0l6GqB1MWB72s9yevLsb+m0T34wS0OS9hrevmjqWNEm6Pbq3cC3aVO1X0Qreewyw85s9RPO2sTnmRk4NHgN8HdV9R1ou3iB9wM3HDWqBQwnqm8Erk17Lt4SOKeqdhg1sPn9iE6Hq87x6uHtPWjzHd4zPL4/rfqhN+vGDuAv8Gna88H7hsf3A7YF/oe2dnixbTijqNkZADkTr2dJHktrP7t6Nt54dUlaK1rP3kxrL5j43TzHujD89/8HLrwKt7ubNQBJLkWrNJvcOf4ybb1sd68dw/yyDwPXGA79gjZUr0czM+x8sO+cpOYX01YfrpqeEwTvBb6e5GPD47sA70ub8Pqt8cLa2FDK+uUk/159Tu5cyJczI0OSqqrnQSIL+T9Vde8kd6uqdw4tM0ePHdQC3kB7Ur98kv/L0E84bkgLmrWJz7M0cAhg60lyAKCq/t9Q6tarf6FdXB1Gqyx5MBvaI3pzOnBkksPZuLe0q8Glk/aMJK+pqn2mPvSJJN1djPc6H2MJt51z1/iUqTvfDxwtqoXN0gDIWXk9ex8tUfQy2k72ibNrFSeV/4UyPS+jqi4YbjL16GO0c6/P029Sa9o7aMN37zM8fhCtNP4eo0W0gOlWZdpmiKsA/0ZrPenNzAw7H5yfZLeq+m9Y3yqzqr+/vf5BU1UvTvIZWvk+wGOqanJycuBIYS3mbUnuXVW/Bhj63v6jqm4/blgLOphWAn8K8GjgU3Q6OXcYgHIhVfWi+Y53YtIn9Osk16XdGepyz3VVvTfJcWzoJ/z7XvsJmX/i81tHjmkxX0ryKmZg4NBg3VDaNrlrfCCd36Gtqu8l2bKqzgcOTVu99ayx45rHD4d/Fxv+9W67JFevYU94kl2BbhNyw53CZwJ7sHFbV4+VZlsmudFkcF6SfdmwNvC88cJa0GNofdxXofVufw54/KgRLWBWXs+GO8K/oVXmkOTytN/b7ZNsX50OLx2cnuSJtKoBaDeYTh8xnsVs2/s8hzl2q6p7Tj1+4dAS3KPHM7QqA1TVd4ff4+5U1fHDzKLuh50Pnk47fzydFu/VWOVtLN0mCAbH016MtgJIsnPHT5qXmyQHYP1e2C7/UAaXAN5RVW+F9dO1L0Fbc9abc6be34Y2sLK7F/w5DhmSRM+hZS23B547bkgbS7JDVf02yd/Qhsu8f+pjf9PjXYyqevVQ8fJb2hP986rvic83Ht5O34ntuT3msbQX/Unf9tG0rQu9+n3aUMUTk7yStu5wi5FjmlcNG0yGeTpUZxss5vFkWsXD9AnKo8cNaVHvpc2pOYB2QfsQ4KxRI1rYI4F3DL8LoT2fPXKoiHrZqJHNo6p+QZ83Zi5kqj/+X4fHOyS5ca/98UnuArwWuDLtdfhqtPOb64wZ1xIeQ6vUeA7t9ewLtDvJPfpkkjtV1afGDmSZ/pBk/8nwxGGO0R9Gjmkh3bcqJ7l1VX0xydwKjGsmoao+MkpgS6iqL6QNj999OPSdqlrV9vqehxROT3w+n/YiWr0Obhky1nefJDDSVgh+dO7wmV4k+S9ameP0EMjPVdXNFv/K8aXtkP9sVd1y7FgWkmTXmjNZf75jY0ryyaq6c5Lvs/GT+uRvrbtBesPzwnuq6ldjx6LxDc+zP6PdkX8ycCngTVX1vVEDm8dQSfRuWjkmtH7NB1fVqeNFtbjhufZaw8Nvr/YJyqZIclxV3XB6wNtkMNXYsS1k6Dee3E3uTpJnVNUrs8AgyE4HQJ4A7D0pgU9bKbmu43Oxk2gJ489X1Q3SdrM/sKoeMXJoa0KSs2mVT3+iVXZOzm96nFNDkr1og+kuRYv1f4GHVtWq9p8vx5CU/zWtte8JtEqSb1XVs8eMa1qSF1bV85McOs+Hq7dZFIskNABWNaHRcwXBQbRJ5V1N813Es4GvpK39CG3lR68ZVYBtpu9gVdXv0vZez4JtgZ3GDmIJH+bCA3s+REfD3qrqzsPbXceOZRNcAfhGkuNpvXqfne6F7EWSB1bVe5I8Zb6P99Z3nuSDVXWfzD9dnV4Ts1X1gySXAK40uUPfsUNo+7e/BOs3RryVDW10PZrcwdgG2HO449LdhOrBpFz0p0kOAH7ChmRMd4YYrwNsM7kD12Hb3KRSr+s2ozlmqT8e4Nyq+mWSLZJsUVVfSvK6sYNaTGZo8F9V9TzE+EKq6kTac+0Ow+PfjhvRorpvVa6q5w/vvmi+m3YjhLSUWwBfZP5BtUVrV10VPT9pzsrEZwCq6jNJ9gZuMhx60lCW16tzkuw96YVOckM6LWOac9GyJW24yIvHi2hhabuBrwNcak4GcAem+mJ7kuQLVXWbpY71oKqek+S5wN/R+rH+JckHgbdPhrl0YtKrPSsnJwcNb+88ahSbaCjPfTWtgmDX4e7Li6qzVXyD7SbJAYCqOjIdD9lMWyl6S1pP/6eAOwJfAXpNELxkuCP/VNpmix1oVSXdSfJvtET3rWgn1PcCjh01qHlU1SeG9sPrVdXTxo5nmWapPx7anKLtgaOA9yb5ORu3Vfao+8F/Sa5VVd8ezssvpLc5QAvdVJhKHnZ1UwFa8o2W5O55DtRE9zftoK+ERs8JgpmY+DyRZLKSZJLt22O429Lr/vAnAYcl+Qmt4uGKwH1HjWhh0xct5wE/q6oeBzlBu9t2Z+DSbJwBPJuWce9Gkm1oJ6mXG+YlTHZY7UAbRtWlqqok/0Mb/HgecBngQ0mOqKpnjBtdU1VvGU6sf1tV/zx2PEupqp8O7z5u7kCnJK+gDX/r0QtoQ5KOhHb3pdO7AtAuXJ5LazMAeCB9X7jcC9gTOKGqHpbkCmwYXtmdqvrk8O5vaBfePbtZVV1/aId4YZLX0Cbad6eqzh/6oGfFLPXHA9yNdnPmybQ5D5cCeq+GmoXBf0+h/Xd/zTwf63EO0GI3FbqqkpylisNZvGk3GD2h0XOCYNYmPj996v1taCetx9HfkxAAVfWN4Q9negBGrxM9X1JVD5o+kOTdc4/1oKo+BnwsyU2r6mtjx7OER9MSRVemDQSd+C1tfVx3khxE63f7Be3O29Or6tyhz/S7QBcJAlh/Yn1/oPsEwZTbceFkwB3nOdaLc6vqN9l4P3tXJ1NTHk478Z+UCB49HOvVH4by7POGctefA1cdO6iFDP2wL6FdbH0GuD7w5KrqManxx+Ht75NcGfglcKUR41nKiUk+Tlsnuv7udo8Dvqrq57TVp7PiecPF9gW03vPek7IwA4P/qupRw9vek4VAu6kwvPv5qvrq9Mc6TNDNUsXhzNy0g74SGt0mCGagn3QjVbVRv0iSqwKvGyeahc3oRM+NpvkO/YRdlQXN45dJvgBcoaqum+T6wF2r6iVjBzZRVa8HXp/kCVX1xrHjWaa/Ae5RVT+YPjhcyPT4YvXVJP9Cm64+fWLdW3njY2mluFdPcvLUhy4JfHX+r+rCqUkeQFsbdw3a9oVjRo5pXsNgze6Gui1iXZJL08pHjwN+B/Sc9Py7qnpGkrsDZ9D2hh9Fn1UPnxh+tq+iJWeLvst0t6ElMaZveKxqP+xSZnGg4mDWkrLQLhD/KUn3g/+SPB54b228gvz+VdXrdp43cuE7x/MdG80sVRzO2E076Cih0d0WgySvq6onJfkE8z/J99hbeiFpt7ROrao9xo5l2ixN9EzyLOCf2Hj9YoA/A4dUVY+7zgEYhlU+HXhLVd1gOPbNqrruuJFt0NO01E2RZE/aEFCAo3uc7juR5EvzHK7qbDf70Lt9GdqKtYOnPnR2dbjucmIYrPps2kwKgM8CL66Opu3P4mva8Pq1U1X9aHi8C7BDVZ286BeOaPL8muRtwIeGuUAnVdWeY8c2bah2uklVHTM8vjhtaHC3M5eS7DffXc25x8aU5C7DzISHzPfxqnrnase0mKmk7G7A9NaVSwJfraoHjhLYGpPkxKraa86xEybnZb1IclPawNonsXHV4Q60DWldPY8BJDm+5mwHydQWmR7MauKwh4RGjxUEk/7MV48axSaa88u3BbAXG5dtd2FqAMYjq6rL4TITVfUy4GVJXtZzMmAB21bVsXNKn3ubm9DNtNTlGoZPPYoNsb0nySG9VkDMUHnjb2i92/cHSHJ52l3D7ZNsX8P61g7tMfzbavh3N+CutPLyXszca9ow5+NTwPWGx2eMG9GyfDLJt2ktBo9Nm7T+xyW+ZtUN1U7/CtxgePwnpuYsdWoW7mp+Ynj3lN4qtBbwPtrciZlKyk4Md+KvwVTZc6czt7ZMsn6zxTAbqMe25YsB29Nex6bnEPyWNg+mGzNWcTiLm1gAThiqX67Dxn9jq3YTt7sKglk1J2t9HnBGT9n1uZL8kNan+QHgi9XxL8JQMvrFyR2WoTTzllX1n2PGtZgknwb+ETisqvZOci/gEVV1x5FDu5AkW/aeLJoYXoxuWlXnDI+3A77WU8Z6WpLnzXe8+ltnBqzfCvBa2lyKnwNXA06rquss+oUjSfId4GnAN2k9vEBbfzhaUAtIctDQ1rPosV4keSfwL1X1jbFjWa4kfwP8Zpj/sR1wyar6n7HjmivJq2ntGh/p/LV3Fu9qfok2dPlDwAeq6psjh7SoJLsBZ1bVn9JWn14feNekJL5HSR5JazPYCTiRtr3ra71VxgEkeRXtdWzS4/9o4EdV9dTxolpYkqv1+Po1bRYrDjO1tW0WJDkM+DbwAOBFtAGmp1XVQYt+4eaMobfXpiwwFXOi1wuBWTOU5t6ZNsxnb+CTwH9U1VdGDWwes1IiNi3J1Wl7z28G/Ar4PnBgj0/8M5YsOgXYt6r+ODzeBvhGVV1v3Mjml2T6JGQb2t/caT218kxLchKtz/jzVXWDJLcCHlhVjxg5tHkl+UpV7T92HMuxQDlmt89jw934/wP8gDY/Y9Jn3OVr8PCa9hRg56p61DCTYvfasN2gG0nOpk0tP59W8dBlD3eSW9BWXT4G+LepD50NfKKqvjtGXEtJckXgPrTNTDvQEgXdzP+ZluREYB9gF9o60Y8B16mqO40Y1qImr8PAf1XVXmmD1V5aVfO2K45paOl5NDBZ23wE8LZeb4oMlU/P4MJ3jrtJviTZoap+OyRkL6THJMEMJg5PGM7BTq628WZrWkvtTVYtht6uBZJcbXj38cPb6ZVQVVUHX/irxrMWEhpDqdjraRewW44dz1zz9TQlOaXXi8Jpw12sLWgzFO5XVe8dOaQLmbFk0VOAhwAfHQ79PfDvVfW6sWLaFEO/8Wer6pZjxzKfJOuqap8hUXCDoRy6uz7uiSS3obVFfIGN1+F20x6TtsniAcD+tM0FE5cELqiq28z7hSObei3eSI9JToAkH6ANU3xwtVkE2wLHzE0ua9NN39UcLri2r6rfLvFlo0tyPdrF1n2rqsey8vWJwyTPoG0OeWPPiUOAJN+oqn2H5MaNh+qHU3utNJslST5Hu1nzNFpi7iHAWdXRWskkn6yqOyf5Pu36Z7qXtqrq6iOFtqgZSxweW1U3SnIUrZ3jf4BjV/Nn290MgqkXodvNeYJ8ZpLj2bicpQeTyenzJjRWP5zlG+4O3Be4A60/5z7jRrSgdUleC/zr8PjxtBPB7qStA3s8cBXanYDPD4+fCpwMdJcgqKrfAx8EPjiVLPoy0F2yqKpem+RI2sUWwMOq6oQRQ9pU29LKMnv16yTb0y5k35vk50xtX+jQw4BrAVuzocWgt/kZxwA/BS7Hxju5z6Y9J/Rq3vWyQHfrZQe7VdV9h4QMVfX7zBkC05MkdwX+dnh4ZI+VDlNeluQxtIqHbwA7JHl9Vb1q5LguJMm1aec196RtXvgA7fW3V+cOv7MPZsM8oK1HjGc5zhxaPf8TOCLJr2iVRt1JWxH4AlqbwVZsqNbp8iIWuGxVvX1oP/sy8OUkXbV5VdWdh7e7jh3Lphjazd4wVBM8A3gebTVujw4ZzsefA3ycNp/iuasZQHcJginJ1JTcJDej3YntygwmNABIcgZwAu3C8OmTnu5OPYH2h/GB4fERbEjI9ObdtJaCr9FWkjyb9oJ096o6ccS4FtV7smhOKdsZw7/1H+uxpA0uVGG0JbAj8OLxIlrS3Wglz0+i9bxditb/1qt9q2r3sYNYzPAa8QPgpmPHsonmrpfdkr7Xy/45ySUY/t6G3u4uh/8leTmtRHuSMD5oON/pdRjvHkNJ8YG0wXoH05L03SUIgHcA/wHcvqp+MnYwy/Aw2p3i/1tV30+yKxtuNHWpqu4+vPuC4WLrUrQ2xR69HXgy7fe1y7aCOc4d3v40yQHAT2jrnbuT5OPA+4GPDTeaujVLicOhSuu31VYjHwWMkszqrsVgIskNaU/0l6JdYP0KeHivQyaGUqvHz0lovKnH8sbhRO/Z1emgtFk23fow/Jx/SuuJ7W6a9sScZNHHe0wWLVDKNtHt3YA5ZdrnAT+rqt62WWxkiPkaVfX5oUx7y6o6e+y45pO2rvVVVfWtsWNZSpKb0Ca/X5s2sXpL4JwO+85ncr1sktvR7rbsAXwO2A94aFUdOWZc80kbtrpXVV0wPN4SOKHXlsQkp9I2M72PNrjyyz22Hg0/x3dX1QPGjmVTDImtnavqO2PHspThZ3xqVV1r7FiWI8nXq+rGY8exXEnuTKvguyrt9WIH4IVV9fFRA5vH1I2lA2iVRf8BfLLH890kX6MlBT44C4nDSbvnqDH0miCYSJuWOVnD1a0ZTGgcW1U3GjuO5Rgy1PPtL+1maMtE5gwim/u4R5OBM2PHsRYlefd8Zdpzj/UiyT/Q1kj+TVXtljbo7d867pM/jbZH/Pu0u8XdDtJLso425+Mw2lCyBwPX7PiCe+bWyya5LG2iemgD1H4xckjzGhIEt5xUPg0VUkf2+HsLkLZe9pnASbSLgZ2B91TVzUcNbB5JjgZuU1V/HjuW5UjbHPNq4GJVtWuSvYAXVdVdx41sYUk+Bjyh+l1/u95QrbMlre1sek5Nl+fms2hIGt2aVjV7h96S3rNo+L39BS2psf6m3WpWy3aXIBiGkC2oql67WrH8JWYoofHPtD63ub983T1pDsmXiW1oJULnVdUzRgppQUnOZ8PPM2y4C9fdlOokz6iqVyZ5I/MnYJ44QlhLSnIP2gyCok11/c9xI1rYPAmjrYCTq2qPEcNa0FAJdSPg65OWqXQ8EDQzNEgvGwZArh+62vswslmQZNEEbKevafcHXg58ifba8LfAs6rqP0YNbBMk2arHaqgk76JV6Xycjc9tujx3THIc7eLqyKnn3G9W1XXHjWxhw+C0GwDHsvHPuLukxnCDaa7q8QYTQNp62YNqWHM59KG/pvrdfHQJ2uyM+zIMua6qJ4wb1QZJPlhV98mFB8p3ezMB1lfNzrWq1bI9ziC45NgB/CWGxMDzGYYOJfkyLQvca6Jgr+HtdJtB0V6oulJVcwcSfjXJsaMEs4TqcAvEIk4b3q4bNYpNkORNtNVr7x8OPWaY/9HVTIrpMu0kk+qM9WXaowW2tD9V1Z8ns92GhEZfWeQpPSYCFvH7JBcDTkzySlr7UXdzdWbQaxb5WK+vae9PG7a673DomcMArS4led4CH+qxTfG/h39bMBvnk+dW1W+y8TzNCxb65E6s6rC0i6KqbjV2DJvo+pPkAEBV/SpJl0nkJB+k3VD4DPAvwJcnbVMdOWh4e+dFP6s/157bqpG21nvVdFdBMKuSfBj4JvDO4dCDgD2rw72ws2bOgLotaIOy3tD7cLJZkeTeVXXYUsd6kLab/do1PHENw1xOraprjxvZ/GatTHu4cP01rfz9CbT1Ot+qqmePGddaMFQ7/Iw2f+DJtHa0N1XV90YNTKsuyRfmtu3Md6wXSaaHeW1DO9k+rde7mgBJtu19cBpAkrfT1rQeTKuOfCKwdVU9ZtTA1pBh2N91aL+7APQ6gyttxfAthwF1k/PfL/dYxZfk9sDnq6r74Y9JXlFzVkXOd6wX87Unr3bLcncVBLNa9kxbsXTPqccvHMp1u5TkCsBLgStX1R2T7AHctKrePnJo8zmODQPqzqP1Gz9i1IjWlmfR+qKXOtaD79H6Xyd3jq86HOvVsUkuNakkSlsNdcuO2yKeCTwSOAV4NPAp4G2jRrR2/AL483BX4IVD3+bFR45pQTM4P2Nr4LFMrQ4E3lJV5y74RatsuAO0LXC5oXR4ctt4B9pq3C5V1UZVGkleDXx2pHAWleSmtMn12wM7J9kTeHRVPW7cyBb0BNq2oz/RhkB+ln5XrwGQ5Gw2nJ9fjNau2t3AVYAk/0b7m7sV7bXsXrTWiF69BvhaksNozw/3Av7vuCFtLMmtq+qLwHbA3eZUv1BVPa0Znrgd7fxm2h3nOTaqJFekvRZcYqgcmX6N2HY1Y+kuQcAMlj0P/pBk/6r6CkDa7tU/jBzTYv4dOJT2wgTw/2jzCLpKEAx3iB9Yw3YIbT5J7gjcCbhKkjdMfWgHWiKmR5cETptqMdkXWJe2bqfHHsjnV9VHJw+q6tdJnk/bH92VbDyd+q1jx7MGfQG4LfC74fElaNP2bzZaRIubtTWHb6ZdqLxpePyg4dgjR4vowh5NWyF6ZVrie3Ly91taie6s2BbYaewgFvA64Pa0GQRU1UlJ/nbRrxjRUOXwbDaci3Wvqta3bqRdHd6NNhy0RzerqusPs19emOQ1tFWdXaqqdw0DbSetUfeo/rb03AL4Im32wFxFGwjZhSSPpVVC7jYMh524JHDMOFEt6vbAQ2nPr69hw2vE2bS21VXTXYKgqj4xvH3nUp/bmccA75oMKaRtMXjIiPEs5XJV9cGhV5qqOm8YsNeVqrogyb/QBuJo8/oJLRF3V9rJ6sTZtBLoHi3UC9ur+XrMu3veBaiq85N8J8nOszCdegZtU1WT5ABV9bu0NZJdmeH5GfvWxmv3vjiU63ajql4PvD7JE6rqjWPHs1xzBnxtCexIn/MHAKiqH825q9nduc1aMbT7/eeQ+D547HjmMblR9/skVwZ+CVxpxHgWlWRnWhL549PHenpNrqrnD+++qKo2GqaXZNcRQlrM+2gJoZex8e/n2au5EWC5hmvfdya5Z1V9eMxYujxRhZlbbbcl8KCq2jPJDgDV/9q4c9JWQk16uW8C9DpQ8QtJ7gl8ZNJ7rouuqk4CTkryUVp54Pmw/ve5y9LnqvoytNWMTD1/9fhEP1iX5LXAvw6PH8/GyZjeXAY4dajQ6Ho69Qw6J8nek6n6adtZuqsyq6qXJXkF8Laee8zncX6S3arqvwGSXJ1+Lwz/J8klq+rsJM+hTf9+SY8bFwbTA77OA37W4waDwY+S3Ayooe3kIDZUpmozSNskNLEFbW3rHxf49LF9cmjtexVwPO2ct+e2ucPZcO1zCWBX4DvMqejqxIdpz13TPkRHlWZDe+dvkrwe+N+qOhvaOWSSG1fV18eNcEE7Dee5Z9MqOvcGDq6qz61WAN0OKcwMrbYDSPJfVdVridWFpK2GeiNwXdpwxR2Be1XVyYt+4QiGfrftaCcmf6TDlYGzLMl/Abed3N1Msj3wuarqrvQ5yaNod67+SJv0PPldWLXVL5siyXa0ic+3HQ4dQbsQOGfhrxpPklvMd3ySmNFfLsm+wH/QKncCXBG47zxbWrqQjtdbzifJbWhtc6fTfr5XAx5WVfOtORvVUO58/ST70/rNXwU8r6puPHJoG8nGA4IvpMfEbJLLAa+nPeeG1sZzUFX9ctTA1pAkh049PA84A3hrVf18nIiWJ8nFaZVcvd4Mu5DhXP1xVdVNq1SSa9ESFq8Enj71oR2Ap1dVd8mMJCcAe88ZcL1uNYf+bYokJw03nW9Pq1B/DvDuv+ohhRPznDR1u9pucMLQB30YG99566YXZ1pVHT9cDOxOexH9Tk/DnKZN97tpRcxE6fPg6cB1q+oXYweyHEMioMeyy4X8EPjpMEhvsuP4CuOGtDZU1TeGE6vJ9pVun3MHxyfZt6q+MXYgy1FVX0hyDTb++f5pzJgWMalsOAA4pKoOT9LjYLrpAcE701onA1ya9lzRWzkxw2vDgWPHsZSFBnFPdDyQm6p62NgxbIqhomQXhmueJFTVu0YNapmGc/WuEoe059g7054HpucQnA38wxgBLUOmK5CH9uVur4HZMHvgTsC7qurUzJ0GucK6/eFk/tV2l1rg03uwDa23aboFoqthHdOS3Bv4zPBL9xxg7yRdljhmxlZCzaCZKH0e/DfQ/eqqiSQ7As/gwiuWumuVGhzGxkPzzh+O7Tv/p2spk4nPc8pyAa45nKh2+RoB3Bg4MMkPaEnvSbXO9ccNa1E3ZMOFwF4dXwj8OMlbaJO1XzHc2ZxvXsmoqmpXgCRvBT5aVZ8aHt8R+PsRQ1tQ2qrWl9Bewz4DXB94clW9Z9TALmzWBnGvN0M/Y5K8G9gNOJENibkCenxeIMlTph5uQSst/8lI4cyrqj4GfCzJTavqa2PHs0ynJ3kibXAttMGFp48Yz1KOS/I5WhL2WUkuSauaXTXdJgiYsdV2s5ZRBZ5bVYcNJY63AV5N+8PpJlOZGV0JNYOeBByWZKPS51EjWtizgGOSfJ22Fgro+m7Le2nbQe5MKxN7CHDWqBEtbquq+vPkQVX9OcnFxgxoDZiZic9z3H7sADbFjF0I3Ae4A/DqYbPJldi4VLc3N6mq9XcGq+rTw0Vij/6uqp6R5O600vd7AEcBXV28zuAg7mkz8TMe7APsMUPzq6YrZs+jzSQYdVjdIh6T5LSq+jXAcJ7+mk5n1zwGeAOtVL9oW4UeNWpEi3sEsBdwelX9fpgZt6rXmd0mCCaZ61kxDER6PW3VSwFfA540d8JnR6ZLHN/aaYnjWlkJ1bUZK31+C+1i6xRWOZv6F7psVb09yUFDH/+Xk/Rcsn1WkrtW1ccBktwNmIl2jl5NJj7PWhK5qn6QtkP+5sOho4fBpr2amQuBaqvtPjL1+KfAT8eLaEk/GSoNJxeAB9LZXc0pk/PaA4DDquo3q1yZu0mGKrNnAnswG1VmMFs/42/Sbnr0/Pe1XlW9cOwYNsH1J8kBgKr6VZIuN44N8zHuN3YcS0lyrar6Ni05AHD1sf62uk0QDHePHwfsT7vgPhr4t0lvbIfeR5tUfvfh8f1oA6m6uSM/R/cljjWjK6Fm1O5sOEHZu+PS3K2r6ilLf1o3JomWnyY5gHZSvejgr5E9Bnhvkn+lPe+eCTx43JDWhuE59p5M9cICVFWX6+KSHETrJ51cyL4nySEdPxfP1IXAjLk/8Hzgo8Pjo4ZjPfpkkm/Tyt8fO1yA93reCBuqzA5gNqrMYLZ+xpcDvjXMMJuuOuxqM0+ST7D4TIqu4h1skeQyVfUrWN8a3uV15XBN+Qgu3O7ZW7XDU2iVDa+Z52PFxm3sK6rnLQYfpA28mGSsHwBcuqruPV5UC5tMJZ5z7KTaeC9zN4YhdHcATqmq7w4ljterVVyhsVxT8xJmZSXUTEnbX3xLWoLgU8Adga9U1b3GjGs+SV5KK2n8BBu/2Hc3TRsgyZ1pyc2r0raG7AC8cHKHvlfDJgumh1fqoknyGdoq2eOYWr9XVfOdCIwuycnATScbN4aNHF/rbQbB1In1JWl3Xbq+ENDKGy5UflNV5w+/t5esqv8ZO675JDmuqm44fQ6Z5BtV1fXclzk/422BHXr8GWdGNvNMxXkPWqJzcu1zf9pa0SePEtgikjwY+CfanKIA9wL+b1W9e9TA5pHkMODbtGvJF9GqoE6rqoNGDaxjPScIvlVVeyx1rBdpe6N/RasaKFoP92Vo64u6vYCZBZmRlVCzKskpwJ7ACdXWqlwBeE9V3W7k0C4kyXwtO1WdrTlM8oqqemaSe1fVYWPHs1zDf/uXAleuqjsm2YN2kfj2kUObeUm+WVXXHTuO5RqeF/atDRsttgG+UZ2tPkzyZGBr2o7zC7VG9XYhMIuSXBN4Gheufum5DH4mZFiRneSztB7pnwAfqqrdRg5tUZmzGQDotepwpiRZV1X7LHWsF0muA9xqePjFqvrWmPEsJMkJVXWDqeuJrWltc92upx/7b6zLUpDB8UluUlX/BZC25qPnqa/3Gd4+es7x+9ESBl1dwMyYWVkJNav+UG3ly3lJdgB+Trvj3Z0Zmk1ypyQH04YqzkyCAPh32i75Zw+P/x+t/NUEwUV3TJLrVdUpYweyTIcCX0/yUdrdobvR5+/BVWibN54FnAx8FTgGOKa3xHySs1m8jHiHVQxnUxwG/BvwNqaqX7RZvCTJpYCnsqHKrLu7xdNmYSBokq9U1f7z/M1NtrH0+re2XZKrV9XpAEl2BbYbOaYFVduEdhZD2X6SnavqhyOHNZ9J8vjXSa4L/A9w+RHjWVQPf2PdJQiGuxZFuyNwTJIfDo+vRisP6dIMXbjMou7nJcy4dUkuDbyVVv78O9qQze4MpYxPAXauqkdl2HteVZ8cObS5PkOrKNo+yW+njvd+cnK5qvpgkmcBVNV5Sbwg2Dz2Bx46VMH8ic7XBlbVa5McyYY5QA+rqhPGjerCquppAGnbNvahJQseBhyS5Nc9VR1W1SUBkryYNivh3bTfgwOBK40Y2lLOq6o3L/1p2lRTr12/YcOd2N7NwkDQA2HD39wMeTJwZJLTac8NV+PCNx67kOSutF75K9NuLF0NOI3W59+bQ9K2LDwH+DiwPfDccUNa1Oh/Y921GCS52mIfr6ofrFYs6sMszUuYdUl2ofUSnjx2LPNJ8gFaEuPBVXXd4XfjmKraa9zI5pfkY1V1t7HjWK7hgvCewBFVtXeSmwCvqKp5+zi1fAu9tvX8mpZkb9oWgwuAr/Y892W4C3tTYL/h7aVprxndbY+Ybz5R5zOLXkC7APgonc9+SbIfcGJVnZPkgbSZRa/v9e9saN94M3CF4TXt+sBdq6rbKsmhn/uJ1bZvdCnJ8VW19/D+h6vqnmPHtFzDTbBrDQ+/XVV/Wuzzx5LkJNrQvM8P5fu3Ah5YVd2upJ8VPfyNdVdB0OuT+FoxayWOSbYEjq+qyZPlLKyEmllVdcbYMSxht6q6b5L7Q1sXlvS7X2mWkgODp9Cy67sl+SqwI23wkC66vrLxS0jyPODetB3cAQ5NclhvFy5JDqHdsTob+DqtveC1NUzW7tQ5SQ5kw8yi+wPnjBvSoh4yvH361LFeWyffDOyZtqLzqbS2iHcBvSY530r7ub4FoKpOTvI+2rylXs3CZoDp84Ief083kuQZVfXK4eFdp2cXJXlpVf3TSKEt5tyq+mWSLZJsUVVfSvK6sYNaI0b/G+suQaCVNWsljsOE3O903Nek1fXnJJdguNhKshtTT569mUrIhdY2tTVwTm+JOFifjLvF8G93WszfqaoLDX7TX+RwNvwubAPsCnyHPssxob0m7Dk1pPDltH7I3i5cdgYuDnwX+DFtNeevxwxoGR4AvH74V7S5CQ8YNaJFzFgL5XlVVUnuBvxLVb09Sc93NLetqmPn5LnPGyuYZXrB2AEsQy3wfq/uB0wSBHNnF92Bti2gN79O23h0FG098s/pO9E5S14wdgAmCC6ioQRzQR2XZN51Tjnjm4dyoeeNFdAiLgOcOmTS1j/5dJat1up4Pq2//6pJ3ksrJ37oqBEtYrr/cah0uBvQ5dTcIRl3/6r6Z+DUseNZa+ZO/x9eOx43UjjL8RNaImOy3/zitAvwrlTVHYa/revQ5g88Fbhukv+lrWV8/qgBzmOo1Oq+uijJravqi0nuMd/Hq+ojqx3TMpw9zFB5IPC3SbagJWZ79Ysh0T1Jet+LziskZ2QzyJ7D/J8Al5iaBdTrHKAs8P58j3txN+APtLkJBwKXoq0Q1EXUw99YdzMIYP2drM9XVfcDW5J8aXh3G9pQiZNof8zXB9ZV1U3Him0xSY4B/pWNSxwfX1U3GzWweWRG9tjOouFv7dTpFo7eJbks7SI7wH9V1S9GDmmTTNbtjB3HfJL8M+1k+gNsnIzrNdE505KcMjdx0Isk/wnsCxxBe424HXAs7Q49VfXE0YJbQJKdaEnDmwF3Bi5bVZceNah5JNkR+AcuvMLq4WPFNJ8kL6yq5yc5dJ4PV2/xAiS5Iq0a4xtVdXSSnYFbruZ6sE2R5OrAIbTf2V8B3wcO7LHddpEW1V4vumfGnJkJ69+f77E23TCv6qm0Adf/0OuA6562b3SZIABI8gXgHlX1m7FjWY4kHwGeX8MKq2GNxguqqsv+3WEY3etpJ1MAXwGe1GsP+jDg6xpV9fnhD33Lqjp77LjWgiQfA54wKy0cSa5Cm5Y7fWJ91HgRLWzOnbctaEnEW3ScOPzSPIer3Hd+kSV5ytTDLWjD0y5bVbcfKaRFJXnIYh+vqneuViyLSfJE2sXVzWirrI6Z+ndKVV0wYnjzGhL0R9MGrq7fElJVHx4tqDUiyXbAH4eKqGvShr19uvdWqSHuLYDfA/erqveOHJJWUdq2oHMYKh5ovwcMj7epqp6rYLo3awOue9Bzi8HvgFOSHMHGd7K6u2sx2L2m9ltX1TeTXHvMgBYzKyWOAEn+AXgU8De0vaBXoe1kvs2Yca0hM9PCkeQVwH1pJfCTE/+i9cD16C5T758HnEHHf3ezULU1w6bXbZ1Hm0nQ8wXhp6vq59MHkuxeVd8ZK6AF7ELr131yz1PV59i2qp45dhBr1FHAzdNWmn0O+AbtNePAUaOaI8kOwONp5zMfAz4/PH4qcDJgguCvSFVtOXYMa9xMDbgGGJ7DrsrGN8NWrZqz5wTBR4Z/s+LkJG8D3jM8PpD2JN+loRTzjWyoIDgaOKiqzhwvqgU9HrgRbUI11VYdXn7ckNaUnnfBzvX3tGRct4MJp1WHK9Y0jqp64dgxbKKjkzy3qj4IkOSpwCOAPcYNa2NV9ZSlP6s7n0xyp6r61NiBrEEZTv4fAbypql45zFfqzbtpLQVfo7WbPJt2t/juVXXiiHFJy5LkhlV13Jxjd+6tbH8wawOuX0ybr3U6G98MW7Vqzm4TBFX1ziQXA645HOp9mvbDgMcCBw2Pj6Kt2+nVocD7aGusoA30OZTWZ9qbP1XVnyfJviRbMRtTaWdCVX15vhaOseNawOm0Hvlun9inzUqvsVZekn1oFwFz22OuP1pQi7slcEiSewNXAE6jJWp10R0E/FOSP9HaIrrt4R6G/N2kqo4ZO5ZlSpKb0m7STLYXbDFiPAu5+mT+yHBz6ae0/ug/Lv5lUjfemuTBVfVNgOHu/JOAHhMEMzXgGrgPrerhz2MF0G2CIMktgXfSSnJD+4/6kF57javqj0n+DfhUhyWY89mxqqYHD/17kieNFcwSvpzkn2iTaG9Hm/z9iZFjWjNmrIXj98CJw4yS6d2wvbYefYxWnfN5pnqN9VfpvbR956ew4Y5At6rqp0k+Q1u5dQFwcFX9buSw1oTp7Sa9q6oLkvwr0OVg1Xk8ifY7+9GqOnUYAjjfbJWxrb/hNcxLONPkgGbMvYAPJXkAcHPgwcDfjRvS/KrqiCTHs2HA9UGdD7j+JnBp4OdLfN6K6XlI4XHAAyYX28OwmfdX1Q3HjWx+Se4KvAq4WFXtmmQv4EU99nHD+iGQhwLvHw7dH3hYVXV3UTjcwXgE7YknwGeBt1Wvv7wzJsmJDC0ck+n6vU5XX2hwWi8D0+ZKcuIsDMFZaI3ZRPW5zmymTKYTjx3HciX5PG3V4RNpfZBvB46qqqeNGtgaMfSXXoO2AQnoetjqq2ml8B+ZldfdJNtW1e+X/sxxTA2lg40H03VbTSLNNVyb/SfwQ1p7zB/GjWh+Se4OfHEy+D7JpWnbTf5zzLgWMlQcfoyWKJi+GbZq15Q9JwhOnlt6Od+xXgwJjVsDR/Z+kQXrtwK8EZhMU/8q8MReJ9kP7SbXorUWfGfMspu1JsnXq+rGk/V7QwvH8b3+rc2SJC+hTcrtutd4ao3Z5WnT4L84PL4VLf47jxLYGpLkNrRE7Nzqly6TL0n+fvrkKW0l6j9V1YvHi2ptSPJIWpvBTsCJtLtaX+t1W8iwcms7WhXUH+j4InZoL3g7sH1V7ZxkT+DRVfW4kUOT1oQkp7Bxm+/lgd8wvK71eO44382a9L1y+lTgLcypOKxVXO/ebYsBsG6eoX/rRoxnKedW1W/mDMXsM/sCVNux22V1w1xJDqCVvP837cRk1ySPrqpPjxvZmjEzLRxJvs88f1dVdfURwlmOmeg1ngxTTPI5YI/JNPgkVwL+fcTQ1pKH0ZKcW7Px0KEuEwRV9Z9J9qfNJjmUtu3kPUt8mZbnIGBf4L+q6lZJrgW8dOSYFjRLLRHA64DbAx8HqKqTkvztqBFJa8ss3jCYbw5Jz9fAv6+qN4wZQM8/nMfSptdPeouPBt40XjhLOnXow9kyyTVocXc71GfGthi8BrhVVX0P1k8fPRwwQbB5HExr4TgFeDTwKeBto0a0sH2m3t+GNmTzb0aKZUkzdmINcNU5q+J+Buw8VjBrzL5VtfvYQSxXkufT/t52p7WjXYyWINhvsa/TsvxxmFtEkotX1beTdPu7MawDOxDYtapenOSqwJWq6tiRQ5tXVf1ozs0a579Im0lV/WCoKDu1qq41djzLtC7Ja4F/HR4/Hjhukc8f29FJXkZLdE5XHP71rjlM8oWhD/5F1fYEv3bsmJbpCbQJ1X+ibQf4LNBzKeYsbTE4e5IcGJwOnD1WMGtNVV0AvHX417Wq+uWcQ68b2nueN0Y8yzFLvcbAF5J8lg2zSe5LG7Coi+6YJHtU1bfGDmSZ7k4bTHc8QFX9JMmsJbx6debQA/ufwBFJfgX8YNSIFvcmWtXLrWnnNb+jnWjvO2ZQC/hRkpsBlWRrWrXGaSPHJK0pw2DN7yTZudfW5DmeQFvp/YHh8RG0JEGvJq0PN5k6tqprDrubQZDkW8AjaT1kD6CV5K63mtmTTZHk3lV12FLHerFAP06XA9WSvJm2GuyDtD+Qe9MGonwe+u3h7V2SD1bVfebpJwO67SPbe+rhFrQ7nI+tqj1HCmlRs9ZrDOsHFt58eHhUVX10zHjWiiSn0baEfJ+WSJ60m3T3dwaQ5NiqulGS46tq7yTb0X53u4x3ViW5BXAp4DO9ztaZ+h1Y37Ob5KQen3eTXA54PXBb2t/Y52jVkXOTy5IugiRH0S5kj2XDwM1VHaSnldNjguBetHLn/bnwzIHq9cR68gK61LFezNgWg0MX+XCVO+X/IkmuVG2V2dXm+/gwp6IrSabXVZ1Hu9h6TXW6WnRIvkx6jfea9BpX1aJbA7T2zNLfGUCSp9EqX24HvAx4OPC+qnrjqIFp1SX5Om146TeGRMGOwOd6HfAlaeUNyc0LWc1BektJ8rqqelKSTzD/jbCukhlJnrLYx6tq1arqu0sQTCR57ixMS05yR+BOwH3YULoCsANt2NeNRglsCXO2GBRtXkK3Wwy0MoY+ss9X1a3GjmUtSvKNqtp3WCV546r6U5JTq+o6Y8c2n6F64BW0qcSh06GKs2poN7kqU+19vVbFAQxDS9evl62qI0YOSSNIciCt3Whv4J20/efP6bFCckhe/AOwCxv/nXkjQdrMklyBDa1Gx1bVz8eMZ64kN6yq42YhmQHrZ/9Am/2zL8OwVeAutJ/vA1ctll4TBLNiWKGzF/AiNu6DPhv4UlX9aoy4FpLkFVX1zJ7bH+YaKgjmy/z5gr8ZDNUk96hhP6w2nyQfpU2vfxKtd+xXwNZVdacx41pIku8Bd6kqe3Y3syQvBh5K28YyeT7rtipOmjZUP92Gliz6Qq/PEUmOoQ1dPo6p4YRV9eHRgpLWoCT3AV4FHEl7Xrg58PSq+tCYcc1nuPlxeFX9aclP7sDQvnFAVZ09PL4kLf5V28higmAzSbJ1VZ07dhxLGUqerw8c12v7w1xJ7jn1cBva8KyfVNUTF/gSbYIkH6P1kR3Bxn1k/nw3oxnpNf5qVTmlfgUk+Q5wvV7/20uLGarNrsDGd+W7qzjsdZaStNYkOQm43aRqYKje+Xyns0kOpd2kOYpW7f2Zqjpv3KgWNpwvXH+S0EhyceDk1dyE1N0Wgxm2y7CSYg82nlbe2372z9DuYm6f5LcMJcSTtz2WEs/N/Cd5P/CVkcJZiz5Cp7vY14KpsvKzh3/XZZgM36F1ST5Am64+vVrH34+L7pvApYGuSjC1+matlSfJE4Dn09aens+G84YeB1Z+MsmdqupTYwcirXFbzGkp+CVteHR3quphw1aTO9Jmrv1rkiOq6pEjh7aQdwHHDlWoAH9Pa+9aNV1XECTZH7hGVR06ZKa2r6rvjx3XfJJ8hfYC+s+0XpGH0f54uly/luRjVXW3seP4Swz7og+vqv8zdixaXUm2BZ4K7FxV/5DkGsDuVfXJkUOb11RZ+em0NWHQcVn5AgNBHQS6GSTZB/gYLVEwnXzpakiSVt6stfIM8d54FjYBJDkb2I72N3YunSdfpFmV5FW0JOH0WuSTq62o79KQJLgD7Rrtb6vqciOHtKAkN6QN7Ie2UeqEVf3f7zVBMAxq2Id28n/NJFcGDuu1/DXJcVV1wySnVNX1po+NHdusG17wp39R/wd4lj2Fm0eS7zP/jIfeql8Y7m4fBzy4qq47JAyO6bWk1LJyTSQ5FXgLcAobkkU9Dkmad+3phGsOL7pZa+UZtsfcrueSXEmrb6iGmlzEHl2drkUeBsrfF7glbWbCB2mbWLp+TktyeTauSl+1tq6eWwzuTuuLPh6gqn4yDGno1Z+SbAF8N8k/Aj8Gth85pjWhqnr+774W7DP1/jbAvYG/GSmWpexWVfdNcn+Aqvp9kowd1CJmqqw8yTa0NbPXYeMXJSsILrrfV9Ubxg5iGe48vH388Pbdw9sDR4hlrZqJVp6plVunA0cmOZyN4121lVtLSXKtqvp2knlnK/W8LUSaRUkeQbuz3dXz1gIeREsKPHoWBhUmuSvwGuDKtPPHnYFv087NVkXPCYI/V1UlKYAk240d0BIOArYFngi8mDYM4yGjRrRGJNkPOLGqzknyQNqqpdf3uj981sxTNvq6JMex8VaOXvw5ySUY7nAm2Y2pE9YOvQw4IcmslJW/m/YidHvaZpYDgZkog54BRw9zaj7Oxr8LXV24TJ5Xk9xuzp77g5McDxw8TmRryg7A72krJCeK/mbBTJLzPxz+XWz4B4tUmYzkKcCjaCfVcxXtnEzS5rMz8JYku9AqO4+iVRGcOGZQcw0DVq9UVf85diyb4MXATWhDH2+Q5FbAqq04hL5bDJ4GXAO4He0k++HA+6rqjaMGplWX5GRgT1qv078DbwPuU1Xz7jXVpplzx2ULWkXBYzudRHs74Dm0YaCfA/YDHlpVR44Z10Jmpax8IskJw4vRyVV1/aFf7+iqusnYsc26oUx7rp7nUZwIPL6qvjo8vhnwpl7bebRy5luLPEurkiWtnOGmzT8ATwOuUlVbjhzShczaOu8k66pqn2FTxA2q6oIkJ63meXm3FQRV9erhYuC3wO7A86rqiJHDupAkn2Dxfs1e7xTOkvOGapK7Af9SVW8fSpu0eUzfcTkPOAO4zzihLGxo4bkMcA9aZjXAQVX1i1EDW9yslJVPTFa1/jrJdWnzPi4/YjxrRlXdauwYNtEjgHckuRTtb+1XtES9LqIkOwFvpCU4AY6mPZedOV5Ui3oWMDcZMN+x0SW5N22F2dlJnkOrOHzxag/4kta64e9rP1o79Qm0BMHRowa1sN8BpySZlXXev06yPa0q471Jfs5U3Kuh5wqCXYGfVtUfh8eXAK5QVWeMGtgcw27zBfV6p3CWJPkybT3jw4C/pfXjnDQZBqm/HpOs6thxLFeS19LKybsuK59I8kjgw8D1aNU62wPPraq3jBnXWjBcaD+f9hwG8GXgRb3f0Rjipvc4Z8lwkvo+Nsx3eCBwYFXdbryoLmwY7HUnWsL4A1Mf2gHYo6puNEpgi5iqftofeAnwKtoNphuPHJq0pgwtZ+cBh9Nez77Wa39/knlbvqtqVVcHLtfQVv8HWlXvgcClgPeu5iaZnhME64CbTaZ/J7kY8NWq2nfcyBY2JDF2rqrvjB3LWpLkisADgG9U1dFJdgZuWVXvGjm0NWGWLlySvBz4Be1kdToL/L+jBbWIWSsr18pJ8mHa0MrJCcmDgD2r6h7jRbWwJBcH7gnswlS1YVW9aKyY1ookJ85t1Zjv2NiS7EkbFv1CNp5Jczbwpar61SiBLWKqTeplwClV9b7JsbFjk9aaJDvQqgj2pw24/nlV7b/4V43Da7RN03OCYL4X0FXtv9gUSe4CvBq4WFXtmmQv2kVWVy0GtkRorlm6cBlWMs5VPa5klKbNykXhRJLPAL+hDZ86f3K8quYbAqdNMPTDHsqG/eH3Bx5WVbcZL6qFDaWuuwwPvzep7OxRkk/StkjdjtZe8Afg2F7PHaVZNbQh3hy4BW121Y9oM4u6G3A9K9doPel2BgFwVpK7VtXHAYb+8557jV8A3Ii2X5OqOnFok+jNq4e39wCuCLxneHx/4GejRKSx7VZV95x6/MJhQFl3qqrHvylpOf6QZP+q+gqs387yh5FjWsxOVXWHsYNYox5Om0Hwz7SE/TG0FrquJNkKeCktth/SZlFcNcmhwLOr6tzFvn4k9wHuALy6qn6d5ErA00eOSVqLXk7rkX8DrcK3x+eDiRdw4Ws0bywtoucEwWNogxn+hfai9CPgweOGtKhzq+o3c1ayd1eeMZmJkOQ1c3q5PzG0deivz8xcuCTZlrbOaueqelSSawC7V9UnRw5tTUhy8bk9hPMd01/kscA7Jz39tKF/Dx0vnCUdk+R6VXXK2IGsNcMqyVm4c/Uq2qrDq1fV2bC+pPjVw7+DRoxtIZcD1gEM7YjQVrdK2oyq6s5jx7AJ5rtGu2ChTx7bZAZBVV0wPN4C2Kaqfr9aMXSbIKiq/wZuMpS2UVW/GzmkpZya5AHAlsNFyxNpdwV6tV2Sq1fV6bB+KOR2I8ekcczShcuhtJLnmw2Pf0ybpN1dgmB4Qr9JVfX8PDDX12hluUsd0yYadkPvOVxgUVW/HTeiJe0PPHRo6/kTLVFfVXX9ccOaXUmeUVWvTPJG5rmB0OFE7TsD16ypXtSq+m2Sx9IuuntMEBxO+9kG2AbYFfgOcJ0xg5I0qlm7RvsCcFva9gWAbWmrvW+24FdsZt0mCOYOSJpkfToekPQE4Nm0E6n3AZ+lTdDt1ZOBI5OcTnshvRrw6HFD2liSU1h8XoInqpvBjF247FZV901yf4Cq+n3mpIR7Meyt/VfakK+uDYNArwJcIskNaM8J0KaVbztaYGtIkpcCr6yqXw+PLwM8taqeM2pgC7vj2AGsQacNb2elWq+mkwNTB89P0l2FJMDc7UZJ9gYeN1I4kvowfY32fto12otHjWhx20zfGK+q3w0VtKum2wQB8DE2DEjqurw1yZbA4cOe62ePHc9yVNVnhizatYZD3+6wjHhSvvT44e1kJdSBI8SyZs3Yhcufh0m0BZBkN/p+fvhCknsCH5nvRLsjt6dVjewEvHbq+NnAP40R0Bp0x6pa/7Osql8luRPQ49/ZpAyeJJen3YnVRVRVnxje/X1VHTb9sST3HiGkpXwryYPnbgxK8kBmpGy/qo5P4opD6a/YUJr/bODZwzXbdj0PWwXOSbL3ZCV2khuyyq2/PW8x+GZVXXfsOJZrmEp8jx5Xwy0kyc248Aqr7lYHzreiKMnxVWXZ82YwSz/fJH9He5Lfg1ZutR/w0Ko6csy4FpLkbFrrzvm0J/dJmfYOowa2gCT3rKoPjx3HWpTkZGDfSSJ2SHStq6ouS5+T3BV4DXBl4Oe0KrPTeo13lsz3/Nrjc26SqwAfoT13HTcc3ge4BHD3qvrxWLEtJMlTph5uQWuPumxV3X6kkKQ1ZRa3oSV5H2223fnAN2jVka+vqleNGtgCkuwL/AfwE9p54xWB+1bVcYt+4WbUcwXBrA1I+h1wSpIj2Hg/e289hQAkeTewG3AiG1ZYFdBdggBIkv2q6qvDg5vRXvi1eWw5PYhuuHC5+MgxzauqPpfkOOAmtCfNg6qq2+0mVXXJsWPYRJ8c+vR2YePEYa+tXbPkvbSKkkOHxw9jw2rRHr2Y9nf2+Wp75W8FPHDkmGZakjsCdwKukuQNUx/aAThvnKgWNiQAbpzk1mzo4f9UVX1hxLCWMv2cex5tJoFJT2nzefXSn9KdPYb5KQcCnwYOpiU9u0wQVNU3klwL2H049J3V3hLRc4Jg1gYkfWT4Nyv2of3B9FlCsrFHAO8YhuiFNkTv4eOGtKbMzIVLkvcAX6bt2u2+xHWYj3AgsGtVvTjJVYErVdWxI4e2kJlp7Zo1VfWKJCfRBg8BvLiqPjtmTEs4t6p+mWSLJFtU1ZeSvG7soGbcT2jzB+7Khjvy0Fp5njxKRMtQVV8Evjh2HMtRVS+E9dsWarJ9QdLmMdmGNmO2TrI18PfAv1TVuT3OUUly66r6YpJ7zPnQNZNQVat2ndlzi8HV5js+6YvURZPkMOCJVfXTsWNZrsmU/Vlq45gVSe7AhguXI3q9cBnuYt58+LcbcAJwVFW9ftTAFpDkzbRVOreuqmsP8x0+V1X7jhzavGattUsrJ8nnaSdTL6Otjvs5rUVi1aYor1VJtl7tu0F/LZLsQ9t2M6kk+A3wiKqalcGQ0kwY5pi9jNbyuX5OTVVdfbSgFpDkicAzgZOAA4CdgfdU1c1HDWyOJC+squdP3bCbVlW1ajdHu00QTMwdkFRVPxwxnDUjyZeAvYBjmbpT2Gnv0EYbLSbHLXv+6zQMmNkXuBWtp+wPVXWtxb9qHJO+4uk5D0lOqqo9x45tPkkOAd44Q61dWiGTPcy0dq4DgUsB762qX44a2BowSyfWs2aY9fH4qjp6eLw/8KaOq0+lmZTkK8DzgX8G7kKrPt2iqp43amDLMFR3bllV3bV29aLbFoOFBiThLtvN5QVjB7AJLHsWsH4Y6HbA14CjaXc0fz5uVIs6d0hoTLYu7EirKOjVrLV2aYVU1WSWzgV02nI0ww5lw4n1rRhOrEeNaO04f5IcAKiqryTxIkDa/C5RVV9IkqG6+wXDjKjuEwRDe3V3zwtzhqxeSFW9drGPb07dJghwQNKKmrEeop2q6g5jB6EunAzcELguLWn06yRfq6pVXf+yCd4AfBS4fJL/C9yLTtfaDe44dgDSX4GZPbHuVZLJBogvJ3kLbdd5AfcFjhwrLmkN+1OSLYDvJvlH4MfA9iPHNOu6GWzdbYtBknVVtc8w1OkGVXVBj6W5s7juAyDJTYA3AtcGLgZsCZzT4/o1y541V5JLAg8FngZcsaq63LoAMEyivQ3tbvwXquq0kUNa1FCSe42qOnSoeNi+qr4/dlyzKskpLP4aYXXGX5kkx9CqdT5EG/73Y+DlVbX7ol+oBQ1tkwupqrr1qgUj/RUYVvGdBlyadlP3UsArq+q/xoxrriGJcZOqOmbsWGZJzwmCmRiQlOQWw7v3oO2pfM/w+P7Az6qqy8nESdYB9wMOo200eDBwzap61qiBzSPJt4D/A1j2vBnN4oXLkKW+Oa2K4Axam8HRw5TtLg0tBldg4/kZXc5SSfJ82vPB7lV1zSRXBg6rqv1GDm1mTQ3cffzw9t3D2wMBqurgVQ9qGZIcNHf453zHtOnmObHegXZi/fUx45KktWh6DtQsSHJ14PW0SvqitdU+uapOX7UYOk4QbAf8kXYx2P2ApEnFw1LHejFVoXHy5EKw1z8gN1qsjFm8cEnyNFpS4LhZGC6T5Am0XuOfAefTeXIryYnADYDjp4YqntxrvLNkvufXyRDLsWJazHyx9foaMWuS3LuqDlvqmCT1JsnrqupJC1VQ91g5neTVtIvsj1SvF75TkvwX8K+0ViloN3SfUFU3Xq0Yup1BMDUgCWZjQNJ2Sa4+ye4k2ZU2TK1Xv09yMeDEJK8EfkqnQ5ImiYC5Gy100Uz9XG8356T/4CTHA90lCKrq1WPHsIkOot2N7zKxOY8/V1VN9gMPiVptHkmyX1V9dXhwMzp8zk1yf+ABwNWTfHzqQ5cE/necqNacZ9Gq95Y6Jkm9mdxMmqXzsUcDTwHOT/IHNtys6a6terBtVb176vF7kjx9NQPoNkGQ5B7AK4DL0/5D9v4f88nAkUlOp8V6NdovZK8eRDs5/Uda7FelrRLsjhstVtxMXLjMqB/RhinOig8OA74uneQfgIcDbx05prXiEcA7klyK9hrxK9rPtzfH0BLGl6M9706cTRsSqr9QkjsCdwKukuQNUx/agQ4nakvSXFV13PDuOtqa6QtgfTtll/Ogqqqb4X+LSfI3w7ufTnIw8B9sGLb6qVWNpddKiyTfA+7S+0CvaUkuDkz2sX+7qlzJtxkMgypvzZyNFlX1iJFDWxOS3BB4B62NZ/2FS1UdP2pgM2xqVc11gN2Bw5la0bmaq2o2VZLbAX9H+134bFUdMXJIa8qQIKCquk0cDSd6n6+qW40dy1qSZE9gL+BFbLyx4GzgS1X1qzHiWguGm0oLqqqPrFYs0l+DoQz+tlX1u+Hx9sDnepsVB+0uGK19dteqenGSqwJXqqpjRw5tI8OK6aKdf81VVXX11Yql2woC2oC/mUkODG4I7EL7ue6ZhKp617ghrQnnVtUvk2yRZIuq+lKS140d1FoxZIP3nIULF4AkVwD2HR4eW1U/HzOeBUyy1T8c/l1s+AeLDIbsQVUdkeTrDK8PSf6mqiwtv4iGBPI9GV4j2vkKVNWLRgxrXlV1fpILklyq9+eDWVJVJyX5JnD7qpqF1slZcpfh7eWBm9G2QwDcilYVY4JA2ry2mSQHAKrqd0m2HTOgRbwJuIB2s/HFwO9oPf77LvZFq62qdh07homeEwTrknwA+E82vvPW5ZN8kncDuwEn0oaRQbsQMEFw0f16yEweBbw3yc+Bc5b4Gi3TLF24JLkP8CraXusAb0zy9Kr60KiBzVFVL4SFh5GNE9XSkjwaeCFtQOwFDK1dwKplrdewj9HaTY5j6jWtY78DTklyBFPPt1X1xPFCmn1D8uWqSS5WVX8eO561oqoeBpDkc8AeVfXT4fGVgH8fMTRprTonyd6TatOhGvUPI8e0kBtX1d5JTgCoql8Nc9i6lOTB8x1fzZvOPScIdgB+Tyt1nSj6zQLvQ3tR6vru4Iy6G+1J58ls2GjR3cXrDJulC5dn09ad/hwgyY7A52n7xHs0a8PIngZct6p+MXYga9BOVXWHsYPYBB+h39fbWfd94KvDEMjp5Eu3rUcz5KqT5MDgZ8DOYwUjrWFPAg5L8hPazYQr0nrle3Tu0Do3GcC8I+0mSK+mKxu2AW4DHM8q3nTuNkEwyQbPkG/S/jh+utQn9iDJNYGn0wb+Te9nv/VoQS1gaqPFBczGRotZM0sXLlvMaSn4JR0OVJzhYWT/TUvMavM7Jsn1quqUsQNZjqp653CH5ZrDoe9U1bljxrSG/Pfwbws2tCNp8/hCks+yYT3YfWlJZEmbUVV9I8m1aHOWoO/XiDcAHwUun+T/AvcCnjNuSAurqidMP05yadrAwlXT85DCawJvBq5QVddNcn3grlX1kpFDm1eSL9GGDx3Lxi0R3e0DhfWD//6Ndtd40hIxPZ1UfyWSHAK8cRYuXJK8Crg+G5/8nVxVzxwvqgsbhpHdgFauPzPDyJLcADgU+DobP49ZVn4RJfkW8H9od4//xIbNPNcfNbAFJLklLSF7Bi3WqwIPqaqjxotqbRla55ju49VFNwwsvPnw8Kiq+uiY8UhrUZKtgccCfzscOhJ4S69JgiGZcRva69kXZmnO3fCz/mZV7b7kJ2+u/82OEwRfpt3hfstkR3uSb1bVdceNbH5JbjHf8ar68mrHshxJjquqG44dh8Y3gxcu9wT2Gx4e3fPJ33ABsMvw8HtV9ccRw1lSkmOBrwCnMFV+50C1iy7J1eY7XlU/WO1YliPJccADquo7w+NrAu/3deOiS3Jd2i7xyUqrXwAPrqpTx4tKkpYvyduArdlQ2fsg4PyqeuR4US1saDG4AhtXTf9wvIgWluQTbBhovQWwB/DBqjp41WLoOEHwjaraN8kJUwmCE6tqr5FDWxOSvAD4Oa3kZvpOodPK/8rM2oXLLEiyFfBS4GG0LQaTO7CHAs/uOMO+/vlWKyPJ5Wk9hUDXJygnz00SzndMmy7JMbTngS8Nj28JvLTH9WCzZqgeeAVtm0HYkPDeYdTApDUmyUlVtedSx3qQ5AnA82kzSc6n/xth0zedzwN+UFVnrmYM3c4gAH6RZDc2DJS4Fx339ye5CfBG4Nq0dWZbAud0/KL0kOHt06eOdTmtPMl+wAvYMC9h8ofdXayzaJIImHvh0qMZOvl7Fa23+OpVdTZAkh2AVw//DhoxtsV8OsmjgE9g4nCzSnJX4DXAlWnJ2asBpwHXGTOuRawb7hC9Z3h8ILBuxHjWku0myQGAqjoyyXZjBrSGvBK4yyyVD0sz6vwku1XVfwMkuTpTLcudOQjYvap+OXYgi0myDfAYWlXvKcDbq2qUuVU9VxBcHTiEts/2V7Ty5wN7vauZZB1wP9p08n2ABwPXrKpnjRrYGpDk27QNBnPnJXT9hz4rFrpwqaruLlySfI8ZOPlL8l3a33/NOb4l8O2qusY4kS0uyffnOWwybjMY5r7cGvh8Vd0gya2AB1bVI0YObV7D+tPHA/sPh44G3lRVvW866V6Sj9ImUr97OPRA4IZVdffxolobkny1qvZb+jMlXRRJbkOrijyddrPmasDDppOfvRjmxN1urIvt5UryAeBc2uvtHWmVA6PcUOq5gqCq6rZDVn2Lqjo7ya5jB7WYqvpeki2r6nzg0GHfZpcJghkbLvKbqvr02EGsYS8GbsKcC5eRY1rIz3pPDgxqvpWn1Xag95mVBaqq6+fYGXduVf0yyRZJtqiqLyV53dhBLaSq/pTkX4Av0OZRfKeq/jxyWGvFw2kDTCdrJI8ejumiWzecZP8nG1dBubJT2oyq6gtJrsHGWwy6SiAnecrw7unAkUkOZ+Pnhd5Wy+5RVdcDSPJ22uD7UfScIPgwsPfUijtou857HZD0+2El1IlJXklrh+hu/dqUN9OGi7xpePyg4ViPw0W+NEyv/wgb/2EfP15Ia0r3Fy5DawHMzsnft5I8uKo22lmb5IHAt0eKaVmS3Iw2WHF6kM+q7d5dw349DK08Cnhvkp8D5yzxNaNJcgBt081/0+4O7Zrk0SZrL7phi8kTk1wKuGDShqTNYgfaqta/mzpWbEjGSNoMktwb+ExVnZzkOcDeSV7S2bn5ZI3sD4d/Fxv+wYYhgD1Zf5O2qs5LMlog3bUYDGsorkPrI5vuj98BeHqPZc+wftDbz2i/eE8GLkUrx/zeqIEtYMaGi8xXrlRVdetVD2YNSvJ54O+BlwGXo7UZ7NvTwKwkhy7y4aqqru6+JbkK7YT0D7TWGGitR5cA7l5VPx4rtsUkeTewG3AiG9p5qlxzeJEN1XB/oCWOD6S9Rry311apobXrzpPXsGEm0OFVda1xI5t9SfYF3sGGk9ffAA8v1wxLmhGTobVJ9qdVor4aeF5V3Xjk0C4kyb2r6rCljo0tyflsuHEQ2jnj7xlh3laPCYK70S5W7gp8fOpDZwP/UVXHjBHXWpPkeODec4aLfKiq9h43Mq22WbpwSbJN76sCpyW5NRuG0H2rqr4wZjxLSXIarcStrxcGrbrJJqGpxwGOnT6mv0ySk4HHV9XRw+P9aTcUupyoPUuGIV+PoD3vTm8L6SqJLM26ydajJC8DTqmq9/W6CSnJ8XOvb+Y7pg26azGoqo8BH0ty06r62tjxrGFPp5XubzRcZNyQ5jeUYT6fDfMSvgy8qKp+M15Ua8dUG88FbNhn26tvJvkZrWf3aOArPf8eVNUXgS+OHccm+CZwRTreGKNVsy7Jp4AP0kox7w18Y9Lu02Fbzyw5f5IcAKiqryTpenjWDHk3rY3r9sCLaEnvWZhbI82aHyd5C3A74BXDYNuuWquT3BG4E3CVJG+Y+tAOtPWBWkB3FQQTSXYE/oEL98KaBd5Mhj/mboeLTCT5MO3CZXLx+iBgz6q6x8JfpbUqyc7AzYH9aE/8v66qvUYNao0Y2nn2og3GmZ7xcNexYtI4Zq2tZ5YMM14uAbyflny5L/BHhpWSnfXwzpSpu5qT8uetgaOr6iZjxyatJUm2Be5Aqx74bpIrAderqs+NHNp6SfYEbkAbCvu8qQ+dDXxpmAejefScIDiGdodw7mq7D48W1AKG1WWvqKqnjR3LUpLcuqq+ODX0bSM93hVKcuLcC8D5jmntS7ITLTlwC2BP4H9pVQQvGzWwNSLJLeY7XlVfXu1YpLVqgbk6E87XuQiSHFtVN0pyFPA44H9orTGuapX+Sg0DgncZHn5vllpVx9Jdi8GUbavqmWMHsRzD6rL9l/7MLtyCVvJ8l3k+1uuk3z8k2b+qvgKQZD9az7z++vwQ+Abw0qp6zNjBrDUmAlbO8Lz1Alo711ZsGDrU5YXLsFb4CVy4is9qkouoqm41dgxr2CFJLgM8hzbHanvgueOGJGkMSbYCXkprof4h7XX3qkOF3LM7Xe3ehZ4rCF4CHFNVnxo7luVI8mbgKsBhTK2u6vGOPLSTv6r6/lLHepBkL1p7waVof9z/Czy0qk4aM65Zl+QU5l/zMrlw6W5g1lAutj9tHsXOwHeBL1fV20cNbMYl+UpV7Z/kbDb+nVj1yblr1bAV4MlcuCquu2Gg0LbaAG8HTqHNJwFMIm0OSQ4CDqWVub4V2Bs4uKfSXEmadUn+mbYt5smTdbJJdqBtXPhDVR00Znw96zlBcDawHa0P9lw6P1FdoF+z2z7NBSZ6HldVNxwrpqUMf9RU1W/HjmUtGFZzLqjq/7d339GWluX9/9+fGUDqgCh2pQUkICCI0owKavLFQqKiRMEeE6NfRU1RkhhsiUa/IT9FY0VC0VhiCcEGGETEQhmQpgQDYiL2AkNxYOD6/fE8xzkznikwe+Z+9jPv11p7nfPce85aH1in7H09931dde26ynJn9FvFHkl31OBIgKpa6X+L1FqSbwxx/NOKTFveaTIzUjjJ7wEvprvbfbIdtSVpcpJcBey8/GSm/mj4t6tqpzbJhm+wRwyqaotV/6vhqKpBTgBYXpJd6Mb/bLlcH4IFzBoJNARJjqyqU5K8arl1AKrq2CbBRmKoBYCVSXIBcDdgpkfJo6bxv2PoktyLZUeEfa9hnLE4K8nb6I5xzW4AOdSGdG9PcgxwOtORd5qk//gE4KSqujwzf9gkacDm2Gm4jIHdyK25xjb3R8OHeYd8IAZXIEiyS1V9O8mclfShvjhJsjPwbuDeVfWQJHsAh1bVmxpHW96DgScBW7FsH4JFdFMjhmSz/uNcxSJ/sCckyX7AccBvAxsB84GbBvZLfsYhVfWT1iHGKsmhwD8C9wN+THde/lt0RUWtmZm78fvMWitgqA3pdqebGHMwS48YDDnvNLkwyenA9sDRSbZg1jEOSRqqmRu4Sd5INxL5ZLqi5xHAfRtGm8sVSZ5TVSfNXkxyJN04VK3A4I4YJHlfVf3xCrr8Dra7b5Kzgb8A3ltVe/Vrl1XVQ9omm1uS/avqa61zrI4kB1bVuata013T35X/Q7r+GfsAz6HbknV002Ba5/pz5wcDZ/ajwg4CjqyqFzaOpnUsyXeAXavq1tZZxibJPLpxoldX1S+T3AO4f1Vd0jbZ9FrRZKYZQ+0HJU2rmaNSq1prKcn96Xbt3ULX/we617mbAE+pqu+3yjZ0g9tBUFV/3H+cti6/m1bVecvtElzSKsxquCjJS+nuDM7eSjzEngnH0TVxWtWa7qKq+k6S+VV1O3BCkosACwTrn9uq6mdJ5iWZV1Vn9TPbtYaSbAkcQ9dgE+Bs4A1VdX27VCt1Gd1Osx83zjE6VXVHkh8Bu/ZdtrXm5prMNGOoE5qkaXZTkiOAj9D9jD2TWU3ah6AvAOyb5GCW7oT8bFV9sWGsqTDoP0xJHgLsyrJvYE9a8Vc09dMkO9JvfU9yGN3Wm6E6mW57ze8Bb6DbGvStpomWk2R/4ABgm+X6ECyg2wavybg5yUbAxUneSvd9O69xJrXxy74J5JeBDyX5MQP7gz/FPkj3pvsZ/fWz6TrZr/TOZ0NbAd9Ocj7L9iBwzOEaSvIPwOHAFSydaFF0P3e6C6alD5Q0Is8C3t4/Cji3XxucqvpPuhHvWk2DO2Iwo2+O9Bi6AsFngUOAr1TVYS1zrUiSHYD30b2h/QVwDd3W3O+2zLUiSS7qtxBfUlV7JNkQOKeq9mudbUaSR9N9D7wYeM+spxYB/1FVV7XINTb9NIMf0fUfeCXdOMl3VdV/Nw02hySbAn8GPKiqXpRkJ+DBVXVa42ijkGQzuq148+iKhlsCp1TVz5sGG4EkF1fVQ1e1NhT979/f4JjDNZfkSmCPqlq8yn+sOy3JE/nN3ZFvaJdIkqbLkHcQHAbsCVxUVc9Pcm/glMaZVqiqrgYe17/Anjczb3PAbus//rLfqfFD4F4N8/yG/oXo2Un+xU71a9UfVNXbgV8Br4dfz+l+e9NUczuB7hzZ/v319+l6J1ggmIy/rapX0zVMOxF+fbfz1U1TjcMtSR5ZVV+Bro8KXTFmkCwErFVXAxsya2eGJiPJe4BNgYOAD9C9ljyvaShphJJsQ9fcfDtmvZ8c6FFl3UlDLhDc0p/TW5JkAd05yAe2DrUiSe4GPI3+B2XWKL6hVq3fl+TuwGuBU4HNgb9tG2mFbu7Hgy1/R2CQDSun0HP5zWLA8+ZYG4Idq+rwJM8EqKqbHQ82UY/nN4sBh8yxpjvvT4ET+14EAX5O93M2KCsZYRW6RsFDnG4ybW6mO9L1RZY9vvHydpFG44B+V+QlVfX6JP8IfK51KGmE/p1u3PSZLD0qpZEYcoHggiRbAe+nu2N4IzDkrvv/DlxPl3XwdwWq6gP9p2cDO7TMsho+BHyUbjzji+ne0Drqbg31b7KfBWyf5NRZTy2ge/MyRLcm2YSlvT52ZAp+3oYuyZ8CLwF2TDK7k/oWdOcKtYaq6mJgz77gTVXd0DbR3GZGWGmtOrV/aPJmduXcnOR+wM8Y3ug1aQw27XccaoQG24NgtiTbAQuGPAJoyCMNZ1uu2d9vqKpj11WW1ZXkwqp62Ey/hH7t/Kp6eOts06zvPbA98GbgNbOeWgRcUlWDm8KR5PHA39D1JjkdOBB4XlV9qWWuadff1b47c3wv2H9gzSQ5sqpOWdHv3iH+zpWmVZLX0k05eizwLrpi8geq6rVNg0kjk+RNwFer6rOts2jyhryDgCR7MOtsS5LfGvAs268m2b2qLm0dZBVm7g49GHg4S+9iPJnhntOb6Zfwg7750HXA1g3zjELf1+HaJI9j6ZGenYFdgEF+H1fVGUkWAvvRbXk+qqp+2jjW1Kuq65PcCOxlv4+J26z/ONed+eFX6DVxfXPVN/ObU5qGvptv8Krqjf2nn0hyGrDxgEeJStPsKOCvkiyme53uMbQRGewOgiQfBPYALqdrmAXdN96gml8kuZTuRd4GwE50zYcWs/QHZY+G8VYoyZeBJ840U0yyBfCZqnrUyr9y3UvyJLpzTg+kuzOwAHh9VblFcwKSXAj8Dt0d5HOB84Fbq+qIpsHmkOQpwH/OvODrjyE9pqo+3TLXWCT5d+BlVfW91lnGJsmBVXXuqtY0fkm+AhwD/BNdcf75dM2Nh9oHaKokOYDfbJw21BHZkjQ4Qy4QXFFVu7bOsSr9Nu0VGurduOXHLPVNFi+pqge3TaZ1LcnCqto7ycuATarqrUMdv7aCUXEXVdVejSKNSl843ItuN9FNM+tVdWizUCMx83O2qjWN36xjc5dW1e6z11pnm3ZJTgZ2BC5maeO0sgGkNHl9s/OdWHYn1JfbJdKkDPmIwdeS7FpVV7QOsjIzBYAkJ1fVs2c/1/+hevacX9jeScB5ST5Ft9vh94F/aZpoOUmOYyVbcP2DPzFJsj/d3PsX9mvzG+ZZmXlzrA3599i08ZzuhPU/WwcA2yzXh2ABw/0509q1OMk84Kok/5duXOvmjTONxT7ArjXUu1/SSCT5I7pjBg+gK8jtR9dM3gljIzDXi+2hOImuSHBlkkuSXLpcd+2h2W32RZL5wGDvBlTV39Fta/wFXZff51fVm9um+g0X0E2F2BjYG7iqfzwU2KhdrNF5BXA08KmqujzJDsBZbSOt0AVJjk2yY/84lu57RBNQVWcD3wU27D8/H1jYNNT024juzd8GdH0IZh430M1o1/rnKGBT4OV0rxOOpJvOozV3GXCf1iGk9cBRdL3Mrq2qg+h2H/6yaSJNzJCPGHwHeBVds7SZHgSD27Kf5Gjgr4BN6GYbQ3dH/lbgfVV1dKtsq5JkT+BRdHfpz6mqbzaONKckXwceOdNVP8mGdHn3a5tsXJJsDlBVN7bOsiJJNqO7y/04uu/bM4C/q6qbVvqFWi1JXgT8MbB1Ve3YN1N7T1U9tnG0qZdk26H9/dK61988+Ieq+vPWWcYoyVl0NxHOY9YIXI9JSZM1M00sycXAvlW1OMnlVbXbqr5Wwzfkrbk/mYYmdP1d9zcnefOQiwHLS3IU8CLgE3QFjVOSvK+qjmubbE53p9uOOzNubfN+TROQZHe6HTtbd5f5CfCcqrq8bbJl9S+sT+sr1Vo7Xgo8AvgGQFVdleRebSONxs1J3ka322z2eU23Y64nkmxQVUuSPLJ1lhF7XesA0nrif/tG0Z8GzkjyC8Ai+EgMuUBwUZIPA//BslXgQY45rKqjp6xZxwvpKn43AST5B7qzQ0MsELyF7vvhLLpixqPwRcAkvRd4VVWdBZDkMcD76c5ND0ZV3Z7kjiRbOrZqrVlcVbcmAbo3NDiKb1I+BHwUeBLwYrot5T9pmkjr2nl0x+UuSnIq8HGWbQY6yNc306Sqzk5yb7qtzwDnVdWPW2aSxqiqntJ/+rr+9fmWwOcbRtIEDblAsAldYeB3Z60VMMg/oFPYrCMs7fBL/3kaZVmpqjohyeeAffulV1fVD1tmGpnNZooDAFX1pX4r/xDdCFya5AyWfWFtw8rJODvJXwGbJHk88BK6Iq3W3D2q6vgkR/X9Hc5Ocn7rUGpiY7rePwfTva4JA359M02SPAN4G/Aluv+vxyX5i6r6t6bBpBHr/6ZpRAZbIKiq57fOcCfNNOv4elUdlGQX4O8bZ1qZE4Bv9FMMAP4AOL5dnFWaT3e3bQNg5yQ7D3h3xrS5OslrgZP76yOBqxvmWZlP4ovotek1dLuLLgX+BPhsVb2/baTRuK3/+IMkTwSuozvWo/XHvfpJFpextDAww506k/HXwMNndg0k2QY4E7BAIEmrabAFgin0q6r6VRKS3K2qvp3kwa1DrUhVHZvkS8DMWcjnV9VFDSOtUH/84XDgcpY2rCzAAsFkvAB4Pd0b7wLO6dcGp6pOTLIRsHO/dGVV3bayr9Gd8rKqejvdEROg61fSr2nNvCnJlsCf0R3lWgC8sm0krWPz6XrozLVbzwLBZMxb7kjBzxj2xC5JGpzBTjGYNv2d+OfTjYw7mG584IZV9YSWuVam75nwQGYViqpqcCPNklwJ7FFVi1f5j7XakmxMdxb6t+juGH9w6G+2+/4IJ9KN4gvd9+9z3U0yGUkWVtXey61dVFV7tcokjcVcP1+arL4R6B7Av/ZLhwOXVNWr26WSpOligWAtSPJo+mYdVXVr6zxzSfJG4HnAf7P0zkUNsaN233/g6UMevzeNknyUbtvzOcAhwHer6hVNQ61CkguBZ1XVlf31zsC/VtXD2iabbkmeCTyLbkfRObOe2gK4wzGHay7J9sDLgO1Ytijr+LX1hMW2dSPJ04AD+8tzqupTK/v3ku68JE8F/gG4F90Nm9C9j1jQNJgmYnAFgv583gpV1bHrKsud1Y8u2qlvqrcNsHlVXdM611z6u/K7D7WAMVuSTwB7Al9k2YkWNqZbA0kurard+883oOv2POi7W0kuqao9VrWmOyfJtsD2wJvp+hDMWER3921Jk2AjkuSbdH1eLmXpUSmbO61HkmxdVT9f9b+UpGFL8h3gyVX1rdZZNHlD7EGwRf/xwXRN/07tr59MNyJokJIcA+xDl/sEYEPgFJZWsYfmMmArYBrG/5zK0u8DTc6vjxP0s7lbZlldFyT5AN3PFsARwAUN84xCVV1LN794/9ZZRuxXVfWO1iHUjsWBtSfJV6rqkUkWsWw/B+9qSmvHjywOjNfgdhDMSPJl4IlVtai/3gL4TFU9qm2yuSW5GNgLWDizhXDIdzaT7AP8O12hYPZdebe7rieS3M7SUYGhGy16MwN+QZXkbsBLWdpc8xzgn+1PMRluGVx7kjwL2Ak4nWV/5w6u74skSXPpXycAPBq4D/Bplv2b5qSpERjiDoIZ9wZmb3+/tV8bqlurqpIUwIDnyM84ke6NwDLbXYcoyTXM0eG5qnZoEGc0qmp+6wyrK8kX+3Pwb+ibTQ32qNGUeytuGVxbdgeeTdfEdvY0lsH1fZGmVZIdgf+tqsV9U9s9gJOq6pctc0kj8uRZn98M/O6s68JR1KMw5ALBScB5/XQAgD+ge1M7VB9L8l5gqyQvohsTN+T54TdP0XbXfWZ9vjHwdJwfvr65b5IDgEOTfITlxoR5F3Zi3DK49jwd2GEa+r5IU+wTwD5Jfgt4H91OyQ8Dg50oJU2Tqno+QJIDq+rc2c8lGeqxat1Jgz1iAJDkYSzdSvzlqrqoZZ5VSfJ4ukpagC9U1RmNI61QkmPptgSdyhRud01yoZ3r1x9JDgNeSPf7YPmeA4OcvjGNkrwdtwyuFUk+DfzxcjPaJU3QzCjJJH9B1/fjOKdHSJO3grHIjnIdiSHvIAC4GPgBfc4kD6qq7zVNtBJ9QWCwRYHlzPyx3G/W2iC3uyaZ/ctmHt2OgqF/72qCqurfgH9L8tqqemPrPCO2ALcMri1bAd9Ocj72fZHWltv6sa3PZelW6A0b5pFGJcn+wAHANstNnlsATM3RVa3cYN9kJXkZcAzwI+B2+mZZdOfJBmOOjrm/fooBN/eqqoNaZ7gT/nHW50uA7wLPaBNFLVkcWLtmtg5qrTimdQBpPfB84MXA31XVNUm2B05unEkak42AzeneQ24xa/0G4LAmiTRxgz1i0M/X3LeqftY6yxgl2Qp4DrAdswpFVfXyRpEkNZZkZ+DdwL2r6iFJ9gAOrao3NY421ZLMBy6vql1aZ5HWF0nuDjywqi5pnUUamyTb9iOSNUKD3UEA/A9wfesQI/ZZ4OtMxxSDLenuvs2MuDybrpu93x/SZL0f+AvgvQBVdUmSDwMWCNZAVd2e5MqhH5OTpl2SLwGH0r2+vRD4cZJzq+pVK/1CSaslyX/Q75xO8hvPe2xuHIZcILga+FKSz7DseU3Hm03GxlP0B/ODwGUsPVbwbOAE4Kkr/AqNjndh14lNq+q85f7oL2kVZmTuDlye5DzgpplFX0xJE7VlVd2Q5I/oxhsek8QdBNLk/L/WAbT2DblA8L3+sVH/0GSd3I9jPI1lCzA/bxdphXasqqfNun59kotbhVEb3oVdJ37azxGfuTtwGF2jWK2517YOIK0HNkhyX7obCn/dOow0NlV1dusMWvsGWyCoqte3zjBytwJvo/sDOtOIooAdmiVasVuSPLKqvgK/nrN6S+NMasO7sGvXS+lmh++S5PvANcARbSONQ1WdneTewMP7pfMceShN3BuALwDnVtX5SXYArmqcSRqdJDsBbwZ2BTaeWa+qIb6P0J005CaF2wB/CezGst94gxvDN5ckZwK3Ae+qqtNa51lekquBR1TVT1tnWZUkewInAVv2S78AnmvjofVPkkfPtW5Fe7KSbAbMq6pFrbOMRZJn0BVlv0Q35eZ3gL/oR3hKkjQ1knyFrj/YP9GNFH0+3euGv20aTBMx5ALB6cBHgT+nG1nzXOAnVfXqpsFWU5L7AfcF9quqd7XOs7z+/+8fVNXNrbOsyPJbyZMsAKiqG9qlkqQ7L8k3gcfP7Broi+BnVtWebZNJ4+EkFmndSHJhVT0syaVVtfvstdbZtOYGe8QAuEdVHZ/kqP7u4NlJzm8danVV1XXAdXRddIfoJuDiJGexbA+CIY05/DSwN0CSTyzXh0DroSSLWHokZiNgQ+CmqlrQLpW0WuYtd6TgZ8C8VmGkkXISi7RuLE4yD7gqyf8Fvg9s3jiTJmTIBYLb+o8/SPJEujfbWzfMM6ckl7L0DcsyTwFVVXus40ir69P9Y8hmt1L3TJOoqi1mPk/Xav/3gf3aJZJW2+eTfAH41/76cLpxs5Imx0ks0rpxFLAp8HLgjcBBdLu9NQJDLhC8KcmWwJ8BxwELgFe2jTSnJ7UOcFdU1YlJNgJ27peurKrbVvY1DdQKPpeo7nzUp5McA7ymdZ4xSrIPcF2/I0p3QZK7VdXiqvqLJE8FHtk/9b6q+lTLbNIIOYlFWgeq6nyAJHdU1fNb59FkDbYHwTRKsi2wU1WdmWQTYIOhNvlK8hjgROC7dHfqH0jX+O/L7VItK8ntdEchAmwCzPRLmNmd4bby9Uz/BmvGPGAf4NFVtX+jSKOW5ERgD+C/qurw1nmmUZKFVbV3kpOr6tmt80hj1k8teB9wAF1D42uAI6rq2qbBpJFJsj9wPLB5VT2obyj+J1X1ksbRNAFD3kEwVZK8CPhjumMQOwIPAN4DPLZlrpX4R+B3q+pK+HVjn38FBtNcpKrmt86gwXnyrM+X0BW4fr9NlPGrqucCJNliVf9WK7RRkmcBByxX4AKgqj7ZIJM0Kn2/qrcD962qxzmJRVrr/j/g94BTAarqm0ke1TSRJsYCweS8FHgE8A2Aqroqyb3aRlqpDWeKAwBV9V9JNmwZSFoVt7GtXUkOBC6uqpuSHEnXJPTt3n1bIy8GjgC2YtkCF3TboC0QSGvu+cDb6Y6k7l1VNzXOI41eVf3Pcv0+bm+VRZM1yAJB3xXzsKr6WOssd8Liqrp15gclyQYM+9z8BUk+AJzSXx8BXNAwj7RKSR5A9wLwwH7pHOCoqvrfdqlG5d3Anv1WwT8DPgCcBDy6aaopVlVfAb6S5IKqOr51HmmkvpXkKuB+SS6ZtT70htHStPqfJAcA1d9gPAr4VuNMmpDB9iDoX0zt0zrH6kryVuCXwHOAlwEvAa6oqr9umWtFktyNbtfDTMOsc4B/rqrFK/4qqa0kZwAfBk7ul46kO1/6+HapxmPWefm/Bb7fj5pdWFV7t842Bv2Lqe2YVZyvqpOaBZJGJMl9gC8Ahy7/nLugpMlKck+6XTuPoyvEnU53w+ZnTYNpIoZcIHgL8FPgo3SN6gCoqp83C7US/ci1PwJ+l+4H5QvAB2qg/4P783m/qqrb++v5wN2q6uaVf6XUTpKLq+qhq1rTXZPkbODzdNt1HwX8GPhmVe3eNNgIJDmZrj/NxSzdhllV9fJmoaQRmoIJTZI0aEMuEFwzx3JV1Q7rPMwq9G+uL6+qXVpnWV1Jvg48rqpu7K83B06vqgPaJpNWLMkXgRNYOkv+mcDzq2qozUCnSn8H7lnA+VV1TpIHAY/xLveaS/ItYNehFo2lMUjyaLpjUd9loBOapDFIsg3wIn5zV9wLWmXS5AyyBwFAVW3fOsPqqqrbk1yZ5EFV9b3WeVbTxjPFAYCqujHJpi0DSavhBXQ9CP6pvz6X7m63JuOVVfXqmYuq+l6S3VoGGpHLgPvgTHZpbTqWgU9okkbi3+mOJ5+JzQlHZ3AFgiQHV9V/zjUOCgY9EuruwOVJzmPZIxG/cRZuIG5KsndVLQRI8jDglsaZpJXqz5EO9WdqDB4PvHq5tUPmWNOdd0/giv5vxK97vQz4b4Q0jZzQJK0bm86+oaBxGVyBgK5b9n/ym+OgYNgjoV7bOsCd9Arg40muo9uGdx/g8KaJpFVIsgNdU5z96H4ffI3urvfVTYNNuSR/StdYdcflOoBvQbdLQ2vuda0DSOuBC53QJK0TpyV5QlV9tnUQTd5gexBo7eur6g/uL23ko8Hre2e8i6U9CP4QeFlV7dsu1fRLsiXdLqg3A6+Z9dSioTaGlaTlOaFJWruSLKK7QRNgM7odcbexdKTogobxNCGDLhAkeSKwG7DxzFpVvaFdohVLsh/d2ejfBjYC5gM3DfUHJclLgQ9V1S/767sDz6yqf24aTFqJJJcsP886yTeras9WmcZiGputToNZL6Z+4yl8MSVNjL/DJGky5rUOsCJJ3kO35f1ldC+kng5s2zTUyr2TrqP6VcAmdCMP39U00cq9aKY4AFBVv6DrRioNTpKtk2wNfC7Ja5Jsl2TbJH8JuL1tAvqRp1f2kws0IVW1RVUtmOOxhcUBaXL8HSZJkzHYHQQzdwpnfdwc+FxV/U7rbHNJckFV7TP7DmeSi6pqr9bZ5pLkUmCPmZFbfeX9kqqyY7kGpx97OrOlbXmDHH86jZJ8GdgLmJZmq5L0a/4Ok6Q1N8QmhTNmOurfnOR+wM+A+zbMsyo3J9kIuDjJW+lGWQ12hwbweeCjSd7bX/9JvyYNzjSNPZ1y09ZsVZJm83eYJK2hIRcITkuyFfA2YCHd3cP3N020cs+mKwj8X+CVwAOBpzVNtHKvBv4Y+NP++gyG/f9XAiDJQ4BdWbY3yUntEo1HVZ09+zrJI+mOTp0991dIUntJNgZeDPwWcClwfFUtaZtKGrd+9/G9mfV+sqq+1y6RJmWwRwxm67vSblxV17fOsjL9DoJd6IoZV1bVrY0jrbYkvwP8YVW9tHUWaUWSHAM8hq5A8FngEOArVXVYy1xjkmQv4Fl0fV+uAT5RVe9sm0qSVizJR+k6qZ9D93fh2qo6qm0qabySvAw4BvgRcEe/XMs3ktZ0GuwOgr4a/BK6UTUFfCXJu6vqV22Tza2fuPAe4L/pzklvn+RPqupzbZOtWP9G4JnAM+jeCHyybSJplQ4D9gQuqqrnJ7k3S+dd6y5KsjPd74JnAj8FPkpXQD6oaTBJWj27VtXuAEmOp+tBIGntOQp4cFX9rHUQTd5gCwTAScAiutGB0N3ROpnurtYQ/SNwUFV9ByDJjsBngEEVCHwjoCl3S1XdkWRJkgXAj+mO82jNfJvuztuTZv0Oe2XbSJK02m6b+aSqliRz9bOVNEH/Awx6Z7fuuiEXCB5SVbvOuj4ryRXN0qzaopkX1r2r6QocQ+MbAU2zC/reJO8HLgRuBL7WNNE4PBX4Q7rfs58HPsLcEyMkaYj2THJD/3mATfrr0G17dqSoNFlXA19K8hlg8cxiVR3bLpImZcgFgoVJ9quqrwMk2Re4oHGmlbkgyWeBj9EdiXg6cH6SpwJU1VC27/tGQFOrql7Sf/qe/vt3QVVd0jLTGFTVp4FPJ9kM+H3gFcC9krwb+FRVnd4wniStVFXNb51BWs98r39s1D80IoNtUpjkW8CD6b75AB4EXAksYYBNMJKcsJKnq6pesM7CrIZZbwSeCRxMd6TDNwIapCR7r+z5qlq4rrKsL5Lcna7QeXhVPbZ1HkmSJK19Qy4QbLuy56vq2nWVZex8I6ChS3LWSp6uqjp4nYWRJElajyXZBvhLYDeWHTvt67ERGGyBAH49g3unqjohyT2BLarqmta55pJkB+DtwH50Rwy+Bryyqq5uGkySJEmSJiTJ6XSNzv8ceDHwXOAnVfXqpsE0EfNaB1iRft75q4Gj+6WNGPY4sw/T9R+4L3A/4OPAvzZNJEmSJEmTdY+qOh64rarO7o9Su3tgJAZbIACeAhwK3ARQVdcBWzRNtHKbVtXJVbWkf5zCrC03kiRJkjQCM6NFf5DkiUn2ArZuGUiTM+QpBrdWVSUp+HVTvSH7XJLX0E0FKOBw4LNJtgaoqp+3DCdJkiRJE/CmJFsCfwYcBywAHJs+EoPtQZDkz4GdgMcDbwZeAHy4qo5rGmwFkqysN0JV1Q7rLIw0UkkCHAHsUFVvSPIg4D5VdV7jaJIkSdLUG2SBoH8T8ABgF+B3gQBfqKozmgaT1FSSdwN3AAdX1W/3EzhOr6qHN44mSZK0XkiyPfAyYDtm7UivqkNbZdLkDPKIQX+04LNVtTswNUWBJA8BdmXZcR8ntUskjc6+VbV3kosAquoXSTZqHUqSJGk98mngeOA/6G7caEQGWSDoLUzy8Ko6v3WQ1dFPXXgMXYHgs8AhwFcACwTS5NyWZD5dn4+ZObz+YZIkSVp3flVV72gdQmvHII8YACT5NvBbwLV0kwxCt7lgj6bBViDJpcCewEVVtWeSewOnVNXjG0eTRiPJEXQNQPcGTgQOA/6mqj7eNJgkSdJ6Ismz6HrFnQ4snlmvqoXNQmlihryD4PdaB7iTbqmqO5IsSbIA+DHwwNahpDGpqg8luRB4LF3R8A+q6luNY0mSJK1PdgeeDRzM0p2c1V9ryg22QFBV17bOcCddkGQr4P3AhcCNwNeaJpLG6SrgBvrfX0keVFXfaxtJkiRpvfF0uolSt7YOoskb7BGDaZZkO2BBVV3SOos0JkleBhwD/Ai4nYEfPZIkSRqbJJ8G/riqftw6iybPAoGkqZHkO3STDH7WOoskSdL6KMmXgD2A81m2B4FjDkdgsEcMJGkO/wNc3zqEJEnSeuyY1gG09kzNDoIkZwK3Ae+qqtNa55G07iR5Vf/pbsCDgc+wbMX62Ba5JEmSpDGZph0EzwHuC+zXOshckmw9x/KiqrptnYeRxmeL/uP3+sdG/QO6rrmSJElaB5IsYunrr42ADYGbqmpBu1SalKnZQTB0Sb5LN9bwF3SN07YCfkjXTO1FVXVhs3DSSCR5elV9fFVrkiRJWvuSBPh9YL+qek3rPFpz81oHWJEkByY5I8l/Jbk6yTVJrm6dayXOAJ5QVfesqnsAhwCnAS8B/rlpMmk8jl7NNUmSJK1l1fk08Huts2gyhnzE4HjglcCFdOPMhm6/qnrRzEVVnZ7k/1XVnyS5W8tg0rRLcgjwBOD+Sd4x66kFwJI2qSRJktY/SZ4663IesA/wq0ZxNGFDLhBcX1Wfax3iTvhBklcDH+mvDwd+lGQ+cEe7WNIoXAdcABxKVzScsYiukChJkqR148mzPl8CfJfumIFGYLA9CJK8BZgPfJJlu5UvbBZqJZLck27kxyP7pXOB19ONZHtQVX2nVTZpLJJsaONPSZIkae0YcoHgrDmWq6oOXudhJEmSJGk9luQ4VjI9qqpevg7jaC0Z7BGDqjqodYY7I8nOwJ8D2zHr/6sFDUmSJEkjcMGsz19Pt3taIzPkHQRb0n3TPapfOht4Q1Vd3y7ViiX5JvAelmuq6HhDafKSbA5QVTe2ziJJkrS+SXJRVe3VOocmb7A7CIAPApcBz+ivnw2cADx1hV/R1pKqenfrENKYJdkdOAnYurvMT4DnVtVlbZNJkiStV4Z5l1lrbMg7CC6uqoeuam0okrwO+DHwKZZtqvjzVpmksUnyVeCvq+qs/voxwN9X1QEtc0mSJK1Pkiysqr1b59DkDXkHwS1JHllVXwFIciBwS+NMK/Pc/uNfzForYIcGWaSx2mymOABQVV9KslnLQJIkSeuDJItYunNg0yQ3zDxF10x+QZtkmqQhFwj+FDix70UQ4OfA85omWomq2r51Bmk9cHWS1wIn99dHAlc3zCNJkrReqKotWmfQ2jfYIwYzkiwAqKobVvVvW0hycFX9Z5I5eyNU1SfXdSZprJLcna5r7iPpKtjnAK+rql+2zCVJkiSNweB2ECQ5sqpOSfKq5dYBqKpjmwRbsUcD/wk8eY7nCrBAIE3O45afsZvk6cDHG+WRJEmSRmNwBQJg5jzxXFtYBrfdoaqOSTIP+FxVfax1HmnkjuY3iwFzrUmSJEm6kwZ7xCDJgVV17qrWhiLJBVW1T+sc0hglOQR4At3Y04/OemoBsGtVPaJJMEmSJGlE5rUOsBLHrebaUJyZ5M+TPDDJ1jOP1qGkkbgOuAD4FXDhrMepwO81zCVJkiSNxuB2ECTZHzgAeAXwT7OeWgA8par2bJFrVZJcM8dyVZVjDqUJSbJhVd3WOockSZI0RkPsQbARsDldttl9CG4ADmuSaDU45lBaJx6R5HXAtnS/I2bm7lqIkyRJktbQ4HYQzEiybVVd2zrHnZHkIcCuwMYza1V1UrtE0rgk+TbwSrrjBbfPrFfVz5qFkiRJkkZiiDsIZtyc5G3Abiz7hvvgdpFWLMkxwGPoCgSfBQ4BvgJYIJAm5/qq+lzrEJIkSdIYDblJ4YeAbwPbA68Hvguc3zLQKhwGPBb4YVU9H9gT2LJtJGl0zkrytiT7J9l75tE6lCRJkjQGQ95BcI+qOj7JUVV1NnB2kiEXCG6pqjuSLEmyAPgx8MDWoaSR2bf/OHukaAGD3FkkSZIkTZMhFwhmOpX/IMkT6cacDXls4AVJtgLeT3c++kbga00TSSNTVQe1ziBJkiSN1ZCbFD4JOIfuLvxxdGMOX19VpzYNthqSbAcsqKpLWmeRxiDJkVV1SpJXzfV8VR27rjNJkiRJYzPIHQRJ5gM7VdVpwPXA4O8aJglwBLBDVb0hyYOSPKKqzmudTRqBzfqPW6z0X0mSJEm6y4a8g+C8qnpE6xyrK8m7gTuAg6vqt5PcHTi9qh7eOJokSZIkSas0yB0EvXOTvBP4KHDTzGJVLWwXaaX2raq9k1wEUFW/SLJR61CSJEmSJK2OIRcIHtp/fMOstSF3K7+tPxpRAEm2odtRIEmSJEnS4A22QDCF3crfAXwKuFeSvwMOA/6mbSRJkiRJklbPkHsQbAkcAzyqXzobeENVXd8u1col2QV4LBDgi1X1rcaRpFFJchRwArAI+ACwF/Caqjq9aTBJkiRpBOa1DrASH6R7E/CM/nED3RuDQUryRrqRjP9SVe+0OCCtFS+oqhuA3wXuDjwbeEvbSJIkSdI4DPaIAbBjVT1t1vXrk1zcKsxquBp4JvCOJIuAc4AvV9W/t40ljUr6j08ATq6qy/sRo5IkSZLW0JB3ENyS5JEzF0kOBG5pmGelquqEqnoBcBBwCvD0/qOkybkwyel0BYIvJNkCm4FKkiRJEzHkHgQPBU4EtuyXfgE8r6q+2SzUSiT5ALAr8CO63QNfARZW1ZKmwaQRSTKPbsLJ1VX1yyT3AO5fVZe0TSZJkiRNv8EeMaiqi4E9kyzor29om2iV7gHMB34J/Bz4qcUBaeLOqKrHzlxU1c+SfIyuOagkSZKkNTDYIwZJ/j7JVlV1Q1XdkOTuSd7UOteKVNVTqmpf4K3AVsBZSf63bSppHJJsnGRr4J7974Kt+8d2wP0bx5MkSZJGYchHDC6qqr2WW1tYVXu3yrQySZ4E/A7dWMatgK8D51TVB1vmksagH2/4CuB+wPdZ2qzwBuD9VfXORtEkSZKk0RhygeAS4OFVtbi/3gS4oKp2a5tsbkneSdd74Jyquq51HmmMkrysqo5rnUOSJEkaoyEXCF4NPBk4oV96PnBqVb21XSpJrSU5ANiOWT1UquqkZoEkSZKkkRhsgQAgyf8BHtdfnlFVX2iZR1JbSU4GdgQuBm7vl6uqXt4slCRJkjQSg51i0PsWsKSqzkyyaZItqmpR61CSmtkH2LWGXNmUJEmSptSQpxi8CPg34L390v2BTzcLJGkILgPu0zqEJEmSNEZD3kHwUuARwDcAquqqJPdqG2n1JTkRuBl4V1Vd1jqPNBL3BK5Ich6weGaxqg5tF0mSJEkahyEXCBZX1a1JN80syQbANG0rfifwIODZwKsbZ5HG4nWtA0iSJEljNdgmhUneCvwSeA7wMuAlwBVV9dctc62OJPOAzavqhtZZJEmSJElaHYPtQQC8BvgJcCnwJ8Bngb9pmmglknw4yYIkm9Gdk74iyV+0ziWNSZL9kpyf5MYktya5PYmFOEmSJGkCBruDACDJNgBV9ZPWWVYlycVV9dAkRwB70xU4LqyqPRpHk0YjyQXAHwIfp5to8Bxg56o6umkwSZIkaQQGt4Mgndcl+SlwJXBlkp8k+dvW2VZhwyQbAn8AnFpVtzFdPROkqVBV3wHmV9XtVXUC8H9aZ5IkSZLGYHAFAuCVwIHAw6tq66raGtgXODDJK9tGW6n3At8FNgO+nGRbwK3P0mTdnGQj4OIkb+1/Jwzx95gkSZI0dQZ3xCDJRcDjq+qny61vA5xeVXu1SXbnJdmgqpa0ziGNRV94+xGwEV0xcUvgn/tdBZIkSZLWwBALBJdV1UPu7HOtJbk38PfA/arqkCS7AvtX1fGNo0mjkGQ+cFJVHdE6iyRJkjRGQ9yae+tdfK61fwG+ANyvv/4v4BWtwkhjU1W3A9v2RwwkSZIkTdgGrQPMYc8VjC0LsPG6DnMn3LOqPpbkaICqWpLk9tahpJG5Gjg3yanATTOLVXVsu0iSJEnSOAyuQFBV81tnuItuSnIP+skFSfYDrm8bSRqd/+4f84At+rVhnZOSJEmSptTgCgRT7FXAqcCOSc4FtgEOaxtJGp0rqurjsxeSPL1VGEmSJGlMBtekcJol2QB4MN1xiCur6rbGkaRRSbKwqvZe1ZokSZKkO88dBGsoyVNX8NTOSaiqT67TQNIIJTkEeAJw/yTvmPXUAsBRopIkSdIEWCBYc09eyXMFWCCQ1tx1wAXAocCFs9YXAa9skkiSJEkaGY8YSJoaSTb06I4kSZK0driDYA0lObKqTknyqrmed/yaNFGPSPI6YFu6318Bqqp2aJpKkiRJGgELBGtus/7jFnM85/YMabKOpztScCFwe+MskiRJ0qh4xGBCkhxYVeeuak3SXZfkG1W1b+sckiRJ0hhZIJgQx69Ja1+StwDz6Zp/Lp5Zr6qFzUJJkiRJI+ERgzWUZH/gAGCb5foQLKB7IyNpcmZ2D+wza62AgxtkkSRJkkbFAsGa2wjYnO7/5ew+BDcAhzVJJI1UVR3UOoMkSZI0Vh4xmJAku1TVt5dbu2dV/bRVJmlsktwb+HvgflV1SJJdgf2r6vjG0SRJkqSpN691gBH5WJL9Zi6SPA34asM80hj9C/AF4H799X8Br2gVRpIkSRoTjxhMzhHAB5N8ie7Nyz3wXLQ0afesqo8lORqgqpYkcdyhJEmSNAEWCCakqi5N8nfAycAi4FFV9b+NY0ljc1OSe9A1JqTftXN920iSJEnSOFggmJAkxwM7AnsAOwOnJTmuqt7VNpk0Kq8CTgV2THIusA02A5UkSZImwgLB5FwK/FF1XR+vSbIvcGzjTNKoVNXCJI8GHgwEuLKqbmscS5IkSRoFpxhMUJJtgZ2q6swkmwAbVNWi1rmksUiyKd0ugm2r6kVJdgIeXFWnNY4mSZIkTT2nGExIkhcB/wa8t196APDpZoGkcToBuBXYv7/+PvCmdnEkSZKk8bBAMDkvBQ4EbgCoqquAezVNJI3PjlX1VuA2gKq6me6ogSRJkqQ1ZIFgchZX1a0zF0k2oO+0Lmlibu2P78xMMdgRWNw2kiRJkjQONimcnLOT/BWwSZLHAy8B/qNxJmlsjgE+DzwwyYfodu08r2kiSZIkaSRsUjghSeYBLwR+l27L8xeq6v1tU0nj0f+MHQZ8EdiP7ufs61X106bBJEmSpJGwQDAhSY6qqrevak3SXZfkgqrap3UOSZIkaYzsQTA5z51j7XnrOoQ0cmcm+fMkD0yy9cyjdShJkiRpDNxBsIaSPBN4FvBI4JxZT20B3FFVj20STBqhJNfMsVxVtcM6DyNJkiSNjE0K19xXgR8A9wT+cdb6IuCSJomkkaqq7VtnkCRJksbKHQSSJEmSJMkeBJIkSZIkyQKBJEmSJEnCHgRrLMkXq+qxSf6hql7dOo80Rkn2XtnzVbVwXWWRJEmSxsoCwZq7b5IDgEOTfATI7Cd94yJNxEwD0I2BfYBv0v2s7QFcAOzfKJckSZI0GhYI1tzfAq8FHgAcu9xzBRy8zhNJI1NVBwEk+SSwd1Vd2l8/BHhdw2iSJEnSaDjFYEKSvLaq3tg6hzRmSS6vqt1WtSZJkiTpzrNAMEFJDgUe1V9+qapOa5lHGpsk/wrcBJzSLx0BbF5Vz2yXSpIkSRoHCwQTkuTNwCOAD/VLzwTOr6q/apdKGpckGwN/ytJC3JeBd1fVr9qlkiRJksbBAsGEJLkEeGhV3dFfzwcuqqo92iaTJEmSJGnVbFI4WVsBP+8/37JhDmmUkhxI15RwW2b9/qqqHVplkiRJksbCAsHkvBm4KMlZdOPXHgW8pm0kaXSOB14JXAjc3jiLJEmSNCoeMZigJPcFHt5fnldVP2yZRxqbJN+oqn1b55AkSZLGyAKBpKmR5C3AfOCTwOKZ9apa2CyUJEmSNBIWCCRNjf4Iz/Kqqg5e52EkSZKkkbFAIEmSJEmSbFI4SUkeCexUVSck2QbYvKquaZ1LGpMkTwR2AzaeWauqN7RLJEmSJI3DvNYBxiLJMcCrgaP7pQ2BU9olksYnyXuAw4GX0U0LeTrdyENJkiRJa8gCweQ8BTgUuAmgqq4DtmiaSBqfA6rqOcAvqur1wP7Azo0zSZIkSaNggWBybq2uoUMBJNmscR5pjG7pP96c5H7AbcB9G+aRJEmSRsMCweR8LMl7ga2SvAg4E3h/40zS2JyWZCvgbcBC4LvAh1sGkiRJksbCKQYTkCTAA4BdgN+lOxv9hao6o2kwacSS3A3YuKqub51FkiRJGgMLBBOS5NKq2r11DkmSJEmS7gqPGEzOwiQPbx1CkiRJkqS7wh0EE5Lk28BvAdfSTTIIUFW1R9NgkiRJkiStBgsEE5JkzlnsVXXtus4ijVWSA4GLq+qmJEcCewNv9+dMkiRJWnMeMZicWsFD0uS8m27E4Z7AnwH/DZzUNpIkSZI0Dhu0DjAin6ErCATYGNgeuBLYrWUoaWSWVFUl+X3gnVV1fJIXtg4lSZIkjYEFgglZfoJBkr2BlzSKI43VoiRHA0cCj0oyD9iwcSZJkiRpFDxisJZU1UJg39Y5pJE5HFgMvLCqfgg8AHhb20iSJEnSONikcEKSvGrW5Ty65mn3qKrfaxRJGpUk84Ezq+qg1lkkSZKkMfKIweRsMevzJXQ9CT7RKIs0OlV1e5I7kmxZVde3ziNJkiSNjQWCybmiqj4+eyHJ04GPr+DfS7rzbgQuTXIGcNPMYlW9vF0kSZIkaRw8YjAhSRZW1d6rWpN01yV57lzrVXXius4iSZIkjY07CNZQkkOAJwD3T/KOWU8toDtqIGlCqurEJJsAD6qqK1vnkSRJksbEKQZr7jrgAuBXwIWzHqcCNiiUJijJk4GLgc/31w9NcmrTUJIkSdJIeMRgQpIsAG6qqtv76/nA3arq5rbJpPFIciFwMPClqtqrX7usqh7SNpkkSZI0/dxBMDmnA5vMut4EOLNRFmmsbptjgsEdTZJIkiRJI2OBYHI2rqobZy76zzdtmEcao8uTPAuYn2SnJMcBX20dSpIkSRoDCwSTc1OSX08sSPIw4JaGeaQxehmwG7AY+DBwA3BU00SSJEnSSNiDYEKSPBz4CF3TwgD3AQ6vqgubBpNGJMkLq+r45dbeUlWvaZVJkiRJGgvHHE5IVZ2fZBfgwf3SlVV1W8tM0gg9LcmvqupDAEneybK9PyRJkiTdRe4gmKAkDwF2BTaeWauqk9olksYlySZ0I0Q/CPwf4JdV5REDSZIkaQIsEExIkmOAx9AVCD4LHAJ8paoOa5lLGoMkW8+63AL4NHAu8LcAVfXzBrEkSZKkUbFAMCFJLgX2BC6qqj2T3Bs4paoe3ziaNPWSXAMUXX+PmY8zqqp2aBJMkiRJGhF7EEzOLVV1R5IlSRYAPwYe2DqUNAZVtX3rDJIkSdLYOeZwci5IshXwfuBCYCHwtaaJpJFJsmmSv0nyvv56pyRPap1LkiRJGgOPGKyhJAdW1blJ7lZVi/u17YAFVXVJ23TSuCT5KF0B7jlV9ZAkmwJfraqHtk0mSZIkTT93EKy5d/Qff71boKq+a3FAWit2rKq3ArcBVNXNLNuPQJIkSdJdZA+CNXdbv935AUnesfyTVfXyBpmksbq1H3VYAEl2BBa3jSRJkiSNgwWCNfck4HHA79FtfZa09hwDfB54YJIPAQcCz2uaSJIkSRoJexBMSJI9q+qbrXNIY5fkHsB+dEcLvl5VP20cSZIkSRoFCwQTkuQE+m3Ps1XVCxrEkUYpSYAjgB2q6g1JHgTcp6rOaxxNkiRJmnoeMZic02Z9vjHwFOC6Rlmksfpn4A7gYOANwCLgE8DDW4aSJEmSxsACwYRU1SdmXyf5V+ArjeJIY7VvVe2d5CKAqvpFko1ah5IkSZLGwDGHa89OwL1ah5BG5rYk81k6xWAbuh0FkiRJktaQOwgmJMkiujct6T/+EHh101DS+LwD+BRwryR/BxwG/E3bSJIkSdI42KRQ0lRJsgvwWLpi3Ber6luNI0mSJEmjYIFggpLcH9iWWTszqurL7RJJ45JkR+B/q2pxkscAewAnVdUvW+aSJEmSxsACwYQk+QfgcOAK4PZ+uarq0HappHFJcjGwD7Ad8BngVGC3qnpCw1iSJEnSKNiDYHL+AHhwVS1uHUQasTuqakmSpwLvrKrjZiYaSJIkSVozTjGYnKuBDVuHkEbutiTPBJ4DnNav+XMnSZIkTYA7CCbnZuDiJF8Efr2LoKpe3i6SNDrPB14M/F1VXZNke+DkxpkkSZKkUbAHwYQkee5c61V14rrOIo1Zko2AXejGiV5ZVbc2jiRJkiSNggUCSVMjyROB9wD/TTfmcHvgT6rqc02DSZIkSSNggWBCkuwEvBnYFdh4Zr2qdmgWShqZJN8GnlRV3+mvdwQ+U1W7tE0mSZIkTT+bFE7OCcC7gSXAQcBJwClNE0njs2imONC7GljUKowkSZI0Ju4gmJAkF1bVw5JcWlW7z15rnU2adv1YQ4DHA9sCH6PrQfB04HtV9ZJW2SRJkqSxcIrB5CxOMg+4Ksn/Bb4PbN44kzQWT571+Y+AR/ef/4RZR3okSZIk3XXuIJiQJA8HvgVsBbwR2BJ4a1V9vWUuSZIkSZJWhwUCSVMjyQOA44AD+6VzgKOq6n/bpZIkSZLGwQLBGkpy6sqer6pD11UWaeySnAF8GDi5XzoSOKKqHt8ulSRJkjQOFgjWUJKfAP8D/CvwDbrZ7L9WVWe3yCWNUZKLq+qhq1qTJEmSdOc55nDN3Qf4K+AhwNvpuqz/tKrOtjggTdzPkhyZZH7/OBL4WetQkiRJ0hi4g2CCktwNeCbwNuD1VfXOxpGkUUmyLV0Pgv3pxhx+FXh5VX2vaTBJkiRpBCwQTEBfGHgiXXFgO+BU4INV9f2WuSRJkiRJWl0WCNZQkpPojhd8FvhIVV3WOJI0Okn+sqremuQ4up0DsxXwc+CUqvrvdZ9OkiRJGgcLBGsoyR3ATf3l7P+ZAaqqFqz7VNK4JHlyVf1Hkueu4J/cA3huVe25LnNJkiRJY7JB6wDTrqps9CitZVX1H/3HE1f0b5LctKLnJEmSJK2aOwgkSZIkSZJjDiVJkiRJkgUCSZIkSZKEBQJJUyTJzkm+mOSy/nqPJH/TOpckSZI0BhYIJE2T9wNHA7cBVNUlwB82TSRJkiSNhAUCSdNk06o6b7m1JU2SSJIkSSNjgUDSNPlpkh2BAkhyGPCDtpEkSZKkcXDMoaSpkWQH4H3AAcAvgGuAI6vquy1zSZIkSWNggUDS1EmyGTCvqha1ziJJkiSNhQUCSVMjyVbAc4DtgA1m1qvq5Y0iSZIkSaOxwar/iSQNxmeBrwOXAnc0ziJJkiSNijsIJE2NJAurau/WOSRJkqQxskAgaWokeSVwI3AasHhmvap+3iyUJEmSNBIeMZA0TW4F3gb8Nf2ow/7jDs0SSZIkSSPhDgJJUyPJ1cAjquqnrbNIkiRJYzOvdQBJuhO+A9zcOoQkSZI0Rh4xkDRNbgIuTnIWy/YgcMyhJEmStIYsEEiaJp/uH5IkSZImzB4EkiRJkiTJHQSShi/Jx6rqGUkuZen0gl+rqj0axJIkSZJGxR0EkgYvyX2r6gdJtp3r+aq6dl1nkiRJksbGKQaSBq+qftB/+pKqunb2A3hJy2ySJEnSWFggkDRNHj/H2iHrPIUkSZI0QvYgkDR4Sf6UbqfAjkkumfXUFsBX26SSJEmSxsUeBJIGL8mWwN2BNwOvmfXUoqr6eZtUkiRJ0ri4g0DS4FXV9cD1SZYs35AwyclV9exG0SRJkqTRsAeBpGmy2+yLJBsAD2uURZIkSRoVCwSSBi/J0UkWAXskuaF/LAJ+BPx743iSJEnSKNiDQNLUSPLmqjq6dQ5JkiRpjNxBIGmanJZkM4AkRyY5Nsm2rUNJkiRJY2CBQNI0eTdwc5I9gT8D/hs4qW0kSZIkaRwsEEiaJkuqOxf1+8A7q+pdwBaNM0mSJEmj4JhDSdNkUZKjgSOBRyWZB2zYOJMkSZI0Cu4gkDRNDgcWAy+sqh8CDwDe1jaSJEmSNA5OMZA0FZLMB86sqoNaZ5EkSZLGyB0EkqZCVd0O3JFky9ZZJEmSpDGyB4GkaXIjcGmSM4CbZhar6uXtIkmSJEnjYIFA0jT5ZP+QJEmSNGH2IJAkSZIkSe4gkDR8ST5WVc9IcinwG1XNqtqjQSxJkiRpVNxBIGnwktyvqq5Lsu1cz1fVtes6kyRJkjQ2FggkDV6ShVW1d5KTq+rZrfNIkiRJY+QRA0nTYKMkzwIOSPLU5Z+sKhsXSpIkSWvIAoGkafBi4AhgK+DJyz1XONlAkiRJWmMeMZA0NZK8sKqOb51DkiRJGiMLBJIkSZIkiXmtA0iSJEmSpPYsEEiSJEmSJJsUSpoeSfaeY/l64NqqWrKu80iSJEljYg8CSVMjydeBvYFLgAAPAS4HtgT+tKpObxhPkiRJmmoeMZA0Ta4D9qqqfarqYcBewNXA44G3Nk0mSZIkTTkLBJKmyc5VdfnMRVVdAexSVVc3zCRJkiSNgj0IJE2Ty5O8G/hIf304cEWSuwG3tYslSZIkTT97EEiaGkk2AV4CPLJfOhf4Z+BXwKZVdWOrbJIkSdK0s0AgSZIkSZI8YiBpeiQ5EHgdsC2zfn9V1Q6tMkmSJElj4Q4CSVMjybeBVwIXArfPrFfVz5qFkiRJkkbCHQSSpsn1VfW51iEkSZKkMXIHgaSpkeQtwHzgk8DimfWqWtgslCRJkjQSFggkTY0kZ82xXFV18DoPI0mSJI2MBQJJkiRJkmQPAknDl+TIqjolyavmer6qjl3XmSRJkqSxsUAgaRps1n/comkKSZIkacQ8YiBJkiRJktxBIGn4krxjZc9X1cvXVRZJkiRprOa1DiBJq+HC/rExsDdwVf94KLBRu1iSJEnSeHjEQNLUSPJ14JFVtaS/3hA4p6r2a5tMkiRJmn7uIJA0Te4OLJh1vXm/JkmSJGkN2YNA0jR5C3BRkrOAAI8CXtc0kSRJkjQSHjGQNFWS3AfYt7/8RlX9sGUeSZIkaSwsEEiaGkkeNdd6VX15XWeRJEmSxsYCgaSpkeQ/Zl1uDDwCuLCqDm4USZIkSRoNexBImhpV9eTZ10keCPx/bdJIkiRJ4+IUA0nT7H+B324dQpIkSRoDdxBImhpJjgNmzkXNAx4KLGwWSJIkSRoRexBImhpJnjvrcgnw3ao6t1UeSZIkaUwsEEiSJEmSJI8YSBq+JJey9GjBMk8BVVV7rONIkiRJ0ui4g0DS4CXZdmXPV9W16yqLJEmSNFbuIJA0eDMFgCTbAz+oql/115sA926ZTZIkSRoLxxxKmiYfB+6YdX17vyZJkiRpDVkgkDRNNqiqW2cu+s83aphHkiRJGg0LBJKmyU+SHDpzkeT3gZ82zCNJkiSNhk0KJU2NJDsCHwLuRzfB4H+A51TVd5oGkyRJkkbAAoGkqZNkc4CqurF1FkmSJGksLBBImhpJ7gY8DdiOWVNYquoNrTJJkiRJY+GYQ0nT5N+B64ELgcWNs0iSJEmj4g4CSVMjyWVV9ZDWOSRJkqQxcoqBpGny1SS7tw4hSZIkjZE7CCRNjSRXAL8FXEN3xCBAVdUeTYNJkiRJI2CBQNLUSLLtXOtVde26ziJJkiSNjU0KJQ1ekq37Txc1DSJJkiSNmDsIJA1ekmuAojtSsLyqqh3WcSRJkiRpdCwQSJIkSZIkpxhIkiRJkiQLBJIkSZIkCQsEkiRJkiQJCwSSJEmSJAkLBJIkSZIkCQsEkiRJkiQJCwSSJEmSJAkLBJIkSZIkCQsEkiRJkiQJCwSSJEmSJAnYoHUASVqVJJcCNddTQFXVHus4kiRJkjQ6qZrrNbckDUeSbVf2fFVdu66ySJIkSWNlgUCSJEmSJHnEQNLwJVnEyo8YLFjHkSRJkqTRcQeBJEmSJElyB4Gk6ZPkXsDGM9dV9b2GcSRJkqRRcMyhpKmR5NAkVwHXAGcD3wU+1zSUJEmSNBIWCCRNkzcC+wH/VVXbA48Fvt42kiRJkjQOFggkTZPbqupnwLwk86rqLGCf1qEkSZKkMbAHgaRp8sskmwNfBj6U5MfATY0zSZIkSaPgFANJUyPJZsAtdLufjgC2BD7U7yqQJEmStAYsEEiaCknmA2dW1UGts0iSJEljZA8CSVOhqm4H7kiyZesskiRJ0hjZg0DSNLkRuDTJGczqPVBVL28XSZIkSRoHCwSSpskn+4ckSZKkCbMHgaSpkmQT4EFVdWXrLJIkSdKY2INA0tRI8mTgYuDz/fVDk5zaNJQkSZI0EhYIJE2T1wGPAH4JUFUXAzu0iyNJkiSNhwUCSdPktqq6frm1O5okkSRJkkbGJoWSpsnlSZ4FzE+yE/By4KuNM0mSJEmj4A4CSdPkZcBuwGLgw8D1wCtaBpIkSZLGwikGkqZGkr2ramHrHJIkSdIYWSCQNDWSnAXcB/g34KNVdVnjSJIkSdJoWCCQNFWS3Ad4BnA4sICuUPCmtqkkSZKk6WeBQNJUSrI78JfA4VW1Ues8kiRJ0rSzSaGkqZHkt5O8LsllwHF0Ewwe0DiWJEmSNAruIJA0NZJ8DfgI8PGquq51HkmSJGlMLBBImhpJNgF27C+/U1W/aplHkiRJGhOPGEgavCQbJHkr8D3gROAk4H+SvDXJhm3TSZIkSeNggUDSNHgbsDWwQ1U9rKr2pttJsBXw/1oGkyRJksbCIwaSBi/JVcDOtdwvrCTzgW9X1U5tkkmSJEnj4Q4CSdOgli8O9Iu3A1Y5JUmSpAmwQCBpGlyR5DnLLyY5Evh2gzySJEnS6HjEQNLgJbk/8EngFuDCfnkfYBPgKVX1/VbZJEmSpLGwQCBpaiQ5GNitv7yiqr7YMo8kSZI0JhYIJEmSJEmSPQgkSZIkSZIFAkmSJEmShAUCSZIkSZKEBQJJkiRJkoQFAkmSJEmSBPz/xlOPvXisOd8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124200"/>
            <a:ext cx="3886200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5257800"/>
            <a:ext cx="38862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1752600"/>
            <a:ext cx="3886200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76800" y="1752600"/>
            <a:ext cx="426720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76800" y="5181600"/>
            <a:ext cx="426720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76800" y="3124200"/>
            <a:ext cx="4267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矩形 24"/>
          <p:cNvSpPr/>
          <p:nvPr/>
        </p:nvSpPr>
        <p:spPr>
          <a:xfrm>
            <a:off x="304800" y="2286000"/>
            <a:ext cx="8915400" cy="6858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矩形 25"/>
          <p:cNvSpPr/>
          <p:nvPr/>
        </p:nvSpPr>
        <p:spPr>
          <a:xfrm>
            <a:off x="457200" y="5867400"/>
            <a:ext cx="8763000" cy="9144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180975" y="228601"/>
            <a:ext cx="9572625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Lato Heavy Bold"/>
              </a:rPr>
              <a:t>GROUP </a:t>
            </a:r>
            <a:r>
              <a:rPr lang="en-US" sz="4800" dirty="0" err="1" smtClean="0">
                <a:solidFill>
                  <a:schemeClr val="bg1"/>
                </a:solidFill>
                <a:latin typeface="Lato Heavy Bold"/>
              </a:rPr>
              <a:t>vs</a:t>
            </a:r>
            <a:r>
              <a:rPr lang="en-US" sz="4800" dirty="0" smtClean="0">
                <a:solidFill>
                  <a:schemeClr val="bg1"/>
                </a:solidFill>
                <a:latin typeface="Lato Heavy Bold"/>
              </a:rPr>
              <a:t> SPECIFIC INDUSTRIES: 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Lato Heavy Bold"/>
              </a:rPr>
              <a:t>Clustering the </a:t>
            </a:r>
            <a:r>
              <a:rPr lang="en-US" sz="2400" u="sng" dirty="0" smtClean="0">
                <a:solidFill>
                  <a:schemeClr val="bg1"/>
                </a:solidFill>
                <a:latin typeface="Lato Heavy Bold"/>
              </a:rPr>
              <a:t>specific industries </a:t>
            </a:r>
            <a:r>
              <a:rPr lang="en-US" sz="2400" dirty="0" smtClean="0">
                <a:solidFill>
                  <a:schemeClr val="bg1"/>
                </a:solidFill>
                <a:latin typeface="Lato Heavy Bold"/>
              </a:rPr>
              <a:t>using K-Means where k = </a:t>
            </a:r>
            <a:r>
              <a:rPr lang="en-US" sz="2400" dirty="0" smtClean="0">
                <a:solidFill>
                  <a:schemeClr val="bg1"/>
                </a:solidFill>
                <a:latin typeface="Lato Heavy Bold"/>
              </a:rPr>
              <a:t>7</a:t>
            </a:r>
            <a:endParaRPr lang="en-US" sz="2400" dirty="0" smtClean="0">
              <a:solidFill>
                <a:schemeClr val="bg1"/>
              </a:solidFill>
              <a:latin typeface="Lato Heavy Bold"/>
            </a:endParaRPr>
          </a:p>
          <a:p>
            <a:endParaRPr lang="en-US" sz="2800" dirty="0">
              <a:solidFill>
                <a:schemeClr val="bg1"/>
              </a:solidFill>
              <a:latin typeface="Lato Heavy Bold"/>
            </a:endParaRPr>
          </a:p>
        </p:txBody>
      </p:sp>
      <p:sp>
        <p:nvSpPr>
          <p:cNvPr id="6146" name="AutoShape 2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8" name="AutoShape 4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50" name="AutoShape 6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2819400"/>
            <a:ext cx="9105900" cy="58769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52" name="AutoShape 8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2819400"/>
            <a:ext cx="9105900" cy="58769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0" name="AutoShape 2" descr="data:image/png;base64,iVBORw0KGgoAAAANSUhEUgAABBAAAAKfCAYAAADXUzvHAAAAOXRFWHRTb2Z0d2FyZQBNYXRwbG90bGliIHZlcnNpb24zLjMuMiwgaHR0cHM6Ly9tYXRwbG90bGliLm9yZy8vihELAAAACXBIWXMAAAsTAAALEwEAmpwYAACh4klEQVR4nOzdd5wkVbn/8e/ZXZAkS5QMS5AoCEgyXFlMYCIoSjCgooiomAXz6vUq6gVREe8PBQQDmJAgGUFFEEm7S1rYJS6ZJUnYACzP74/nNFNTc6qqq7pnpqfn8369+rWzdfpUeLpO9amnq04FMxMAAAAAAECZCaO9AgAAAAAAoPeRQAAAAAAAAJVIIAAAAAAAgEokEAAAAAAAQCUSCAAAAAAAoNKkkVzYKqusYlOmTBnJRQIAAAAAgArXXHPNw2a2atl7RjSBMGXKFF199dUjuUgAAAAAAFAhhHBX1Xu4hQ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UmUCIYSwTgjhkhDCTSGEG0MIn4rTVwohXBhCmBP/XXH4VxcAAAAAAIyGdq5AeE7S58xsc0k7Sfp4CGFzSYdL+quZvVTSX+P/AQAAAABAH6pMIJjZ/WZ2bfz7SUmzJK0laQ9JJ8W3nSRpz2FaRwAAAAAAMMpqjYEQQpgiaRtJ/5a0mpndH4sekLRaQZ2DQghXhxCunjdvXifrCgAAAAAARknbCYQQwnKS/iTp02b2RLbMzEySpeqZ2XFmtp2Zbbfqqqt2tLIAAAAAAGB0tJVACCEsIU8e/MbMTouTHwwhrBHL15D00PCsIgAAAAAAGG3tPIUhSDpe0iwzOypTdKakA+LfB0g6o/urBwAAAAAAesGkNt7zaknvk3R9CGFGnPZlSUdI+n0I4UBJd0l697CsIQAAAAAAGHWVCQQz+6ekUFD8+u6uDgAAAAAA6EW1nsIAAAAAAADGJxIIAAAAAACgEgkEAAAAAABQiQQCAAAAAACoRAIBAAAAAABUIoEAAAAAAAAqkUAAAAAAAACVSCAAAAAAAIBKJBAAAAAAAEAlEggAAAAAAKASCQQAAAAAAFCJBAIAAAAAAKhEAgEAAAAAAFQigQAAAAAAACqRQAAAAAAAAJVIIAAAAAAAgEokEAAAAAAAQCUSCAAAAAAAoBIJBAAAAAAAUIkEAgAAAAAAqEQCAQAAAAAAVCKBAAAAAAAAKpFAAAAAAAAAlUggjCOzNt1stFcBAAAAADBG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FSZQAghnBBCeCiEcENm2rQQwr0hhBnx9ZbhXU0AAAAAADCa2rkC4ZeSdktM/6GZbR1f53R3tQAAAAAAQC+pTCCY2T8kPToC6wIAAAAAAHpUJ2MgfCKEcF28xWHFojeFEA4KIVwdQrh63rx5HSwOAAAAAACMlqYJhJ9J2lDS1pLul3Rk0RvN7Dgz287Mtlt11VUbLg4AAAAAAIymRgkEM3vQzBab2fOSfi5ph+6uFgAAAAAA6CWNEgghhDUy/91L0g1F7wUAAAAAAGPfpKo3hBBOkTRV0iohhHskfUPS1BDC1pJM0p2SPjp8qwgAAAAAAEZbZQLBzPZLTD5+GNYFAAAAAAD0qE6ewgAAAAAAAMYJEggAAAAAAKASCQQAAAAAAFCJBAIAAAAAAKhEAgEAAAAAAFQigQAAAAAAACqRQAAAAAAAAJVIIAAAAAAAgEokEAAAAAAAQCUSCAAAAAAAoBIJBAAAAAAAUIkEAgAAAAAAqEQCAQAAAAAAVCKBAAAAAAAAKpFAAAAAAAAAlUggAAAAAACASiQQAAAAAABAJRIIAAAAAACgEgkEAAAAAABQiQQCAAAAAACoRAIBAAAAAABUIoEAAAAAAAAqkUAAAAAAAACVSCAAAAAAADDOTJs2rXYd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Yx2ZtutlorwIAABgjSCAAAAAAAIBKJBAAAAAAAEAlEghADVzqCwAAAGC8IoEAAAAAAAAqkUAAAAAAAACVSCAAAAAAAIBKJBAwLBgrAAAAAAD6CwkEAAAAAABQiQQCAAAAAACoRAIBAAAAAABUIoEAAAAAAAAqkUAAAAAAAACVSCAAAAAAAIBKJBAAAAAAAEAlEgjAMJty+NmjvQoAAAAA0DESCAAAAAAAoBIJBAAAAAAAUIkEAgAAAAAAqEQCAQAAAAAAVCKBAAAAAAAAKpFAAAAAAAAAlUggAAAAAACASpUJhBDCCSGEh0IIN2SmrRRCuDCEMCf+u+LwriYAAAAAABhN7VyB8EtJu+WmHS7pr2b2Ukl/jf8HAAAAAAB9qjKBYGb/kPRobvIekk6Kf58kac/urhYAAAAAAOglTcdAWM3M7o9/PyBptaI3hhAOCiFcHUK4et68eQ0XBwAAAAAARlPHgyiamUmykvLjzGw7M9tu1VVX7XRxAAAAAABgFDRNIDwYQlhDkuK/D3VvlQAAAAAAQK9pmkA4U9IB8e8DJJ3RndXBeDbl8LNHexUwTrCvAQAAAPW18xjHUyT9S9ImIYR7QggHSjpC0htDCHMkvSH+HwAAAAAA9KlJVW8ws/0Kil7f5XUBAAAAAAA9quNBFAEAAAAAQP8jgQAAAAAAACqRQAAAAAAAAJVIIAAAAAAAgEokEACgB83adLPRXgUAAABgEBIIAAAAAACgEgkEjHn8UgsAAAAAw48EAgAAAAAAqEQCAQAAAAAAVCKBAADoaVMOP3u0VwEAAAAigQAAAAAAANpAAgEAAAAAAFQigQAAAAAAACqRQAAAAAAAAJVIIAAAAAAAgEokEAAAAAAAQCUSCAAAAAAAoBIJBAAAAAAAUIkEAkpNOfzs0V4FAAAAAEAPIIEAAAAAAAAqkUAAAAAAAACVSCAAAAAAAIBKJBAAAAAAAEAlEggAAAAAAPSwLU/acrRXQRIJBAAAAAAA0AYSCAAAAAAAoBIJBAAAAAAAUIkEAgAAAAAAqEQCAQAAAAAAVCKBAAAAAAAAKpFAAAAAAAAAlUggAAAAAACASiQQAAAAAABAJRIIAAAAAACgEgkEAAAAAABQiQQCAAAAAACoRAIBAAAAAABUIoEAAAAAAAAqkUAAAAAAAACVSCAAAAAAAIBKJBAAAAAAAEiYcvjZI7q8adOmjejy6iKBAAAAAAAAKpFAAAAAAAAAlUggAAAAAACASiQQAAAAAABAJRIIQM6WJ2052qsAAAAAAD2HBAIAAAAAAKhEAgEAAAAAAFQigQAAAAAAACqRQAAAAAAAoA/dc/ilXZ0fCQQAAAAAAFCJBAIAAAAAAKhEAgEAAAAAAFQigQAAAAAAACqRQAAAAAAAAJVIIAAAAAAAgEokEAAAAAAAQCUSCAAAAAAAoBIJBAAAAAAAUIkEAgAAAAAAqEQCAQAAAAAAVCKBgHFpyuFnj/YqAAAAAMCYQgIBAAAAAABUIoEAAAAAAAAqkUAAAADAsJu16WajvQoAgA6RQAAAAAAAAJVIIAAAAAAAgEokEAAAAAAAQCUSCBi3pk2bNtqroC1P2nK0VwHDjEeGAgAAoF+QQAAAAAAAAJVIIAAAAAAAgEokEACMeatfMmO0V6EncLsEAAAAhhMJBAAAAAAAUIkEAgDUwNUOAFe7AAAwXpFAAAAAAAAAlUggAAAAAACASiQQAHTdlidtOdqrAAAYx2ZtutlorwIA9CUSCAAAAAAAoBIJBAAAAAAAUIkEAgAAAAAAqEQCYZSNhXvF7zn80tFeBQDDiHuFAQAA0A4SCAAAAAAAoBIJBAAAAAAAUIkEAgAAGBHcLgMAwNhGAgEAAAAAAFQigTBCpk2bNtqrAKBD/HoKAACA8YwEAgAAAAAAqEQCAQAAAAAAVBozCYQtT9pytFehp9xz+KWjvQrDol+3i1tYAGBkccsR+hH7NYCumTa5UbUxk0AAAAAAAACjhwQCAAAAAACoRAIBAAAAAABUIoHQh/568YYjv9CG99AAAAAAYxXjUmC8IYEAAAAAAAAqkUAAAAAAAACVeiqBMOXws0d7FcY+biUAAAAAAAyDnkogAAAAAACA3kQCoYvuOfzS0V4FAEAfYFAuAAB6x7Rp00Z7FXoGCQQAAAAAAFCJBAKaY7wFAKNsy5O2HO1VAIbF6pfMGO1V6Blc4QkAvYMEAgAAAAAAqEQCAQAAAAAAVBpTCQQu5wMAYHzhEc8YSdwuAQDlxlQCAQAAAAAAjA4SCP2MQQ6BcYfHDAEAgF5TNugxjy4eW0ggAAAAAACASiQQAAAAAABAJRIIAABkcBsIAABAGgkEAAAAAABQiQQCUFPVI8X+evGGI7QmAJrqlUe1lV3twKOLgf7WK8chAKiDBAIAAAAAAKjUUQIhhHBnCOH6EMKMEMLV3Vqp0Vb2mBGg13H/NsYbfqkHAAB9Ydrk0V6DSpO6MI9dzOzhLswHAAAAAAD0KG5hAAAAAAAAlTpNIJikC0II14QQDkq9IYRwUAjh6hDC1fPmzetwcd3Fpd4AAAAAALSn0wTCa8xsW0lvlvTxEMJr828ws+PMbDsz227VVVftcHEAAAAAAGA0dJRAMLN7478PSfqzpB26sVIYeT89+OLS8lmbbjZCa4Lh1I+DzbFvAgAAACOjcQIhhLBsCOHFrb8lvUnSDd1aMQAAAAAA0Ds6eQrDapL+HEJozee3ZnZeV9YKAAAAAAD0lMZXIJjZ7Wb28vjawsz+pxsrxMCGAND7phx+9mivAjDmjeU+zz2HXzraq4AexHcDMPZU3cqex2McAQAAAABAJRII6MhfL95w5Bc6bfKQSWS8q2150pajvQoA0NOmHH72mL4qoEy/bhcAjKZe6V/XvYqgEyQQAAAAAABAJRIIGHFH7vO20V6F9iWudsAAftHCeNIrvzIAQC+jbzB8eHQ1egEJBAAAAAAAUIkEAgAAAAAAqEQCAWMDtxKMCzwWbGzhMlUAGBv69Xg9ktvVrzEcy/hMuqfOgPQkEAAAAAAAQCUSCD1g9Utm9OWyAKDfcAxFL+uVq7hG7FfBHrk6kYHt2sNAtEB/IIEAAAAAAAAqkUAYCQ0z5D89+OIur8jw6PZ69msmv1+3CwAAAMD4QAIBAAAAAABUIoEAAAAAAAAqkUDAuPDXizdMTue2AoyEXhnYbCwby49q4vPv3FiO4ZH7vK3yPXUenwUAI2Es95EZsHN4kUAAAAAAAACVSCAA/WQYHmk1ln/561ft/KLZbUVX8XRbv/5q0I/bxbEBGPv68dgEYHiRQAAAAAAAAJVIIAAAAAAAgEokEAAAAPrZMNzehrGJATuB3jAat6N2CwkEAAAAAABQiQRCn/rpwReP9ip03UgN4tYJBiMaOxgArn3s16iFX7s7RpvrjtUvmTHaq4AuGMlfaukboJf06hVDJBAAAAAAAEAlEghAwli42gHDZCR/PR3BZY2lXzRpf831w69nfP79jasCANcPx2uMTyQQAAAAAABAJRIIAAAAAACgEgkEYJQVXa5bNhDmWH70S8cYoK3njaXbJQCgpVcHLAPGEm7N6H8kEAAAAAAAQCUSCBj3+MVhZB/72Y+PGAX6HQMbAhlcCdfzuBJuMK4KQDeRQAAAAAAAAJVIIAAAAAAAgEokEDBquCS22kjeXtHTt3JMm6y/Xrwhtz8AGITLlCHFW+Ma3FbQb/2QcT3A8ihb/ZIZo70KwIghgQAAAAAAACqRQADQDINIjV18dr2Hz6RzxLCR4bqKo1+vGOvX7QKAdpFAAAAAAAAAlUggYNj0wv1g4/V+QH4hGYP49RT9qI/2a8ZbGIqY9L+eHh+pX43kcbOPjtG9qmkb6uW+PAkEAAAAAABQiQQCAAAAAACoRAIBGEH9eClgL19i1bERuLSv7DFi/bi/YHzot8fjob/0+u2NI31ryAvtlUdhYpzo2/7VCN2SQgIBAAAAAABUGr8JBAYNGWoYYnLP4Zd2fZ4A0Gv6+kocDMUvtaip8ec/jvqrffurMNrC5z92jN8EAgAAAAAAaFvfJxB6/T63TvD4pPFty5O25BetYUJch89PD76YXxlaxtEvi6Olal+jrfeOsXAVz0iOWdML++ZY+ExGzGgdr/me6Bwx7Lq+TyAAAAAAAIDOkUAAAAAAAACVejKBMGvTzUZsWVyeNQ6M0KVL/Xy7zFhF+25fP95WwO0SBbicEwCAntALtyvV1ZMJBAAAAAAA0FtIIKBv8MhIdBNXL6CvcNVBX+npK2tGeF8bsV/vaENA99CexjQSCAAAAAAAoBIJBAAAAAAAUIkEgupdCshlzQBQbSwOCpTVy8f6Xl43oB+M5GDew6GXj7+rXzKjezPjMvjuIp5dHxB9OL6vm7ahLU/asmvrQAIBAAAAAABUIoFQoKsZ0ohfjYA+1+PZ+17+Vapn9Phn+IKS9Sz69XQ4Pv8mv9T2wgCAvfQrUy//2t1pv6UXPuvR1q+PeO6lNjSSxsp6AsOJBAIAAAAAAKg0KgmEfs3GDose+jWM+9bQb4bjl7+iX3l7+VfGsaJff/np1+0aKVxZ076xvK9xDAXQDWP5ONgruAIBAAAAAABUIoEAAAAAAAAq9UUC4acHX8xAPcAoov0ByOuVy0TvOfzSEVkOx0EA3dT0GFr3tq6xchvYSK7nWInJaOmLBAIAAAAAABheo5pAGKvZneH4lWGkfiEB0CdGaCBSBr2toQ8Hh+XzH6wX+i1Vv0puedKWI7QmY8NI9q+aLIvBITtX95f6Xrk6qttGY7t64ZhYpJfXbThNmzatsKxbA+JzBQIAAAAAAKhEAgEAAAAAAFQigQAAGJfG46Xe/Xrpbrd1+7Ly8bivYfgwYOfYwTF3sPF6W0G/IYEAAAAAAAAqkUAAADTGAGAAUKEPB1itMpa/G3rhiqGR/qWeKyVQBwkEAAAAAABQiQTCOMQjI9HLeiHz38RoPO6u6BeKsfzLDwbr1+M1j7vDqBuHVwVgHOiR/XosH6/Haj90JJFAAAAAAAAAlUggAAAAAACASiQQxrjVL5nR1flNmzatq/MDRl2PXM6H0cNxDegAx9C+MZYvKx/ruv09NFK3gfXMI0NLjkPs1yOPBAIAAAAAAKhEAgFApeEYUIZfhQFgeHT76sRu69fBQUcSMQRGXrevdhirAzaSQAAAAAAAAJXGTQKh6HFn6E38etLnuKe2bexrKNIL99R2HccGoOdwxWCHSo5rY/UXaIxv4yaBAAAAAAAAmiOBAAAAAAAAKpFAAABIGv1L2I/c522junwU6NPbCrh0uH0jdgl7n+5r6EHsa20r7BsQw3GLBAIAAAAAAKg0LhII/MoAjC1NBtEc7V/PAQDDq9cHWAbQGfpyY8O4SCAAAAAAAIDOkEAAAAAAAACVRi2BMBy3FfTKc2q5xA7d1Cv7NTrHsQEo1g+DaI7k8ZrvhuHF8Xp0lO3X3f5Mut2GuPx+bOEY2hxXIAAAAAAAgEokEACgJn5l6Fy/Zv77dbuAIr3+qzAAoLtIIAAAAAAAgEokEAC8oF9/+enX7QIAIItHlwO9p9/6oSQQAAAAAABAJRIIAAAAAACgEgmEhnhUE9AfeFTX+DaSn3+/7mv9ul0AAGAoEggAAAAAAKASCQQAbeFXRgAAAGB8I4EAAAAAAAAqkUAAAAAAAACVSCAAAMa8I/d522ivQk/hliMA/WTLk7Yc0eX16zGUgYPRDSQQAAAAAABAJRIIAABgTOMKFABj1Xj7pZ7j9dhHAgEAAAAAAFQigYAxhaxl54ghAAAA0D0j2b8e7b48CQQAAAAAAFCJBAIAAAAAAKhEAgHoAaN9KRJGF58/AAAAxgISCAAAAAAAoBIJhBL8KggAzfXrMbRftwvt4fNHP2K/Rj9ivx4eJBAAAAAAAEAlEggAAAAAAKASCQQAAAAAAFCJBAIAAAAAAKhEAgEAAAAAAFQigQAAAAAAACqRQAAAAAAAAJVIIAAAAAAAgEodJRBCCLuFEG4JIdwaQji8WysFAAAAAAB6S+MEQghhoqSfSnqzpM0l7RdC2LxbKwYAAAAAAHpHJ1cg7CDpVjO73cyekXSqpD26s1oAAAAAAKCXBDNrVjGEvSXtZmYfjv9/n6QdzewTufcdJOmg+N9NJN0S/15F0sMFs+922Vhe1lhed5bFsvpx3VkWy+rHdWdZLKsf151lsax+XHeWxbKGc37rmdmqBe9zZtboJWlvSb/I/P99ko6pUf/qkSoby8say+vOslhWP647y2JZ/bjuLItl9eO6syyW1Y/rzrJY1kiue+rVyS0M90paJ/P/teM0AAAAAADQZzpJIFwl6aUhhPVDCEtK2lfSmd1ZLQAAAAAA0EsmNa1oZs+FED4h6XxJEyWdYGY31pjFcSNYNpaXNZbXnWWxrH5cd5bFsvpx3VkWy+rHdWdZLKsf151lsayRXPchGg+iCAAAAAAAxo9ObmEAAAAAAADjBAkEAAAAAABQiQQCAAAAAACo1HgQxXaFEDaQ9FVJ90k6QtIPJb1S0ixJP5b0wS6WPSBpWUm3SfqSpBMk7SBptqRvSnpHwfxOlvRZ+WMo8/UOMrPpuW1axcweDiGsK+kJM3s8hDBF0naSbo719pV0n5ldFELYX9Kr4rKOM7NnQwjbyR+DuVjSbDO7Oc47OX00hBBWlLTYzJ7otF4IYVX5oz4XS7rdzJ6K05eTtJsy2yzpAjN7PoSwi6R35sp+YWa3hhA2lbSHpLXiIu6VPwXEUtPNbFZmXVaSJDN7NLHutctKpq+WXQ8ze7BpvRBCkO+T2e260sysJBZzJB0oaS9Ja2bKzpB0vJk9m9/GuPwPmtmJ7U6PZcu1PtN2y5rUiWWbFrWLkmWV1XmjmV1YUPZ1M/tWQdmu8n36r2Z2Z2b6h+RxTpaZ2Qmp+Q2XEMIS+c+6dQyrW0fSM5JWNbPbcmVbSVpDNbY57tPvkrfZP0p6nXw/vlnS/0nau6jMzJ5vb+u7L4SwUur40G6dEMIESYrHuCUlvUzSnWb2aAhhBy+yq0IIm8uPjXdIeqk8Fj+Rf7e8Qx6Lb+X39xDCyWb2/oL1KCvb1syubXd6h2W7m9mQpzY1qRPLDjGzYwvKktscQphtZhsnpr9Gfqy9wcwuaLcslif3jbJ9pklZ/N7cWP5d+ngX6qwvaRt5n+WKzPT3trZX0s+tYNCsEMJekv4e9+FVJR0Z53eTpAslnVZQ9jkzuyfOYyNJL5c0y8xuys2/07JbJV3XWv/Yt9hW0k1mdm7R/GK9Z1P1JN0o6SEzWxiPZR+IZUtI+pqZzSvb3szyVjazR0IIR0n6k5ldlohvsiyEsEL+sxyushDCVmZ2XYP5ldXbXd7fW5ibXhiLMrFP9Ql5P/94SV+W9/PvkPSkpNtz02dJ+o6ZPZabT+H3Y5Oy7PQQwiQzey7+vZykTeVtMtVmK+tJWk71z0MulHS40udDX5D/uPwODe57/1bSKqnprb5+UT+/aVlFncJzpbr1mp6H5D+v3Ge3q6Q9Nbhffob8e3zIdDM7L1O3a+chFXVKz1GqDPsgiiGEf0g6RdJkSe+VdKKk30t6k/zA+qUulv1d0hOSvifp+5I+Y2Z/DCG8XtKfJR1WML8fStpH0gqJesdIWkr+IX9S0q/j/1eRNF/SfyT9r6TPS7pM0k6SFsq/eJaR9Li8gZ8m6fWSVo91H5f0ilhnxfjeCZLm5aY/K+mjkt4j34nXlnfib5N3sv8o6Ys1y06U7zSpOhfIDyh7xPW+N36UJ0g6Wp5oqVPvLPmBbj1J60qaLukl8bO6RNLHJV0naRdJl8cYbCnpSvnTPf4qb2x3yBvuIfIv7pdJOlVS68t4bUmHxr9/nJu+r6RzJa0fP4PHJQVJy0u6OL7/0JplV8S/d0rUOVnS1+X7WisOa8f3fUvS+wuWVVTPYkxvyE3fSNLf5F8Y+VjsG//+l6STcmUHSFrJzPZRQghhrpmt2+70pmXdnt8Ir/t3JB0s/8zeLuloM/tJLHtAvq9emyi7SX6MWku+Tx7W6ryEEK6X9HS+LISwpfxzfKzdOrFslqQXy49X18qToXeWrUf8sjw/luXr3B7n9ZC8k/wBM7uqjW2eEZextqRzzey3cfqxknaVt+cnJL1Invh6q6TN4/yWTJQ9I2lVSc/L2+bX5MeI2ZKmyY/T+bK58vb2ZI06s+XHvK/Fsg9J+rakDeTH6zslPVqjzpLy75PPxrKD5R3ZpyRtIj8mbihP7F8oaUf5MfJQSbfIj5ObyDt5v5O0u7ydZxPcQX4svVh+4ndlQdlkSZ/JlZ0h7zwGeQc0O/3tkjbLTK9T9jr58Ttb9lNJP4j/v6RGnUNi+fW5si9J+o483rcntnkp+XF0QZwm+Wc4X9IyZjZRkkIIH5F/J/1Z3jdY18zWKSh7ysx2jWWbSzpd3i5WkLSbmf07Nz1IOs/MDk7UqSq72sz2jmWvkXfmb5OfsO5nZufUqLORpHvM7JWxbA/5Pvs3SftJOtjMfhlC+Kqk/4r13iZpopm9I9aZLOkoSdvLv5deYWabxLLfyb8f/yDpDZKOMbPlEmUXSnrQzKaGEN4nbzP/kO/3L5L0KvMfarpR9h5J3zCz74cQviBPqp8jaWd5UuUVBfNbSdLL4rExX29rSeuZ2fwQwvfkbfd0eZLvz2b2oUQsviFp+7is7eR90OfjZzZZ3m9cVd6+T7H441UIYZ6ku/JlIYTn4ud2ivyE+3FF3S4LISyWt61T4/JvanN+ZfUWyL+/zo11zzezxUXbG+tcK+9Pn2JDE9nnyI8Ny8uPSdfHGLcS2Bflpr8xvlbX0D7+i+TH64/WLFte0nPytpav8xtJH5b0iKRPyY9pd8j3wd/Iz0NSyyqq9wr59+Gjqncespv8R9XU+dBh8u+2f0h6i/z75XH5j1F3y4/R2el7yc+53idpiob284+VH5vrlM2QH0fXSdT5vbwf/biGnit9S/6dmlpWUb0VYt2rVe885Ch5Yj91PrS1/DM9WYP73t+Nf38pN/398h/Al1H3zkPKzmvKzlEOsYIk/hBmNqwvSdMzf8/Nlc3vZpl8Z5ne7WXJDzivlDfeneL0OXF5K8s7pavG6ctKWhj/niTpQfkXr+IHuCDz3vXlXzSSN/RLEtPfKO+wfyB+wJ+Vf8G9VH5iOLtB2Vz5iX2qzp2SpsZlv0OeXFlW3gm+s2RZRfXukfS7OH0HSSfFvz8i31mXif9fRf7lIUlbSXo68xlMknRZ/HtFSYskLZHY12ZLmpOYvmSM+z6tzyJOnyjvgD/ZoGx23AdSdZ6WtGNiPXaKZUXLKqp3h/yXkvz09UtisaSkZ0ra5SL5CUn+tUDeoclPv17+pfjZxOtz8naSKjujoKyszufkX34/Trx+EstS9S4tqPcT+RfEmYnXWfITiycSryfjNm+beM2RdH+M5QryTuUP4/8XSJpUUPaU/Mt7BfmX/Y2SNiwrk/RP+fGh7Tqx7GlJW8S/947rvFPFsq6S/5KXqjNf0hqZtnyzpL3a2ObH5cnFPWPM/yTvFF0vTzgsIT+2Lplp7wvi36myp+QnkfvJO5n7yo+tb5cnWVJlN0iaWbPO2+UJ4i3lx/+HJb0mrse18l8U69TZNq776vK2+4SkTWLZejG+E+WdiCckLR/LZsrbYJB3MlqJ/9b3ya8lTZWf1EyVdH/8e3ZJ2fPyjtIlmdcCeVv4T2L6JbEsVaeq7HlJf5F34k+MrydjnQdr1jlR3pZ/J+8AfSO+Hov/3lewzX+SJ8ZWyx5XE32UqzT4u3xBm2VnS3pz/PtmSZcnpu8gTzqk6tQpu0TStvHvG+SJgjp1NtDgPs/lktaPf18naWZmH1820w6z2/sLeZ9gPXki6slM2TW575qFqbK47jMysV05/r1Mrk43ym6UX4Eg+YnC0pnjSbvzK6t3jaQJ8e9bMjHMxyIbw0vkyQTJTzbmZ/7+Wlznm+X79U0FZQ9KOkh+gvmI/Pt2X0lLy4+vb+ti2Qz5Dzf/I/8+min/FXtKxfyml9SbLu/TfUR+kvag/ARsTkks7pafLM+Vn+B9RtKa8f2t/SnIf1FtxXpGfA2anvnuSvXxN1Nx/7+sbJb8uyFVZ4G8r9s6/re+q1erWI+iejfH2Nc+D8lsf/6cZ0HmvctI+ltmWdMT09eV9zVa32X5fv4jDcpulydUU3UeU/oc6o3yvkbRsorq3S7povh3nfOQJ1R8PvRINqaZeRSdo7S+y7t5HlJ2XlN2jjIzte7J7Wn3jU1f8gPrxvJM9cOStovTN5I3wG6WTY87w7vknbo94/SdY8CK5ve0PPOWrJfZlrszf18nPyBNlJ/gT8iULZSfwK0YP8SV4vSlNPhLZ6KkazPzuzE/vTW/XEyviv9OaFg2U9LNbda5puF6XFOwrEHbpYHO8NIa3JFbkInbupKuyJQtkmf+8/varZJuS0xfT+Un07XL5I12yIGg6fzaWNatielLyrOeqVisF2P4rty+OUF+UHlW8ReU3Gte3J/z06fIO/z/rYFOe/ZVVPZs/Jzr1GmVHSS/WiL/Kqq3SH5sSNV5Xv7r9c6511T5ZWmrFcTe5BnbS3KvpzX4S3ii/NLIP0halJtHtizfTnaJn+9OynTqc2VzNLjdtFMnVbaFvHO7Z41lZessyNVZQ358PzRRlt3mfNlX5Nn/6zRw/Dsv957sCU5Z2a3tlMm/G66tUydRNqvB/GaVlN1QUjY98/cMDXSMT8jVmSnvQF8oaes47fZMWy8qe6f8V5k3Z+Z1R9H0sjptlG0vPzn4WI1lJevEf9eN+9X3NJCAbmebXyFvy4fG97Wmz5R/V6+seDKeWeaCkrKiz+taDXS0p7dTp2bZNbllXVunTqLsyszfN8fXK5TrSObqzMiVPSz/dW9p+RWircTiLvKkTqpsjqR/xb8vkbRU/HtijPtaXSy7XLGdSjpP0orx76Uq5jdffgVCqt6Tkl4X//8nxe9hSb+UJ/pSsXhaA4nWK3IxHHScjNO2kv9qubCg7IHMdi0t6d3yX5kfkfRo5r3dKHtOfrl6q2wH+a+w92hwsqpwfmX1Ytnq8vb5lDL97aJYyK+QOTbG4ZI4zxXlx4j/SJoS39dKQOSnr6zB3+P5Zc6vWyZvkzMK6mSXdV9JWVv1NPADT93zkAUqPh9aIOlF8f8raiBBeb0GzlFemJ7ad1V+/lJZJj8mz6qqo+pzpcp6ue2qcx5Sej6kmBzMvaeoL7+Dcv3GXPlInocMWb/C97b7xqYv+eUTt8izcq+RH2hvjTv717pc9qi88Z4rv2z+R/KM1I3yS4KK5vcp+a8TqXpXyy9T+oK8oX5GftnvpbHuGfJLr34lv0zueA0kMu6SHwz/KunnGvjF7fj43t9JOirG6aS4zPz01mWWrV+xdlfMkGV28Fpl8i/TuQV1npZf0rRWjNmf4vRQsayieqfJD1Cvln+ZnhCnt35ZPF9+QnGppC/HspXkWea75B3BuZLeGstWlX9R3Bo/r+Pi6zx5R+W+xPRb5ZfXHSu/LHHN+NoxTpvboGxOnG+qzhz5r0H7yO85e1X8+2x5xrBoWUX1bpaf2B8maf/4Oky+n51QEItb5SfOv4t1Z8fXQ3Ha71qfZa69Hi/pwoK2PE9+qWeqbFGqTL6vPVCnTuvgLL8UtagstayL5ZfEpurMl7RLQdldknYo2eaXJqb/RX7/a376t+VJh51Lyibnpm8VP/vnCsoWaWgnrKpOq2z1XNna8hPSxQX1FiaWla2zYa7sxfLj2+KKbZ6Qm/4BeadmbqLO6oqXXBaUZTtuh+T3jVSZ/Nh9Q5068f/Zjtuebc4vWadVpoFfKnfITG+drLROiLMdwZOUO2GL0zeU9M/MZ/QH+WW1+V+UkmXyS1p/GMvW1cAJdXJ6h2UT5N+zl8g7S+0sK1knU76HPBG1d6KsaJsnyL+TL1XsiMuvnrtdntS4XQNX2SwnT9AWlS3WwFVM8zKf3ePyX6cGTY9lyTptlLWuCrte3m5WbGNZRXUmaOCqqyfjNra262/yk7dL4qs1feX4vtYVYrcrJv8z7WGa/Ptyblz2k/LbHzYoKLtI/p30rfg5XS5PBF8o6Wfy/le3yv4l7xucHF+3ya9muVqejC6a35Hyk5lUvU/EGP0jxv+x+P/p8jabisXX5bd7vi7G5EfyRPY3lTvu5vbn6TWnT5Z0V5fLZko6IDE9qPgkpmx+ZfWmK/HDSCy7NjFtovyKur/Jf21/UJ6gvCh+jo/K9/f89Hvl/atUH/8AefuqW3aTvP+VqvOIPAlyjLy/cqS8b/yNWFa0rKJ60+VXWNU9D/mlis+Hfh6X//MYmw/GGLdut8tPX1Xex/+a0v38JxuU/VnF5w3/UfocapmKZRXVOzJuV93zkHkqPh+6U9K/5fvCBfE1SwPH4/z0K+TnQt08Dyk7ryk7Rzmm6DiUfw37GAgpwQfjeszMFo9EWZP1yLxnHfkgkCY/4O8nvxdorrxB3isfa2AH+YndXPn9SZMlyczuCyGsIL//ba68UX9Efo/vTPkOvjiE8GJ5Z2n13PSlJb1W/iW3sfyyvwPN7JY4UMjn5F9Gdcp2ln8ZTk7UOUT+q+Pm8pOGL5jZ/SGEleUHsn0LllVUb315B3FS3K4jzOzJeA/lZvJGurn8144LY8wnyBv8svLOx602dNCnCRo6qOBV8XNKTZ8YP7c9MmX3yL/4T5bfv1Wn7Jz491sTdY7XwKBv2fU4U/7FVbQeZfXuSE03s5uKYpHdr+PnJzN7RA2FEDaRX5r1cKLsVfIBaR5O1JlgmUEsq+pk6t1tZvPbXY84UMzylhnAr1MhhL0lXW9mt+SmLy3p7Wb2+0SdDeUnJwsSZR+X/xp4RW76uvIv9S8nyj4p6Q1mtkeNOuvKO9NfNrOZubLJ8kTTDxP19pf0TjN7Z6LOtyX9yHKDB4UQllD8Ui7Y5mPlg6hdlJu+m6SfmNlLc9OXlV86/VBiXstK+ph8IMWncmUbSfp/kvZIlH1VfjL08Rp1NpL/UrZvfj8MIXxFfgL17Rp1NpQf479oQwcNmyK/BeyXiW1eJa779YmyYJkv8RDCWyW92sy+nHhvsiyEsE1c5y3M7CVV0zssW1N+v/12ZrZBJ3Vi2bLy7+Udzey1NbZ5DUnbmNk5+TqZ9ywjvzLpjoKyt8t/+Wy5xsyeCiHsKT8pPD03fTX5pdunJ+pUlR0k/y5quc98MObd5Ym/S2vUWUXSa83stMR2rSBpMzP7V276RPlJ7rOZyceaDxS4uqTvWxyoMh4rJqW+a/Jl8f/7y/sUk+TfhWeYD2zW1TJ5p/lNuennmw8+Vza/iUX14jZsliu7yuIgr6lYhBCmyo9hrTp3yz/33+f7OZk6RYMDf97M/regTlfLQgj7Wxy/pub8yupNNbO/JaaXDaJ8qpntmyqL5RPlx+bnQgiT5Fda3is/OU5NnyTv4z8v38dbffy75LdK7Fuz7EH5ye+jiTrfkF9qb/JkwK7yAeHvkv8YdFDBsorqzZWfkD6mGuchZpYdG6cVtxfOh0IIW8j75zfY4MEJi6avIE8wtM5rsv387eXtp07ZuvJbXlZM1HmZfJDT/DnU0vIrKN5XsKyyevvIb19o+zwk+MDRv5DftnCjpA+Z2ex4PrSfmf04Hhtf6Jeb2QOx7pDpwQdUrnuOUnYeUnZeU3iuUfadmDciCYSQHiW+dXDuapn8cus9c9NPN7PzK+a3a1G9NrZvJWnwCJchFI+aX1avbHq/CgUjgcZGv5sGx/B8K/iSjXVqj/jfryq+hMuePEAMo1Dy9IYmdZrMb6wjhp0raZO123GqLH5fvdhyT9wpmt5JWZEmdeoY7hj2u6btjrY8gBh2rtsxHG/xk+gbdkM7+00ofprVf1LTreTJWL1ownAvIIRwmHz01SAf8OTK+PepIYRzu1x2qfySsL/Ln6bw/fj3p0II/yyZ3z/lvwyl6v04hPDREMK5IYTr4uvcEMLhIYTfhRAekl+qcmUI4aEQwqnBR/KdI/9l5C3x9U1Jc0II74nvydc7M4RwVsH8poQQdg0h/Cy+78z4924xxrXLSqZPKtjeg0MISzSo9+kQwvdDCLNCCI+GEB6Jfx8RQvivEMIV8svOXoh7COGKEMLX5Ld7TJVfmrSMpF0kXRNCeH/JLndTzekKIXy9m2UVdY5ruKxkvdgWihRuszwDWbdeWQzLtqto3WvXiWWF29wkTsGfZFDkgpJ6H6xbp2J+xLCNOhXz63Z7bdImm7b/Jm25STseUmbuibgeX6+a3klZVjYeTeokykYthrn16HZ7rb3NHbT/orbcpB2X1isqG6Y4NTmuEcM2ysZ4DLv6fVJWRt+w87Ju92vK6nXQr/leCOEeSfeHEC4IfoWhgj/l6r789Nb84vnVgSGE9XLz+1BJ2ZEN6hwYz9f+O/iVwNmyr5Zs8+DtHO4rEEIIs+WXJeazLUvK7ztZtotls+XblL8kNsjvIy6cn5ktmVj3IL9v6tca+ii80+X3F/2XxUvFg1869S75PXKbWe5S6uCX898ov/Toj7l6s+QJjU0T8/uh/NaHkzX00R9ryO+BqlP23fh36lEiG8rvscpv7wHyS15uK1hWUb3fyy+v2jV3+c4B8nuO3mhm/87FaSd5UmH1/NUGIYQV5fduHaGhdpZf5pVvAEHSV8xspUQdhe4/4u8e+WWlQ4rkl0itXTC/onovlye/3pyY3yXyRFVqWd+Vj4eQKnuT/PPPK4vhV+Wfc2p+18lHns9bUX6PaL6srE6QfyHlt7dVdrb8MrS8sji1bh1Jze9X8kvRUmUHmNnyQwpC+LG8HZ+YqHOQ/LL45PzkA1KmyojhQJ3SGKbmF+fZ7Ud81m7LFXXKPpOitnyg/DLJfFsua8dBfttbqjPQ6HjYwXGyX2NYdDxs2l6btOXJ8nuf8225Kk5FbflAeaI+35ar2t2TGtqOW/WK2vJS8kvApyTqNI1TUVnZca3oWEgMBxvLMdxZPr5ZPoZd/z4pK6Nv2HZZ2TG0Sb+mrN7r5Oci+f2wUb9GkkIIi+RPvbkx+G2w35XfTvAT+dhOm2Wnm9kVofxR2Mmy4I8T/6Q86dNWnVj2sDwBcmVcr7+b2Wdj2bVmtm1qu/ImtfOmDj0vH7zhrtz0NeT383SzbLH8l+q87SvW4/kQwvYWn2meq7ekmX0sN/2eeKBaxTL3mce/Tw0hZE+ws+6V3w/3u+xE8/twQmYeQ+ZnZm/Jzyz4M4YXmdk2Ncu+JU+0nFpQZ8j2SroihPCMxWc9t1sv+HN+l24lD+J2PSDpeyGE/84nD2L5FcHvP0plt56X36u0onyQuKy3yPeBFyfqrRhCSF0aGyQt16DsxZKUKAvyAbaujn+3WPz/WmXLKqi3fvz3yIL1SMVC8vb9/+QJt/yy3lZQryyGKxSsX5C3raJ1l3y0/nbrBPmze/83V9ayWsmyiuK0gnygm9Q+tbR8TI9FibKPhRCuS0zfQr4vXpMo+3jJ/D5RsO7EcLCyGH682+21QZuc4rOr3f7LPpOitryBfAC7/GdS1o4l/0yKyoqOh43jNA5juELBOjZtr03a8tT4ntSyyuK0gtJt+U3y43+qTRa149bnVdheC8pOLFn3pnEqO4YWHdeKjoXEcHDZWI7hR+TtP/ldQ99w0LJGqm/YtM/TpF9TVm9neT/k7Yn5NenXBPmj1W+UJDP7YwhhlnxA+SXlP6gOmh78Sv3J8qe6PBdCmCbptyGEDczsM0Vl8jEtbjWzT7dbJ5Yta2b7S1II4RhJx4YQTpOPu5GKa5q1Odpi05f8HvZblR4l/itdLrtbPjpoaoTLT5TM7+NKj5h5hXyAktSj8C6TD5aSGuHyOvkVA6lR82eq/miajyv9SJAd5KN61y2bo+JHicwv2N59YlnRsorqzZQP6JJ9/vZqMR5zVTwS6EXyqx1+Jh+c5cvy5wPfFte/7oj/z6n4UX21y+K631tQ51lJ6zZYVrKe/AB2f0GdsicZLJAKnzzwnwYxLNuuonWfo9zjimrMb8jTDzqI0zOKj+NKlJU98WGx0o+7vFzSvJK4F82PGHYew2631yZtsmn7L/tMip5kcq4ST/yIZcl2XDa/YYrTeIzhcLTXWtvcxrKK4pRsyyp/kk1RO54S41TUXpNtOa77kKewdCFOdY9rTfc1YjhGYhjnV9RO6BsOLhuRvmHFdjU9rjU5hl5TEsMm/Zopcb9OPQFrvoY+unRtxadc5aZPVPWjwZ9QfARljTpDymL51+Xntckno6Rew34FgpmdF0LYWAWjxIcQvjsMZUUjXx5bVEfST1P1gt+j8j15huYxeXZmBfkl9ufKxzbIj5j/GfnlPLtLemWm7D3yJMGBiXo/jn+n5rerpGOCP6mhdWXDOvKG/uEGZQs8HOGmRJ13yy9pyW/vxbGsaFlF9VqPu/x78MESJR+5+kx549tRQwe2/KmZnRNvV9g1U/Y3+aVVL5GPcJv3QXkjSfmJvHE/mCi7skHZyfLHjqVcIs/gzk2UXVSyrKJ60+SXqqV8pmA5kj/rOLUcydtB3Rh+rWD9JH/sTqrsaPkBMqWojuTxLRqj5YSCetNUHKdvyA+2KW+RH8BTfim/5GxQeQjhbfLkVspa8i+elE+LGErqKIZHqLvttaz9F7XJk+WXD6eUtf+yzyTZls3szZljZ15RO5b8EuCiY0PR8bBpnMZjDIuOh0erWXtt0paPlo8UnlIWp6K2vLd8lPWUXyrRjiUphHCWitt/UVs+WtI/C+o0jVNR2TQVH9eKjoUSMcyaprEbw73V3e+TsjL6hoM12deOVvExtEm/pqzepyUNubI6qt2vkaQQwqXyH0qzV17fE0LYT37VgHLTp8qv8t7ZzP4epy+WdGAI4duSliwoe60y7aTNOq2y3czsvEzdb4UQ7lNxn2yIkXoKQ1DBEwm6XSZpeRWM3F8xv8lF9TLbUftReKGLT1QoSow0LSurE8uT29u0XhOh4AkNaB8xbF+T9lpWp5vtf6wghsODdtw5Yti+pu2OtjyAGHau2zEcb/Erw/GwfcO9HwZ/nKQs/Sjs5KPBY501zey2duvEsrXM7N4625EyEoMovkl+Gf4c+Um55JmljeSDU3y4i2XbyC8rOSM3/Y2S/iTpHQXzO03SO+W3LuTrfVOemMj/Sv4XSa/R0Ec/nhHn8x354Bz/kf8av7z8V/yvyDNQ+Xpnye/V2T0xv+PlYzsUJUYKkx9FZXFZRXXKHndZtqw6j9Y8Q9K/5FcU7CHP1pn8aoUz5Lcx/EB+H889MYZry2/n+KI8M7in/GqEVr1WNu3NuelnyLPMZds8EjE808xmNYjhmfKMdlkM87HIxzC7X3cSw9VLtqto3a1unViWerTqGfGqprpxag3WtJf89qBsWau9vj7GJtteD5ePm5JPPN4vf2pIqs6PJR1aMr+liGHHMXxM3W2vTdrkfXXrlH0mKm7L/5IPJrWc2m/HZ8i/dw8pKCs8HnYQp/EYw+TxUM3ba5NtvrNBnaK2/A/5lYGvU/vt+Er5lYhN2vLPJW3X5TjVOq6VHQuJYd/E8Ir4904F86v9fULfsPO+YQd9ntr9mpJ6Z8n3m271a0Z0P1SX+zVmNkttGokEwixJb7b0EwlulrRJF8tul/Ss5Qb6C34p/AMV81vN0iP+z5YH9lQNfrrAYfKnAXxaQ59W8C75uAr5Jy28S9Ix8ntQTsrV+5V8Z3pvYn7bSFpV6QTHRfKERJ2yveLfpyXqXC2/nCe/vfvG7d2uYFlF9T4n6RH5pVb5JzdsIe+gnZS7KuID8jEPip7QcIGk/0nU+0d822tt6BMf3itPwoyXGB6g8qdcNInhgfJ7uFLbdb98QNJ82aHx7x/XqLOvfHCfJ5R+4sfy8hOBOnEqe7pIWXv9hvwS4XzicWdJR0n6eqLOz+UJztT8vi+/PJAYNo/ht+XHym6117L2X9QmPxbj9/sadao+k6K2fK2ku81sR2VUtOMDJH1B3klMlRUdD5vGaTzGsOh42LS9NmnL0yStLB9ErU6citry6Sp+ulRRO95Ifs/vN5Vur0Vt+VfyDux/dzFORWVlx7WiYyEx7J8Ylj3lrMn3CX1Dddw3bNrnadKvKat3lKSH5U866Ua/ZiT3w273a/aVdKqZHaF2WJuDJTR9xeBOSkxfMga5m2WzJd2emD65jflNLqm3RMGykoNNSHqmJB7Jsji/2UV1JK2QmL5iw7I5Sg+iuGLJ9i7ZxrLajpO8odSOU0UMb5F0CzEc1hiWbVeddS+rs2TJ+oWRjpP8fsH89DskzWo4P2LYeQzL2lCqrKq9ls0vFadbJN1Ws07lZ1JQNqesTXbwmXQ7TuMxhl1trw22uXRZDeNU1g+Zkpi+fpMYDlecan4mZcdCYtgnMYzzK+yvi75hO/tat/uGjfs8ZftTg/2w8blcD+yH3e7XLFm0fqnXJA2/EyRdFUI4Vf6UBMkv79hXnnnsZtmL5I9W+Vlm+rryjMsZJfM7Q9K1IYQLEvUeUfrxj09JWi2EMMHMnpek4I8efJekJ4MP2HhSblkHxLJ3SfpTrl5o/Z2Y32IVP9JQDcpCa3kFdVLbu0Yby0rVK3u05qIQwhflmc4HpRfuyfqApAdCCGfLs4XZGL4/lqXqBf8zrJaY37MV604M24th0XZZQdkL+3aNOlWPVn2+oF5ZnJ4raHdV7XWR0o9kvUrSriGEHRN1HiiZ38KSbSaG7cVwkbrfXuu2ySXksapTp+ozKWrLD0naJISwj9pvxx+QfyZFZUXHw07iNB5j2M322qQtL6n04HBVcSpqyw9J2qigTRa143vlcS9qr0VteVX5qN+pdW8ap6KysuNa0bGQGA42lmMYZ104P/qGI983bNrnadKvKau3SNLyDc7lemE/7Ha/Zo1MeaWRGkRxcw29t/9MM7up22XyS2J21dB7Ph6rmN+KqXrypwQcI8/0ZJMLm8qDv7nicz3lTx24RD4i6es1+P6Se+T32lwkv9zsdbl6/5bvCDsm5nel/D7MVILj4jivOmV7xWX9KVHn9Lje+e3dKJbtVbCsonpbSHpavlO2GlvryQ2Hy++n2kN+T5XkI9CeKX/yReoJDWfK7+06PFHv/Lhduybmd5f8ci9i2DyGV8nvdUtt14nyUXrzZVvFv2fWqLORpB/Kv8xST/z4tfzWoTpx+rb8KSH5dlfVXleSj4+STzzuJ7/3eKlEnZPjslLzuztuGzFsHsNF8lucutVey9r/6Uq3yW00MN5OnfZf9pmUteWr5fFttx2fKX/s7cEFZUXHw6ZxGo8xLDoeNm2vTdqy5Jfs3lAzTkVt+e9xvV+j9tvxvvL95RGl22tRW75Nfn9u3Vg0KSs7rhUdC4lh/8TwnPj3WxPza/J9Qt9w8Pya9A2b9nma9GvK6i2UNE/+fdSNfs1I7ofd7tdsJOkTlnk6Q5kRSSCMdTEblR8oo/X4R4WGTx0oqpeaXpTgiImR2mXx76I6hdtbsayyeqtnp1vuyQ0jgRh2rmL9kmXyLGitOpm2ldzmTuJUt72WJR7bqZ+YHzHsPIbdbq+126T8fsva7Tiufy+05W7HaTzGsKvttck2dxqnOm25F46FHZbVPhbGcmLY3zGkb9ihbu9rKjmGxuV1fT+kXzMQp7bWd7gTCCGE5eUjga4t6RwzOyVT9nP54BVdKQshrCPPujwg6VxJPzCzZ2PZXyRdXzC/k+WXAq6VqHe6me1Zsm2rWu4RGiGEreSXgqwt6SIzuytT9iFJfyyo90pJD6XmZ2bXpdZhrAghLNGKaWbaKpJWkcf9CjN7OlP2Fnk2b21J55rZ5Zmyr8pjmKr3Yfm91fnpg555OhaNxxgWbbOZPVy3jvy+r9rt1cxOKFjOrkV15AfjWvMbLsSw99Rpy8EHWfqh/BeWOu14N/kVHsmy8XQ87JcYjlBbPlh+SXKtdjcW2nKT+JXVEzFsTRsLMTxS0k115zcW0Dd8YVrT/XCKpInd6tfE8v7fD63NwRKavuSXVhwhf3TGmfH/L4plj3WzTNKFkubKH//yE0mXS1o51nm8ZH5PyC9TTNWbJX/0xt2SjpO0Ypz+bvmBb4akGyVtn9nmB+Qjlh4tv8Tsk5my2+WPrhpUr2J+18svk7lUfonLEpmy8+uWyQ8c9xTUuTi1vbFsRsmykvUk7RK362H5pTRTMnXulg/Mcrrio6gyZQ9L+q38cqRrJB1VVU8+cuvCgvkRw85jeFPJdl1fsO5byccLabtOpt3dU7DNyfWoiFOy3bXRXmdI+q58tOv9MtO/E+eXqlM2P2LYeQxrt2WVt9ey9l/UJteRX6JYt/2XfSZFbfIX8id3fFpttuM2ypIx7CBO4zGGRW2oaXut3Zbjsp5uEKeifsh3JD2pGu04ll2j4vaabMsV6940TkXH0LLjWtkxmRj2QQwr5kffcBT6hhX7WtkxtHa/puIY2vRcboZGeT9Ul/s1sezK7LaUvdp6UycvSTNy//+KfNCXlSXN73LZ9ZKuzUx/b9whNqw5v2y9p+T3mK0g6fOZ6TMkXR/fv4P8UZB7xf8vUHziQ6x3jqQfxv/Pl7RGvl7F/MoSHLXLVJ5oSW5vG8sqitNViiOtS9pbfs/NTpk4LRf/niK/R/VTrbLM5zFJvpOfJk8UJevJP/+ZBfMjhp3HsGy7itb9n5JurVMnlj0taYuCbW4Sp2S7a6O9Pq50svKFY02iTtn8iGHnMex2e23SJpu2/7LPpKhNXidpep123MaxodtxGo8x7HZ7rb3NFcsqi1NRP+T6TJxWUBvtuI32miwbpjg1Oa413deI4RiJYcX86BuOQt+wg2No7X5NxTF0hpqdyz2uUd4P1eV+TSyb3to3ql4jkUCYJWlCbtoH4go/2+WyhZLuyk1/g3xHLJvfM5KWKqqXm75L3PFu1eBkxRryrNOhyjTOWDZR0vGS/iBpYa6sVe++kvmVJTialN2k9hMtre3dqeayWvXm5Ja1hTy7uWciTstJOk/+XNZBcYrlX5cnfRYV1HtYmYRVbn75ZRHDzmNYtl1F695OnVRZdpu7Ead222u+rJV4nJ1bVrZOPrZl7Z8Y1o9hk7Zcp7220ybz6960/bfTlh/V0ER8VTtOtdd2jofditN4jGG322s723xHjWW105YfUHGbLGrHKyfK2mnLj0u6cZjj1M5xrVv7GjHs3Rg+kYtTp98n9A077xt2q8/T6X54l5qdy/XCftjtfs1O2flVvdp6UycvSd+X9IbE9N3kX+rdLPt/ku5JTN9GfslN0fzmSdq5oN6Tkibnpm8lzzA9lpv+Ykl/lY8snZrft+UDg2yYqPe4hjbc1vyeV0mCo0HZIkn3l9RJbe8cSc9VLCtVb6GkR3PT15Zn/Z6TtHWubJJ8xOHnJe2WiOGHY1mq3v2SFhfMz4hhV2JYtl2pskWJda+q0ypbvWCbFzeI02Kl21077TWVeHxS0gMldcrmRww7j2G322vdNrlI0iM161R9JkVt+Xbl2qRVt+NWey0r63acxmMMu91e627zAklPNohTUVt+WIlnmKu8Hd8o/yW5rL2myh6U9PwwxClVVnVca7KvEcOxE8M5+Tjl5kff0Ea8b9hJn6duv6as3tOSnkrsg037NSO5H3a7XzNHue/ksldbb+rkJemVioM1DneZ/LFgKzeYX1m9/RUvj8lN31XS7xLTl5B0YP6Dy5S/UdJGiemvkPTZgvn9qmBn3EaeQatb9r/y0TZTda4v2N515Y93KVpWUb395c/4zU+fLH+UzGoFcdqjZJ9aK1UvTn9bQZ0fEcOOYzitZLsuLij7pKQzatZZV9LZkl5esM2/axCnnxS0u6r2eqzSice9JN1aUGfjkvl9nBh2HMNpXW6vZe2/qE1+U9JZNetUfSbJtix/XvOrC2KRbMexbI+SsqLjYdM4jccYTutye23Slg+U9H8N4lTUlleU9IGC7S1qx7vJO6VF7TXZluXHmrd3OU5FZWXHtaJjITHskxjKTwg3KJjfNNE3zJaNVN+waZ+nSb+mrN6rJR2ZmN60XzOS+2G3+zXrSvp50b6Rf03Q8Hu/pGtCCKeGED4QH6ExXGXrSvpDCOHSEMK0EMKOIYTQxvzK6k2RZ3nyPivpihDCptmJ5qN7fkzSqSGEg+Ponlmfl/T2fD354BpWML9z5M95Vq5sunynq1Umvzxnt4I6pyixvWY2V9KPS5aVrCdpqqRfhxBenKvzH3k27MshhN1CCEvl6n00hHBFCOGIEMLUEMKkTNmZBfXOlPTGgvldUbLu0+qWaXzG8JmS7bqoYN1fLI9h23Vi2b2SNijY5pkFy5qq4jhtrES7a6O9/kqeic77iqQbCur8tmR+k1PrTgxrxfAWdbe9JutUtMmb5b82tF2njc+kqC3/QtKRNdux5JekFpUlj4dqHqeysn6NYfJ4qObttXZblrSa/MrLtuuUtWX5PbV71mnH5qOvP67i9lrUlqdo4Hns+XVvGqeiY+hUFR/XksdCYjjEVI3dGF4i6ahufZ/QN+y8b9hBn6d2v6biGPp1Sfd0q18zkvuhutyvMbO5ZvaRxHKShv0xji8syD+cN8t/uZ8sD+R58ntGXtrlspmSXicP7A7ycRjOk49KuWLJ/JaRN7psvcfk97RsEud7rnwEzxfF9+0mPwj+O87nIjN7Ou4crfK15IOCnCvvNL0uUe86STun5ifpE3F9l5DvsOfKR8q0EMJhdcskfbGkzj4xPi/Pbq/5c0PLlpWsF7flzZJeLz/IXCDpPDObGQ9ar4nbvIt8RO7z5Y+VmR0PUlNj/VfLBws5T/7lsl6i3gXyDtWQ+cl/7SSGncVwm5LtKlr3N9WtE8t2LNnmJnFaXc3a6zslbS+/X/u8OL8HpBce/ZOq83f5fXSpslXlVyERw+Yx3E5+nO5We23SJg+qW6eNz6SwLcvb7VS1347PlV+2XzS/5PGwgziNxxgmj4dq3l5rb7OkTevWqWrL8mNUrXYsNWrL8+WjiG/ZxTg1Oa413deI4diK4Z0a6Ht39H1C37DzvmEHfZ7a/ZqKY+iDKtgHm/ZrpJHZD9Xlfo2ZPaYaRiyBMGihISwt3wHfLOmVZrbdMJdtHqe/ycx2badOql4IYRv5h/4m+eAXF8l3nKslZXfOBfIP4/txPktI+q9Yd6qkeWb21hDChFQ9+WUpqek/09AERysxMr9B2T/lO9CQOmb2YMn2zipaVkW92zRwYNhK0rXyRvf7GKc1NdDgNpI/a/aQzOexfqy7m/xeph3K6qWmSzqMGHYWwzg9uX5mdmXJuj9bt04sWzmzzVtKmt7a5jbjlK+TbHdl7VXS51SQeDSzxUVtvGh+sf0Tww5iKGlfdbG9ltQpa5P/kCela7XjxGdSqy3XbcdFZSo+HjaK03iMYdnxUM3ba+22LL9/tUn7L2zLTdpxjFPdtvzVYYhTk+Na02MoMRxDMezi9wl9wy70DTvo89Tu11QcQ/+oLvdriup1eT/sdr/mPDO7UlWszXsdOnlJmqA42ISkJSVtK2mlgvceUjKfojobybNBe1asx7qSVoh/T5E/yuNlmfLt5L/M7C5p04p5LR+XeVyibBVJ7ympu1bB9GS9kumbx533/G6UVdQp296m9V4h6Ssl+0zyntXWflSnXsl0Yth5DMvWL1nWpE7VNncQp1rtVdLSkt4iv3/z6nbqVJURw67EsNvttXabbNqO24hvYVuu247LyoYhTuMxhl1tr022ucM4FbblJu04Va9inl2PU0VZ7WMhMeyvGKami75h2/VKpnd1X2u6P3VQr+v9mpHYDzvYd0vjlH8N+xUIIYQ95ffoPS9/JuWX5c+g3ESeBbkp+3ZJX5KPB/AGM3tLnMfmkk6XX4oR5CO07mZmD4cQ3ifpa/JfMQ6UZ3D+n6RTzOyFeYcQDpf0Ufl9H/8rH4vgMvljKy6J/z4u35Euk/8i8qyk90laVj6Y0lpxdvdKOtPMZhVs8//IG9Ta8suFfpspO9YyWb9cvZPll6r91czuzEz/kHwcBJnZAyGEVeVZq1vM7MbEfL5jZl9OTF9OfonO3ZIetvjhhxB2kSd1bpLH+AIzW1iwjq+V9KCZ3RJCeLV8cMpZZnZ2nP9u8kvqFssv7blAfsn2nhocv9PN7PzUMuJyfiPPhq0lv7zmB+b3JCmEcLqZ7ZmoM1HS3+LrPDO7LFP2Vfl9sMRQHcXwAklmZlfFdrmbpJvN7JzEvE42s/fnpq0vv9ztJnlm9CEzWxhCCPL7oVsxfJF8cKC7E/NdUp6lvc/MLgoh7C/pVfLM6oXyBGA2fr+RZ5IPlCcI18zGUNIJrbgklnWumb05VVYkhHCB/N60ZPuX9EsRw1JtxPBbUvO2nGnHt8tj+GzdttykHZvZ8yGEXVWjLYcQ1pF/R92vNttxLPu5/Oq4tdXB8bCNY+F4jmFbx8NUO47TO2rLFe34uBi7d6gLbblJO471ytryHyV9r+mxME5vJ4YvkXRYtl+VqU8M+zyGIYTl5b8yX65h+D6J0+kbdtCvidNb++Fjkv7V5X5N0X54qqR9NDL9mmHdD7vxnVxre2z4EwjT5Zd3LC2/12L72DjWk2/kH+WPvQixyqclHS3po2a2ZpzH2ZKOMbNzQwg7SPqbmS0Ty66SJxMeCSHMiMv5o3yHeFo+WMSp8hE4t5OPc3CnfCTMeSGEZeUJiXXj/9eXdJSZ7RVCeKOkn8o/iFM1MFjN2vKd9FQzOyKxzfPlA6JcIelD8kTE/ma2KIRwrZltm6jzHfnAjP8n6e2Sjjazn8SyufKdPchHVv2AfHCMV8d1yidh3id/tMpUM9sqzuM18oF4bov13mt+mc8X5A3nHPkYDFMl/Ud+UDlFnqVqXYZztPwSmEnyS2NeH9+3c4zR6vKxHHaRN5AJ8stibo5xzMbv/fJ7roYciOM23CvfF66Qf8G8Qj7a8CMhhOvieub9SJ49+3KMwd/N7LPEsGsxvC8ub5L8JHNHeaf8jfL7Fefklr+L/FF9V5nZ7iGEPeRt+2/yg/qykjY2s/khhO/Jn097uvz+sPfK2+VtMYZ/MLN5cT1+E9dhGXnSbzlJp8nHCllHPjruW+QH6sfln8398i+Lk3IxPEDSBvLEZSqGrUsDW1+0h5nfT7etfP/IfwkG+eVkP1K6/RPDzmPYpC3PlX9vHJprxxvFeb8irlNbbblhO27dp7xy3O522/Jp8ssTd1H77TjE+Z0hv1ey3ePhXvJLX2/KzKfqWDheY1jUlj8t6SENtOVWO75Y3v9ZI9bvuC2XtOPXS9osxv0far8tf07+K1S+LRe247gtN2hoO27VS7ZlSYfL7+FtJS3bORY2jeEJ8se4XaP2j4XEsH9i+IMYm/eqO98n9A077xuW7Yf7S/qkmR3XpX5N2X74ibjM76oL/Zq4HiO1H3a1X5NY33LWxmUKnbwkTc/8fUOu7HpJf4jBWiZOuz3+e21qHvH/8xUv9ZDvpEu16ki6MfO+HSQdFYP/dJw2Uf7lPiHzvoWZvyfmlr1I0hKJ7XoifthP5F5PelgHvfcr8qsaVi6o05rXc/H9K8QP+ofx/wvkDWJl+dUbq8fpK8oHA/m1fGc9IL7mxX/vzKzDJZK2jX/fonh5jfzXlaXj35PislaU9BH5wBsPypMaO2sg0bOMPEPY+syWkD+PtvX/VRQvj5Enay5PxC/In3t6u6Q7Mq/W//PPNn5vXP6GJfWeUXx2cNyW4+QHjxcRw67FcGJc9yckLR/ft3Qs+7X8wNQ6QN0v/+LYOb7vcknrZ7Yv2+6u0eA2uUADX5DHx8/jvPiZ3JBZvwclTcwcT66Lfy8jP7BKfuvSwnz8Mssy+ZfZJYnXYnkmfQX5VUut+C2Wt/VUnXzcs+2fGHYnhnXb8p2SDki04w0kLcgsp922fIfqt+Otssuq0ZYXKfNMdLXXjge1f7V/PLxH0qOJ+JUdC8dzDFNteXrcnqka3I53ljQnM79utOW75SOW59txaK1fnbYsb5PzVaMdt9H+i9ryTfI+W51jYaMYxs9kZiJ+ZcdCYtg/MXxSg49RnX6flB0P6Rt2vh/eImlmzWNh0/3wduXOMTPLKmuTvbAf3qnu9mt2TsWh6NX2G5u+5Aed1gFoh8z0iZkPe48YxL01kEB4XP7YkLNioJbJ1L0jfljfknRM3PG+Id9xP1/QmM6VZ2fOkGdcfiXpPXEHvCP++x75c0SPyuxkiyStl5jnvSp+hvmzyuzwcdoH4jo/p/QzVmdJujsXn+PlCZbsjjAzV2+mPGv3W0lrthpE/DebCLkm11Bvin+fJ2nF+PdSynXO5FnPQ+XPqH02877HMjvkRPkBrnVFy9KKDVKeMb0tsb07xNiuWxLDpXLT3iB/vupzqXryTOzduWlfj/tW9kuRGHYew+m598yQ9Bl59nnrVgxz8bsyV+cJSa+Lf/9JsZ3JD6Dzc+9dQn5Z/Slx3ZeUHwCfVBwbRZ6tvTn+vaIy96DJOyPv0uAvognyK5XmS3ppQQyfyf1/F/kJ/W3KJCtrtP/sSQwxbBbDRXXbsgracfz/U4pj4aj9tjxffvLWdjuO/18o/9Wl7bYctznfJkvbcSuGiWmlx0P5yehD+fjFf4lhcQyz6zdB3j8Y1I4TMexGW35c3j/Kt+OlYpxeVLMtz5U0o2Y73kneIS1q/0VteYGku/Lxi/+focSxsIMYztTg/bydYyEx7JMYKte/zsSv0fdJIob0DQemdbwfyq/AmJPYB5v2awr3Q/lVGHMT+2DTfs2I7YdF+2D8f5Pv5H/l16/s1dabOnnJH3OxVGL6FPllPq3/Lyu/vOMf8f87517LxemrSfq4fLTLj0n6oXzAisMkfa5kPSZJ2k9+68Ek+aVax8gv/5os6ZD4/49oIEu1tDzjc6s8AXFcfJ0n/5Xm0IJl/Vs+hkN++m6x3g6Jsr9I+m1i+rfl2awl4v/XzpQtpYEs3SvkGajPK2ZG485/nfxXxSczO9DL4w5+cnzdJulEeZbqzpIY/kzSpZKuip/VWfIM2gXyRNH58f+XSvpyrDM1rsdN8X0XyBvRFZKOkPTygmX9SYlsmPz+qFmpevIM3bGJ6R8mhl2J4fMayIJnD7aTFQ9k8ku//iBvS61LslpX5jwjaY34viXjOlwiv6TsLPmX5iUxDnNKYvhF+cHzLvlB76+Sfi7pPkkPxL9vlvTB+P5V5W3yd/LO9uz4eihOO0TSJgXLukPS5Ny0reQZ9McK6pym4vaf/SWBGDaPYa22rOJ2PEH+pT9TNdqy/Kq5K1WvHa8U5/1v1WjL8s7Xj+q041jeur2v9vEwH7+KY+F4jWHp8VC5dhzLutqW43bdoaHt+Hr5VYzXqV5bvkzx5LFGO54Tt6eo/Re15ZsVf4RJxS91LOwghvMlvb7msZAY9kkMJX1f0tcT0xt9n1QcD+kbdr4fbiA/Ae5Wv6ZsP9w27nPd6teM2H5Ysg82+k6OddcrKsu/RuUxjmNN8MfL7KDBg5RcZU3uGSlextKSZGYLEmXby7N6z+WmryVpMzO7KP4/yHf4V5rZe+M4E1n3mdmzIYRV5Aeep+UDbkySX7p6vjxD+LeS9Xylr6ZdEULYUH5fzVz5uBO7yUf4nGlmF8b3T5BnCFdUJn6WeV7qSAghrCvffmLYUAjhRWa2KDF9FfmB//rMtLfKR+VN3YOnEMIK8rj/K4SwmQbH8CpJG5nZ7JJ1WVOSzOy+OK83yGP4tPxetxvM7OaCuivHuo+0sc37y7PlV+Smryvpa2b2kap55OoRw4HpTWNYuy3LO15Z2Xb8WvmVaW9SjbbctB2b3++4unr8eFjzWDgeY9hWW65qx/E9K6hhWy5qx+aPK9tCXWrLvXwsjO9ZQcUxfNzMbimpSww1bmNI37BDw7Ufyq+w6kq/pp39kH5NPSQQOhBCWM7MnkpM37TkIPlBMztx+Neu91XE6Y2tg2Si7Otm9q3hXbuxgRh2riJOtNc2EMPONWnLtOPBiGHnSuJEO24TMewcMewMfcPO0a8pRwKhAyGEuWa2brvTq8rGm6ZxIoYDiGHnOojhcWZ20PCu3dhADDvXJIa048GIYeca9mtoxxnEsHPEsDP0DTtHv6bcpNFYaAhh9aJLbMrKRnJZrbIQwmcLZr2XpJeEEH6cryppreCPQhkyW/kYDuNGIj4vFElaI4RwZkHZOiGEJwrKlu7W+o0FxLBzBTGSPBZrl7XXEMJKBWVv6db6jQXEsHMN2/KbJU1KtOVx144lYtgNJW15qqTlEm2ZdpxDDDtHDDtD37Bz9Gs6YG0OltDNlzIjRw53Wafzkw9s8d/ypzxkX4vkA1gckHg9L2lrSevlXlPk96jkl3VQwTokp8eybRuWrV5neofL2lY+sMdBJXF6q4YOmDlVPrjKkKdVxPkOGSVU0rSC9yanE8OuxfBtdcs6iEWTZb0t/vtYRZyK2qup+FFI+VF4jytZv7IyYth5DGvHo6K91m7L7axDw7b8oKR5BfNtux23UdZku4hhoq20O73pvtvBsqra8qOSHum0Hcdl1G7L7ax7t2LYwbKIYR/EsCK29A0HT5tW8N7k9OHYDyti0Xg/LNkHW3HaeizthxX7WqP9sLBO3QrdeKngmZvDUdbp/OSPZHlFovxiSQ8W1H1S0msKylJPWhiW5EedsuFaVozTqwrK50vapaDsLiWeVhHLvjfa20UMey9OZdPlT1EpitMDJe31CRU/Cin/OJ4xv68Rw+GdX5O2LH8Sz/SCOm23416JEzEc/WUVtWX5o6NnFNRtux33S5yIYf/GcCzFqaisybEwlvVk33CUYjjs/ZqR3K7hiFPRa1RuYZA/RqNJ2dkNypouq1X2QXkmNG9vScunKprZi4tmamb7JyaHgrcXTR+OsuFa1t7yqziGMLNliiqa2XolZYfVWA9imC4bzRiO+GdiZm8uqmhmq5fM90vyEY7nJsq+n/v/QyXzKSsjhgPGcgzbqVO7LZvZVyV9taCsTjtuWtZrx1Bi2OGyitqymR1YUrdOO5aateWeilNZGTHsfH6jHMNuf5+UldE37LxsWJY1Qv0aaeT2w+GIU1rdjAOv7r+UeeZnO9Nj2Z4Nyw6pM73DZRWWDUMMJ9SZTgy7FsNkFrusrINYNFlWYZ1eeRHDrsSwdjwq2mvtttzr7biNsibbRQwHl9VuQ91uy03aeK+8mq57w/bfdFnEsP9jWDsWsYy+Yef7RnK7ut2vqSrrhVcv9GvKXjyFAQAAAAAAVJow2isAAAAAAAB634gkEEIIkzJ/LxdC2K71+IuyssR8VilZxiqdLKvOepSsQ+H9MiGEt9WZVz+riNO2JWV9/1zVdhHDzlXEifbaBmLYuSZtmXY8GDHsXEmcaMdtIoadI4adoW/YOfo1bRqBezg+IB+EcLb8Wcy3S/qrpLsl/ayk7Aj54zD+KWkbSTdKuk3SPZIOLyh7VNJ/GiyrrGy/xDZ1MvrxkpLeL+kN8f/7SzpG0qHyARvz0z8uaYk4bdW4vVtJWi43/8KyWL6ipOVrTG+0rKr1aDdOVWWSNpD0eUk/knSUpIPlg1omp8c6QdKOkt4RXztKL9zGU1gWy1eTPzZnW2Uef1MyvdGyqtajyzHcVb7vnxlfP5O0W9H0ina+ad2yov2jjbImyxoyvYMYTquIxderyhTbdK5slaqyJq8my2p3HTqNYdzXDpQ0JVf+oYqyCYr3X8qPqdtKWin+v7AsN58h01JlRfPrxjo0jaEGvk+CpHdLelf8+/WSfizpkLgOhWWJeTa5f3f3hmVNllVW1u3Rqi+uWyZpufg5r9DO9Lr7YafLamM9msSp1Y5XyU1/b9zXDiop+5gGf8fuIulz8j7YkkVliXXYSNI7JW1eUvbyJsuqsx5diOFeGjh+rCrpZEnXS/qdpA8XlJ2n4jG0tipZZnIfKCurmF+jsmGI4VGSXp0oT07PlK/b2m75I/r2lvSyNsomZeaxnKTt5N8NyekdLquwrEac2jlHWUnS1+M+FyR9RdJfJP1E0ncS038gacVYd7u4H++uXJ+roix53lA0vcNlFZZ1IYbTMn/vIj+HO0PSafJz2o2Kpsc6Tc8bkuchZWVl82v3NexjIIQQro8Be7GkmZK2MbPbQgirSbpT0jolZdtKWkG+k77VzK4IIWwm6RpJr0iUzZa0QNKeDZZVVHahmW2V26bpZrZNYluT07NlIYTfSJokaRlJj8sPLqdJmibv8N2Qm/76uJ3LyQ8a60qaLuklkv4u6Vh5o06VfVfeyPeI9e+Nq/OH+J7dc9NPiMs8qsGyyso+ZWb/qROnihgeKn9+6z8kvSUu63H5ycbd8oaZnb5X3LaDJc3JbO/a8gb9C/lBMVX2v/Ik2ORc2TPx7yVy0x+Xf7l/tsGyysoOMbML6sSprCyEcLSkjeO63pNZ1nfj31/KTX+/pDlm9qmC+c41s3XrlDWp081ldRDDa82sLENdtn4PSnpW0lLyRwgdZGZ3xrLZ8uPCoLIQwpaSrpAnSM+VdJiZPRbrXC/paUlrJcpmyY9pdZa1i6Tz5Y8oytcZst2dxFDe+X1NXM7bJR1tZj+J5Q/IE7qpstvkx63n5W36y5KekrSJpF9K+kiibEtJi+J2fUj+WL8N5CcI/y3pM7FOvuwYeVvOz+/lkibKR8Budx02kfQxMzur0xhm2vGx8uPsknHbXiRP+r1V0uYxhqmyNSWdnp2lvM1fFv//99z078QYnpWr81N5QmJHSf8uKHu7/GSnzrJ2zkzPl8nMjkrFQwltxPC6fJH82HiLpJfKj8epsjXNrHXl42sk/Vb+Q8Z2kvYxs3Ny0zeSdImZvT/W2Vz+GSwR53uemR1cUHa1me1dc1kzzextiTobSfqomZ1TJ04Fsb3WzLbNHhtCCF+V9F9xeW+T9FozWy1R9iP5Y60PCSF8Qf49fY78s99K3rl/LFG2sfzR2g+HEN4n6WvyvsCO8n38VYmy90j6hpl9v+ayysquNrMvdTGGN5nZ5nHa7+TH/D9IeoOkY8xsuUTZXPkx6EhJp5jZTZn5Lpb/GHZqouw5SX+TdIqkP5nZ41VlFfNrVFYQj05iOE/+iMJV5YmXU8xsetH0WPdwSR+Vfz/8r/wHqMsk7ST/oXKLgrLrJL1J/uPjp+THuzskbS0/5t6fm76x/EfPnRosq6zs+OzxsAt9w3Pkx+vlJW0W//69vA8tSRflpr9R0uvkfYnH5edml8l/nHxW/h16eEHZt+Tfj1M0+Lxhhvy8Zx0NPZ/4faxXd1llZe8zs7u7EMPWfvhdSavLf4jeU/75zZb3NWbJH1OanX6I/Fx2P9U7N9hc3v+Thp6HHC3p0xp67vK4ys9RBp1rlLIa2YYmL2We5SrpvlzZgjbL8s8Kn58qk+90MzpcVr7susQ2fbtgW8t+IdkhOz95EuFBSRNb0+MrPz3EHWST1nwknRT//oj84FVU9pCkqfH/75D0Q0nLyhMmZyWmfzsuu8myysr+WCNOe5aUrR3/vT4Tn2Uk/S3+fbPis75z09eVf8lOScxzfflBuahsoaQdE2Wz5SfU+ek7dbCssrJZXY7h7ILyou0K8gPPjxOvn8R1T5VdGuPx2dzrc/LnFOent8oWNljWzIKyn0h6omacykbunS4/IUu9npRkFWVbxPnsLT+A7xT//3SqTN7puFX+hfp5+RVXG8b3PSW/aiRVlpxfxbKuau1riTrTuxzD6xV/qYnrf46kH8b/Lygpmy//cl4/xrV13FmvpGxGjM0rJT2s+GxneZL6SfnJcarsqYL53RDnWWcd1pOfdNT53kjGV5ljYfx3CfkxeMn4/0mK32sFZYvlHemvS/pGfD0mbz83JKZ/I9b5i7wjeWJ8PRn/fb6k7NkGy1pUUOcb8hPBbsbwTEm/lrRp/IymyBPR60m6sKTshsy8LpG0bWbfuDoxfQNJT2fqnK34S7b8O/OpNsuaLCtfltoPi+JU2o7zxwZ50m/ZzL63oKDsBg3sv1dLWjqzfy7M1Ckru0rSyvHvZUrKbtRA36vpsvJlqb5hJzG8JTPtmtx7FqbK5MfRmyX9j/w7Yqb8JGlKLHtZQdn18uTOb+THhjMk7Stp6ZKyGSXzK1tWYVnN9tr2fig/Wf9a/Nxvlp/Mb5yY/g35d9zSklaWH7NWjfNYVt4PKStbRQPH+db37qw4//z01dqYX5OyG3Kx6LRvOCP+GyTdmymfEV+Dpsey+Zl1Wl/Sn+Pfb4wxKCp7XOnzhtvlCdX89I/IvweaLKus7IIacWpnP7w+M22SpMsyx6EbEtNXVLPzhpsk3ZGYvpO8D5U6d6k6R5mVn164ve2+selL/uX8XXn252J5pvTV8ob7UEnZI/Ks4BfkJ9afkf/KdkDc6VJl18q/3Osuq6zs/C7H4wZ5dnJF+YGgdVnTjfIDT376Usp8ecRp2cvQ65RdE/+dKenm/PQG82u3rO0dss0YXi/pRTbQ8K7OTL8xPz3+f5Eyl5Vlpi8pv5qgsKxgHeZIurWgrHR+DcuSy+oghtdJ2r7d7ZIfxBfLL0k9IPF6vqDsGfmXyzcSL5NnZIvK6i5rQWw7qToPdzF2E+S//KxWUP5cSdkzuf9vIf81c09lEqO5sjty7WkXDZzw5+uUlTVZVrZO4aV7DWOYT4pNlGfm/yBpUUlZ9oQk33manyqTd2Jbl2jml5utU1ZWNL+21iH+v2sxbK1H5u/zStYjX3ZjjOX3JC0Tp90uT7YOmR7/3V7+i8rHMvO5o42y5DwrllVYNhwv+S/L/1C87SK7rKKyXDvJfodem9k38ieC2c9kesOyJsvKl3VlP9TAbTo3yy81foX8yofsexamyiRdrtgPkV+N1LoMein5d8bLCsoWSFor/v8SSUvFvyeWlF2u+L1Wc1llZTfUjVdFDP+f/JfVpeV90L3i9F0k3VdQNlvS3zPz2kF+Bek9yiSdysriPN8tv/r0EUmPFpQ9J79ipPGyEmWXdzmGQ/Zr+VUkDyjXr4nTv6v4XRP3n4eUub1LsV9bUJb84VF+kn1dfnq2ToNllZV1ZT/MzO86ef95Xfkt4VPi9FbSJT99ZQ1OcE1UwblBWVn285Ofo8zKT68zv5plN3Z5P5ypwbesXJGZfnN+evx/k3OU0vOQkvXsyrnGSNzCsLz8Pn6Tn6DvJr8kfK78l++9C8qOl58kmPzy/v3kl6jfJb+EZ99E2b3ynfyhmssqK/tvM7u/i/H4jKRPynfgI+W3F9wuv6x0KfkJUHb6TvG9p8iTG++Qf4l9KISwhPyy5u8XlD0uT7RcEsummtk7QwgXyU8MtstND/IsXdH8ypZVVnaDmW3SxRh+Sv55/1t+OeT3zOzEEMKX5ZdDnZKbvqqkK2M8TpUnmSS/PGpf+VUXqxWUzdfAJT/ZsiPkmdjDctPfL7+HbKkGyyor+72ZtW4v6FgcJOZn8kvcW7cqrCP/tTDI97ns9P/EaZ8ys8sT81sg6fX5shDC5ZLWM7O1EnUWyS83vSZRtlDS62ou62L55aZrJurcYWbr56c3FUL4tqQzzezKRNnlkj5dUHa//BapBzLT1pb/erulvPObL5sj6Tkze3Fm+laS/iTPGK9sg28RypatXXNZsyU9b/Fy2VydDbPr0KkQwl8k/cDM/p6b/m35rVdTS8ommtnzIYQdWnEOIUyUXzGwbKJsZqzzshDCnmZ2emaeC8xs6fj3kLKC+U2XjxPxshrrMFF+AvWyLoVQIYRzJb3LzJ7KTV9d3tlbu6DsTDPbIYSwh6Qvyr8Dv29mG8T3FE2fIP/+2lN+7Du1nbKKeSanV5V1WwhhWXlCc0P5JfJrl5WFEObLf1ENipfgml/qPl+eIJuTmz5Bfnw9O9bZSX5snB+Xsbik7Hn5jw91lvVcQZ0J8hOcbu6Hl+Qm7W9m94cQVpYnJa9JlP2X/HapP8bpr5YnaraUJ4/2l3e482XnyvsYf5J/124b5/Ma+efx2kTZbvKrRi6quayysqPM7Lc1wlQq9pW+Ir+NSvJLip+W3zb0VXnfIl/2rKStzWxubl5BfpXhSxPLKSubLN831kuUzZRv80ldWlaQ397y93xZUw1vf/il/MRpWXl/7zl5suh18fWvgrLd5P3CF8svJZ8uT7QcH+d3Tm76G+TnNH9vsKyysheb2btrB6tACGE/+eXvkl9a/zH5udErFK9sy03fXH5V883y/v/u8isUPhtCWEae/PpTQdmDSp83/Fneh99DQ88nHpYfM+ouq6zsWjPbtIsx3Cdu12wN3Lp4dgjhw/Jbty7PTV9VfrWbqd65wefk517f0NDzkLXlffj8uUvVOUrb5xrDnkDAUCGENSXJzO4LIawgP7DMVTxhS0yfLT8x3lz+RXaEmT0ZD/bby+/DSpVNld/7t7k8K/qF+MW9lfzkcXJu+srysQO2bLCssrLNzOyKLsdwC/l9WDeY2c1V02PZZvIDUutk9l55R/qmirI3p8rkjT1V55wOllVY1ihQFeLJxAvLap1QpqYHfyrJwlanNjefZFkIYRNJj5jZw4k6r5J3LlJlm8hvT6qzrML16xUhhDdImmdmM3PTJ8tPkn6UKDtQfrXIwbnp68rvt/9yvn3Fsp/FsjrL2kM+kOsnE3U+YWb/U3OTC4UQlpYkM1uQKNtQ/utNquwt8oHsFuamT5H0PnlSIl/2YXli5ITc9A3ll7QektifNpTfw/rFxPx2lyduTqyxDlPkt0f8Or9N3RZPeJc1s4eqyuL/p8kvd3xt7n1DpseyNeWdzO3yJ/UVZU2WVVg2HEIIL5f0SjP7v7KyEEL+JOs+M3s2hLC1/H7883LTV5GPiXFpps41ZvZU8PGWDtfgcSmyZQfJO4J1lvXOzPR82WvN7LQ2Q9JYTJq9qOA4PlH+C/d/yS8tnyTvA51vZo/H8jcVlE2Wn9hny84ws5uLyuRJlqL5lS2rsKyrwRocm8nyXwgfKSsLIexflMSoKPu8mf1vnbIOllVY1m0hhOUslzAtmx7LJskHmjX5iekO8v1nrqT/k/+4lyo7WT7weeuHx13j/++Tn+Q+kZt+l/yKh/9qsKyysp+aWes++K6I+3wws+difLaW90UfKpj+sPz2glb//wQzWxy/49eMMUiVbST/vsyfN6wrv+VlRQ09n3iZfAyiussqK3uJmd3V5RiuJL9d7FYbPMZIcnos21ye3EidGyTL5InRovOQ5LlLLCtcVtvbONwJhPiBf0n+q8RL5A3gIfkB/Vh5JitV9gP5VQF7avAGni7pJPllyfmy8+L/d6+5rLKyIxIf8irmg/RMMrPn4rTl5PdJ3m5mj4YQXivpQTO7JYTwavn9tbNitinIDwDZdW/9WjlkuvVJlieEsKKkxWb2RG76qvJs2WJ5/J6K05eTZ3nXiWWz5fcqPT8eYxg7ktmT+gfj9GQszMxCCJsqfQCZVbKcTfPJl7LpY11F56L2NpfV6dcYtoQQljCzZ3PTVkkliSrmM25iGEJYycwejX9PkKR4jFtS3lm6U97RMjO7Kn7x7ya/FPKckvmOpxjubmZnFpQdYmbHJqafbHFAw5L5jqcYvrAfZqYtJz9xvr3pCfN4iWEIYSP5ic2t8l/xLU7fRX4lxE1mdm7DefdlDEMIK6T2qxDCVmZ2XZeX1Zf9morzkHXl4z89HhPY28mvFJgt/7X5PjO7KISwv6RXyW+jPi7/HZ5ZVl/GUCo+D4ll2ylzHtLJtvZVDK2L986kXvLLxw6TtHpm2urybPvDJWX3y39B20n+oa4d//6ZPJOXKpsrzyzVXVZZ2TWq/8jIc+SXqFwpv+zxcvmvXBfJRxC9VX4Z3i/i6zz5id29iem3yhMbR8gb96Py+9RmxWnrlpStLL+F4VwNDNJ4rgYuP8pPPzjWabKsorJj5LcU/Efe+ObG1zT5PWgXxW18Rn5Lwh3yX1UPiPH7RYz3r+SD+lwn/zWmbgzfVLKPntuw7Lg605suS57lfTzG86L4ulk+EvMhBbG4Nf49Q74fvze+Dm9NK1mPuXWmd7BdZXHqdgzL6pRtV1nZB7s8v16P4aVxn7tb0nGK9wPHslnyX+YelnSBMgP0yO/T3lT+RJn8o5iSjwcdyzGsWId/aWCQrR3lly3eFmN6mPxSxfvlSb9/y79T/hPb+9XyX7Au1sDo8l8Zhv26yXaNZAyv1cCjp94h/6X9gfj3iRo6IOvD8kv5b9DAo2nPkt9qcqY8oTreYjg78/fm8n7MHfJfTXeM018j/66+JO6fb8nN4zUxxoXfrU1j2KQdN41hB8t6RAOPw31fjOEv5Jd4fzFO/4K8//fV2NZ/qYHHSi8t6ZtxX/yepMnjMIbPy/szByrz+Eh5X3GOvP+8ea7OoZLWKdvnasapq98nFXHq9nfyB+R959R5yCmxTd8sH8H/ZvntFTfKz2t+F/e9X0n6c9yHf6k4YOE4iuHm8u+I1HnIW+TfuxfJB2/8i/zpDX+TJxQ2UMFj4xvE8G759/uvJO2XK/t5qkx+W/HfYjt5Va7O1+Tnf6my/y5Z1rFl6599jcQVCLdYwf3vIYRnzGzJbpWFEG6RX1WxcReXtVCeOFhB7T8y8i75l8PS8hPatcxsfvD7d56U36d9Z245t0qSmW2Um76+fHDA/5Y37Owl5gfIv6B+UFD2aQ1csdG6n31t+U4T5CeU2ekHxO05usGyisr+KekxM9s+hPAO+eVbX5VflfIR+aWUt4QQdpD0cTM7IITwkTivNWPcVpH0GzPbNfjtF1fIv1TqxPBieUczL8hPuHctKDtbfoDJW1ED90Lm69wkP5jXXVZR2Snyy6VXGVQhhJ3kB4/U/rS+/AtjORv6i/CS8itsspfEtuwsP9n7f4n1+6D8/tI66z45rn8+hkGeDMrHr1XWJIabyffdfFmQd4KnFczvf+QnxKmyA8xs+SEFIfxYHo8TE3UO0tD4tcrGcgz/Jb+66wp5h+SD8oHlbgshPC0fnfjGEMLe8i+n98Vj5T3y+3VnyZNhnzKzM2IM95Xfh5dfVq/HsCxOZW38X/J7SZeTd972NLN/Bh+T5B/yKw2Wln+nbB+PjTfLT3ZfKz9RXtvMnoiXXt4tfyReallNYli2XUXHwpGO4dVxXR6K/5f8asU/yr/TTpN3kltln5Z/V8+T35JisewU+f53qAYeZZVfVr/G8AozW0KSQghnyx8TeG7c1x41s1cFH9fgc2Z2bQhhA/nI4svGOh+Rj231Z/nl/dLgcQ6yyyqK4UsUH/NYc92bxPDl8uNMPoZNv5PzMbxKngx9JIRwo/xKy61CCFdL+i8zWxAv+X5K/p38XAjhOPn97H+UJ1ffJ//xKbWsvo2hfJDS/eRXVf1T3i5bP3rsJ2kf+ffHKXH5M+P/b4vT/mBm86QXvpdTut2v6ZW+4e/kYzC8UunzkBXlTye5U9IGZjYv+C1hj5jZUnGfvFfe114cr2adp/R3Sr/G8CT5oNcvSZyHfF/SxjFu68vHANkrhPBG+dO95mro4+T3kvd1Ut8pZTE8WD7+3RXysU6elY8XsyiE8FisM6hM/ojQd8gHWH2ffEDVz0pSCKH1Y86VibLk/OKySh9TPmilRyCBcIE8e3OSDVxyvZo8c/ZFeeY1VfZleSf1T2b2fCybIL9X6Rfyjc6XTZfveNvXXFZZ2VdaJxAhhLvNbJ349wxJMrOtQwj3WWbgthDCwtg4l5L/mrRm/AKZKP/CWNbiJUeZOnPkn0f+5HdJ+Si23Uy0zI7r3s1ES9GyZspHQt4k/v8aM3tF/HuhmS2VeW/2WdIL5Y9MsthRvtziIDjBB9+rG8NF8pPIoKGmVpTdkSsz+QB1kh+Ys9ODfMCqpstKle0o366l8xVCCM/IRynPx2JJeWflpZa7tyv4vbt3yA9Yi3Kz/D/5AD2fSKzfLxus+1R5XLLrkI1TKrZNYzhV/ovGPwrqfFu+bXnTNPAc6Lzj5V9YeVvEZX04UXai0rGVxnYMdzazCa3/xEtzj5N/OV1sZstkyraQn8gdJu/krWp+P/cUeYf5V/LP4zF5pjyv12M4VeX7WtH6vRDDEMIsM9usVRBCmN+KYQjhBouD3AUfsNHMny893TKDgQUfeO9jSsepSQyrtqssTiMVw1fKfwX6o5n9TJJCHCQ1XrJ7pPyXuG/GBPTt8sTMp+QdvS+Y2YwQwu1mtkEI4Un5lQrjKYbZ/XB65rv1Wvl3zTbZ7+pYlt0/r5JfkdA6IXlC9ffDE+XH48tqrvtU1Y/h+vHfvzdYVmEM5b+E3xuTLW82s4XBB9F9iZltFEI4T/4L32OxP/h4q8+T76g3bMtjPoaZ/XBpSW+XJ/V2lw/mtn8s2yFOf7f8x7zl5WOE7RPfe438e+YYpdtyt/s1rbLR7htuJx8PY+nEeciCOH2i/Dxk9cz50kJ5DJeVnwSvZ37Lw1Ly5ExqP+zXGG4vH2C5NZDyoPOQTHudKOmq3DnKsjHxsoykc8xsavwOukP1Y3i8mU1q/SeE8BX599Xu8vHAlkmUrSB/isi2MRl0rPzRovvJjzWtbcqXPVYwv90lXdhuAqHWJUBNXvIT+u/Jfw19LL5mxWnrl5S9XJ5dm6f4bPr49+/kl86lyk6LH1DdZZWV/UP1Hxl5u/xy36vkv6SfJR9d9wL55THT5R3r/ePrMPnAK/clpk+P2/dFZR4NJx+R8zD5ZXRFZf+RJ1yyj3yZEOc3JzF9H3kGrcmyisrmyC8dXUs+QvefYlmQX43xtRi3I+WDmkgDzy0/P8btUvlgcJKPHvpggxg+ID+ZTu2jz1aUrZuYPke5R/TUmF+tMkk/lv+Cto/8PrVXxb/Plv+imYrFdPkz2Vu3NxwXX63bG2Yod1lTXNbFJdv1TIN1r4rTkNh2EKcbJN1fUGeRfPT0VNnCVCxi2WL5r+br5V6XywdDTNVZUDK/sRzDZ5S7zFZ+G9Ic+Zfi6rmyteN+tjg3fbm4H85V5lLqsRTDijiVxf2ZzN97Jra59RioHTLT/62Bx9Nmj9mT5cfQojjVjmEb21UWp5GK4d3y76tPyTuEOyj3iEf5LSCXya9MyD6ScW35yPrHKF5KKj/mjbcYPq+BWznmaeBRmfPlx8Pr477VemzhhBiLFeW3OV6dm1/t/TCu+90N1r12DDuIU1nZQ/IrXb4V96fL5f2/f8n7ISfH123yE/2r5b/4fTDWP1E+0Kjk40w8MQ5jWPSY7Jnyq//y04Ny3xny/uLu8gTCMwVx6mq/piJOI9k3PFMDgzXmz0PulV9JcEaMza/kg6ofL+8f3i5PqB8qv+3h5/J2f/s4i+Fp8nOl1HnIf2K83iM/5zwqli0jP04OeZx8/P9TDWM4ITftA/JjzLMFZYsk3ZWb/nX5d9+QtpUtK1nWXan1S71eyHYMFzN7TH5Cc1jBW8rK9pGk4E8HkA0ekfafJWVFaq9HCGEd+SX3Jr9Ubz/5ie298svHH5JfbrWb/LL8ufIdcYqvll0RfDTvveRXTvxRfgnL7vJfUhTn9Yb4d376e+TZw8Ml/T1eGSH5CfGZ8gzkwQVlr5VfyXFsvGQlyDNWV8S/H8xNv1ieVd+/wbKKyi6Uj356vvxkopV5W0l+//6WMW4z5R1CyRvnW+N7Npf0LTO7MJY9Lh9vYcOaMdxc3glKOaqk7AT5wWFubvrR8s5oyskNl5UsM7NDQwiPS9pFgwdD/KkNfuLDoG02H7l1goYOsHiV/ORjYWId9i6YLvl+UXe7jpYfiFP+rHRspWYxnCa/pDPlMxr863PWyzXwKJu8X8ovOZ2RnRhCeJt8HJaUtdSfMfyJ/JLpK1oTzOy6EMLr5bFYTd7mW2X3hBB2lnRtCGHrVgzNr0R4m6RfyxOcKb0ew2kqjlNZG/9BCGEZM5tvgx8XuaG8A7ek/EkiV2bqvE/ehmXxF6RoCfn3zoyCZTWJ4TQVb1fRsVAa2Rh+MsbhRyGEP2jgkWMvML9F5qK4jHsy0++R9K4QwlvlHW+p/JjXrzH8mmIfKmq977/kv0S1bm9rDSS2kjxJcI28v2AhhDXMn960nPyXwhkFyyqK4TT5CUvddW8Sw2ny43zdZZWVHSRPYO0vv4z8Gvl2flCDn/gwU74Pfkbej/xRCOGr8vuu/xVCuFv+/fNWjb8Y/qZg+vcs8eQGM7Pgt8tlpz2rOJZJCGEt+Q+Aed3u10g90DeU3+bxU/n+dbj8Ev0vyfs6Oyr9xIdb5EmDydILT307Wd5//rn8B6aR6BtKvRHDD8X1SJ2HvEW+z79SfiX9CbHM5GO+XRVC+LfiY+MltQZjvE7ptlwWw6Plj+W8qDXBzH4ZQnhAnghKlb1Pfj6pzPRvhRDuk/TKEMJuZnZeomynkmX9pGD9hhiRxziGEHbV0CcmnGFm51WUbaqhI8i3HtWTLJP/OthkWYVlHWz3akqMmp8pX0mSbOjIx8npnShKtNRMwIy4XophPwmZJw8Qw86UxYkYSiGEtSU9Z3FslFzZq83sMmLYTDvtuKpsvCOGnYmX765mZnfE/xPDCiGE5eVXvk6SdE+7/ZqqsvEghLCxmc1u4330axqgb9i+UPLY+Mx7+jaGIzEGwtHyLOzJGjxg3/slrSH/dT1Vtrz8UtdTc2X7xjprJMo+J7/0fVrNZZWV3Sq/rGNPtf/IyLPlty5M1sBAGmvLfz3/Vpzv6+SXx4S4ra2rAnbMTb9YnlncJLEOjZMw8e+i5EzThE+q7Cz5aKVD6sgvJf1CXI/VxlgMz4zrO2S6mc3qcgwLE1khhOPM7KCCsnPNLDXYjEII98pvDXm9PKb5GO6Um944hvJfp4rilIxt0xjKP5NknVQcYixqxzDe53aU/IqdfJx+LM/w52NLDAdPH9MxLItTk4R0wxgWtePGMazYrrI4EcM+jmHF98mm8n5X3RieI/91ryvfyWUxlF+5WDtOxHCgTGM3hl3v19A3JIa9sB9qGPqGqW1KbucIJBBmW3qwviAf/CE18F6Q39uxrKVHkH+qoGy2fJteWndZJWVPyC+1PUmDkwu/l18qtasNfurAB+S3DbzRzP6dm99O8nuNPiQfAGpxnD5RPuZCkI+on53+Lkk/lN+z1K0kzKHx7x9raHLmqbjNdZdVVHaU/FK9g1TviQ9fIYYvlB0ov4/yyxosqHxE2ktU/OSBI+SXvw13DKfJ75k9MhGnokRg0xh+N/79pUSduRoav1YsymL4FzNbY0hBCP+S9FL5L2/5OP1cPrhiPrbEMFswtmNYFqeyNt4khu+NsZiWqFPUjpvGsGy7miT1ieHgde/1GL5cxSPtJ9txjMmiON86MTxLfuL7sZrr3is/LhHDsRND+oaDy3qhbzjWY9gL++E0db9vOMfMWrdxlBqJBMJ1kg40s6ty03eQj+b62oKyf0jaxNIjyM+WP1ojXzZLPhjQejWXVVZ2qZm9KLFdt0jde2Rk8CcIKJ/8qKjTNAlTlGgpfOJDB0mY5LLKtqtpWR/HcLF80Kt7MpNNamtE2m8r/eSBr5vZxMSyuh3D0jipJEnYxWUFefzu0OA4tRPD1yg9bsqX5CP3rpRYjyb7LjEcvLxej2HTZHWTGL421vt2fp4qaMdxeU2f0FO4Xaqf1CeGue1Sb8dwfRWPtF/UjoOk79eNYQfr3is/LhHDNpc12jGkbzjEVI1+33Csx7AX9sPh6BvOTq1fyqR23tShD0j6WQjhxRr4gNaRX2L+YUnHFJR9XtJfY8BbA5ytK38c07cKypaT9HQI4aaayyormx1CeJeGPjJyoaQVQwir2dBHPz4Q/NnKJ2fWbx15dufOEMKx8isasmVxFmHH3PQDJM0PIWyfT3DIHz+yuKTsefkAhnflyiYo3SDWkPR8w2UVlS2StHwIYYINfRzn/BDCF5V+fCYxHHCvpPlmtmluukIIz0r6qJnNSZQtknS6mQ15PncI4bARiuGSSg8as4b8IJ2KbdMYBqU/k+3lo85ONbO5+cKKGJp8kJ/8F+0DkjYuiNMDBbElhoON5RiWxamsjdeOYfDHwm1gZt9M1Clqx01jWLZdRcdCYtj+dvV0DEMIN0ha2cx2yc+wpB0rLqtuDFeS/+JWd92bxHCxfFC0ussihpn109iNYaxK3zCW9ULfcKzHsBf2w+HoGxYN8jjEiAyiKEnBL01/4V4LywyoVVQWCkaQN3/uZllZ7WUVlQV/bvn35PfbPya98MSCS+X360+V378vDTyR4Hvy+/BT9/VcJL9kJlt2j/w+NslH4s1OP0s+uu+P5SP95hMcP5Ff7pMq+7WkT8tHBM4mWraKf8/U0OTMD+Un6XWXVVS2UP6YqG1y8btY0nfko7fuQQxLy5aS9CUzO1U5IYTj5dnOWxJlh0j6g5nNS5StLX/m8nDHUPLE3g2JOJ2ogRGruxHDZ+X718REnb9JOsXMZiZiURbDm+VPtLgmN31J+b56ZSJOJ8tHzs/HlhgOnj6WY1gWp7I2/jfVjGEIYRNJO5rZyYk6Re24aQzLtqvoWEgM+ySGIYS9Jb3czL6WiFOyHceyu+Xf53ViOEN+j/ByNde9SQy3kD/f/vnE/Jp8JxPD9pfVCzGkbzi4rBf6hmM9hr2wH0rd7xt+PLVNKSOZQFgicSnFKmb2cFnZSC6raj3CKD+xoJtJGHl2KpmAabqsNspGNX5xHcZ0DHtBgyRco0Rgk2VV1WmwrZtIerTgi/aFq48azJcYauzHcCy3Y6n+dhHDocZLDHulHcfpo/7jUsNtJYaJsprb2vMxFH1Dqc9j2Cv74XD1Ddta1+FOIIQQdpH0K3mW51pJB5nZnbFstvySqFTZTfJBHtaSdK6kw8zssVh2vTwTOqgsLuv8WK/OssrKrtXAr+TZD+EMFTwyUtK/5Pf3tn5ZNw08XeAI+S/ra0u6yDLjOIQQjpQP2pGf/iEzO2EMJ2F2ko+0PihOVvLEBxHDdmJYNTp3K4Z7auiTQvo2hpL+UzB9FXVxRNpYJxW/D8X6yTJiOGieYzqGKohTRWzrxvBCeSdgT9Vrx41jWLZd1dFKI4ZjI4YqGWm/Yt0atWVJvxrtdtzwO5kY1lhWD8RwTPdr6BsONtox7Pf9sK0ZmNmwvuSZpC3i33vLL6fYKf7/6ZKypyTtJr/c/fPyRyluWFYWlzWrwbLKyu6VXyZ2uHxk0vfGv+dJulk+ouVr4mtf+SUqd8kH11g9E4fVY73b5QNEHi0f+fOTsfw7kp7MT49ls+WXmTws6QJJU9osu0n+2JC7JR0nacU4fasYw0HTY9mshstKlsU4zE/Eb4akf8Z4EcORjeFhIxXDGKenC+J0fSq2TWMoaRf5PZWpOkXtuCqGP5N/od4s6VH5KNSzJF0u6bKCOD2Qii0x7J8YVsSpbP2axHBeLGu7HTeNYcV2JY+FxLCvYljWrylqx0fIRwGvFcMO1r12DDtYFjHsgxiKvmHP9Q37IIajvh9qePqG17b+rnq19aZOXpJm5v6/haRb5Bmd+TXKdlE8sS8pm5Pd+A6WlS1bKGmJxHbNlj/uIj89SHqmJB6LJE2Kf68Qd8Qfxg97en56/H/T5EdRouWfkm7NT+9wWcmyGKfpiTgsWRQnYtg/MayIU1mSsMmyyhKIRe24KoZPK/1Fe7+kCwvitCAVW2LYPzGsiFPZ+jWJ4S1KfNeUteOmMazYrtpJfWI45mJY1q8paseHyTvFtWLYwbrXjmEHyyKGfRBD0Tfsub5hH8Rw1PfDijg17RsOiUXhvtLuG5u+JF2dDXCctrY8u7O4omxyrmyruKHPFZQtlN+T0mRZZWXrJbZrlqS7EtN3iDvPF+XPN29NXy3uWE/n3j9R0vHy2y5uTEz/g6SFuTqdJmHyiZay5EynSZh7JN2QiNN68fPanhj2dQzvqBGnTmOYX1Y+EZhqx1UxXJSfnmn/txTEaVHuvcSw/2JYFqeqhHTdGF4hT7bUacdNY1hnu4hh/8WwrF+TbMexvCxORWWPa/B3TaffyaPx4xIxHBsxpG84OIa90Dcc6zHshf1wOPqGPXUFwhvko6nmp0+WdEJJ2e8UMyK5snXlI/inyvaXP26x7rLKyn4pz/CcK78M5DhJ58kvC7lZfgnOBfE1S95RmSp/ikDr0pZHY9n35GM07JxY1hxJzyemf1t+f1I3kzCLNDTRkk3ONF1Wquw2+ai9+fjdKunjkv5NDPs6hgskPVkSp1Rsm8Zwvvz5tqk685Vux1Ux/JfSX7SzJF1dEqdUbIlh/8SwLE5lbbxJDK+Sfw/VacdNY1i1XWVxIoZjP4Zl/ZqidnyY/JLzujG8T7nvmjbXvVd+XCKGYyeG9A17r2841mPYC/vhcPQNn8yvX9GrrTd18oofxl6SXlyz7MuStimYZ7Ksg2UVlsXyCfKszTvjaydJE2PZ6pJeEV+rp+rn5vViSUsVTN+goM4+6m4S5pPyQUDy09eVdHbDZZWVfbUofsSw72N4oKT/K4hTUSKwaQz3kPSTgjpfUUk7Loqh/Dm/qS/aH0paoyBOG6diSwz7KoZlcSprx41iWPRSQTvuIIZl29UkqU8Mx2AMU/FTcTv+XlzHWjGU/7j0xgbr3is/LhHDMRJD0Tfsxb7hmI5hj+yHw9E3/ErVPtJ6TdLwO17SmyV9NoTwjDyDc575c1/Lym6T9KkQwsvlzwI9V9IF5k9iSJZ1sKyyMpnZ8/KMU8ojlnv0RWZk2bUkXWFmT2eKr5F0UwjhvLiMO+P0SyTdk5gu+XN+nwkh3G5mT7Ymmtl/QgjPSdqgoGymPJOX92JJ0/ITzWxuCOHekvmVLauwTJ5dK0MM+zSG8ozs/yuI00VKxLZpDOXP1j03hPDiRPz+J/63qB1LiRjKv0QOk2eVXxBCuFrS+gVx+q2IYVbfxVAlcapox41iGEeJXlbtt2OpQQwrtit5LCSGfRnDttux9EJbLopTUQzf3WTdm8RQ/ovrrxssixgOmKqxG0P6hhm90Dcc6zFUD+yHGoa+oQbaZKVhf4zjoIWFsLKkN8lP1reUNF0exN9XlG0jHwziTfJ7Ri6KZVcWlcmTDK35bSV/PGNqWWVlW0q6U35/yNJq/5GRd8svzZolaWtJnzKzM2LZtZLeEdd5N3kD/mec952SXpeYPl+eaX69fBTcFxIcIYQd47qmyvaJZflEy5tS0+N2lc2vdpn8spzjlH4c5yzFbCcx7M8YStq0JE7J2DaNYYxBUZ2tGsbwWvkvL0O+aEMIB8iPC/k4/V3SGgWxJYZ9EMOKOJXFvXYMQwiHSvp+XO7War8d145hxXaVxYkY9kEMK/o1Ze14N/kvcXVieLv8EXJTa6577RjKf8Hv2ncyMRyTMbxT9A1bMRz1vmEfxHDU90MNQ99QdViblyoMx0t+OUjycomiMknLyy8xOa5mWe1lxbLp8nsnV1D7I9IukLRc/HuKfCDJT7Xml5v/EnFn+r6kKyWdXTF9ZUn7STo5rtsJkt7dRtk28ue+XiJ/vMjX5QOBJKcn5jejZFllZU/Jvwg+oHojgRLDPothRZy6GsPEOjwoz6yuUDOG98gHlzldfuDfIxOza6viRwz7P4Y1YtsohvKRm2d20o6bxLAitsSwD2Oo8n5NW+24SQwr4tTVGNaIEzHs0xiWTKdvSP+6q/2akYphRZwaxbDqNdoJhA/KMyivV9yZM2W7xZ1n+/j/zSV9VtJbCuZ1cmLaa2KdN0raUdLycfrSkr4p6Sz5/SpflLROwXzzj6FsZ0TaBbk6y8mzRUdJmlERk7VqTu9aEqZoeofLmpkty8RvJ5WPBEoM+ziGZXEaphjOzk6vE0O1+UXbTpyIYf/HsGIdmsRwrgZ/13TcjpvEsGQ6MeyfGJb2a9SgHTeJYcW698qPS8SwT2JYMp2+ITEsjGGv7odlceokhkPe286bhuslH3SiKINzn/y+qKslfVc+IMTX5NmTWZLOzLzOkmeRHpN0Zqz/EXk25RuSLpNnOlvP5TxO0tHyBMM3JD0bl3eppEMkrZrbuSbn1nsrlY9I+5ykrXNlk+QZnsUFsVheftvFryTtnys7tiSGXUnCKJGAidM7SsKUxK9qJFBi2D8xPLSd+HUhhhdJ2rygftMYLs5Nr/yilV8O9l1i2Ncx/GRB/CoT0g1i+KSGPlqrtB13GMMvFcSv46Q+Mez5GJb1a2q346Yx1Bj5cYkYjo0Yir5hPoa90jccyzHslf2wq33DonVI1qvz5iYvSdcVvK6XPzqjKIOzQD6mwTLy+6CyO8UCSb+W3/e1c/z3/viB7xzfd5ViIkA+cNLCzDrlLy+ZLx8J9k3yARXnxR3hAEkfUv0Rab+nzKM9EjvCtonXX+VJkD3lSZE/SXpRan1z82uShHlEg5MwrQTMmZIey9TvOAkT49RkJFBi2AcxjNv1dCJ+ZYnApjFcKD82pBKBTWN4m9JftH+RP1onH79XxHU4ghj2dQznS/pynXbcQQw3lfSdmu24UQzlnZFn8/GrOBYSw/6JYVm/pqgdn6x0O+4khmPhxyViOHZiSN9wcAxHvW/YBzEc9f1Qw9M3PLxoPYasV7tvbPqKH+jWktbLvaZIejb33mwGZ35m+vTc+2ZI+oykC1sfoHwwmZnyR2usrNzzxeUHvw/Gv0+UtF38e2MN/WViCUm7Szolfjh1Hxl5jaQfybNrS+XKFscP+ZLc60llLiuSP97msrgtC9TdJMz0GI+pGpyA2VnSnMw6dCMJ8wdJry7YN4hhn8cwlk1PxK8sEdgohnE5MxLxO0A+om/RY2HLYriWEl+0MX7XJOJ3iYY+l5sY9l8Mb5Z0fc123CiGataOm8ZwoaRFNY+FxLBPYlgUv7J23EEMbyyI4Vj5cYkYjp0Y0jfs/HhIDHtsP9Tw9A2vT21TcjvbfWPTV/ygXlNQ9oCKMzgmaZk4bUKmfHJrx5BfSvIHScfI73G8U55IuCP+u0Z833Lxg/ilPGv0b3k26nb56LazStb/fbHe9PjvPvIkxY7yg9+l8qzSYYqZqrgNU+UZ439LOid+2BtLukHSSxPLmSXp7ty0D8i/IBari0kYeSO6V7kETPy320mYy+QdqkHxi+8hhv0fw4cUL+dSm4nADmJ4o6SrEvE7RX5w/WWDGCa/aIviF8ueVeaYRQz7L4by7527arbjRjFUg3bcQQxnS7qvzrGQGPZPDIviV9aOO2jLz8l/EezKd3JZDIviV3EsJIZ9EkPRN+zFvuFYj2Ev7IfD0Tecnl/voldbbxqulzwBsHpB2dSC6atI2jI37a0quDwxli8jaf349/LyDsUrFLNHkjZuc323UfWItNOVG8VS0pryWyF+L09g/DYx7+9L+npi+m6S/qNhSMIol4CJZXeq+0mYZcriF8uIYX/GcJ7ivWKp+GWOA92I4ZNKXG6WjV+DGJ4o/wLJf9F+UtImBcs6TdIbiGFfx3BN+WWFjdpxJ21ZbbTjpjGU/2pyTpNjITHsrxgm4lfUjjeWj1Bety2fp1xnuo123Es/LhHDMRJD0Tfsxb7hWI9hL+yHw9E3nFEUpyHr1e4beQ35QJdXsxFpJ6jgcpmG69FxEkYVCZj4nq4kYdqJHzHsnxhKelFqOfn4dSOGdePXJIYa/EV7jUoGviGG/R/DbrTjJjHMTO+5YyEx7M8Y9kI77nYMy46FxJAYdiOGddpxt2JYFr9UDHNlPXc8HAsxHI39UMPYN2znFWIlFAghLClpX/kliReFEPaX9Cr5pSgXyi+BWUd++clsSb+RN8AvyQfKWE1+/8pDks6QdISZPV6wrA+a2YntTh8LKuJ3nDx27xAxLEQMO9c0hmb2ZMk8J0h6pZldlpteGCdiOGSexLA6hmfJr9bYU11ox1VlvY4Ydq5Jv6ZJO45lxJAYJvVCDPs4fvQN2zCS/ZpY1jcxJIFQIYTwG/mlIstIelx+icdpkj4h36H+f3t3HyNXVYdx/PtAm7a0prxYqo1pUETBSnkRo9Qg5aWAiMEIBvGFFE1AVBQEDQlE5EVDIRJNCKDIm0CAFKKpJVIDtECqaYFStiUtILSgqbyooQhYA8vPP85ZGKczc3fmzM52d59P0uzM3HvPPfP0npk7Z849cyVwNGlIy8ukCTdeJc2ueWNEPJ/LeQ/pWpdDI+KIJvt6LiJmDvbxkaBFfocBe5GG7TyAM2zKGZYryPAHwEG08UbbKidn6AxpP8PvkU76zu9GO65atq1zhuU6PK9pux3nfTlDZ9jQtpDhKM3P54aD1Mvzmry/UZOhOxAqSOqLiNmSxpEm9ZgREf2S1gCRl+1AuuZxrqSZwJMRMbFJeVtIPVj19iANR1lbvwlp6M2Erj2pHmqRn0izok7J951hE86wXEGGa4GfsPUb7aOkN5oN9bsCZrF1fgPLnCHOsM0MnwZeiYj9GpTXrB07Q2fYVIfnNc3a8XzSbOL17RicoTNsoYcZ+rzG54YNDcF5zXzGyHE4brgrMAJsl4e4TCb1UE0lTVok0iyekA6IKQAR8ZykNyT9kHRgvQAgaTrpwBJwEmm20FoPkyYw+1zd4wL+1OXn1EvN8ptAem7jSMOCnGFzzrBcpxlOiIgFtQVFxPNKQ9T+SeOcnqZxts4wc4aDz5CUxWxJ09tox87QGbbSyXlNw3YMXCLpYpyhM2xfrzL0eY3PDZvp6nkNY+g4dAdCtWtJv7W8PalXaaGkZ4CdSQfeNaRhLAsAJE0j/TbnLsD9knbN5bwALCJNsDElIlbX7kTSImBmRDxbXwFJy7r/tHqmWX6fJM1W/ZCkFTjDVpxhuU4zfL3JG+1zAE1y2kiDbPOyZd1+Yj3kDMu1nSHwLdKs0INux+AMcYatdHJe06wdzydl6QydYbt6kqHPa3xu2EK3z2vmM0aOQ1/CMAiSZgBExCZJOwKHk05+XyNdI7M2ItYPXw23bc3yi4iVkmbhDCs5w3KdZChpJ+Ac4Fig/o12QUT8q4dPYdg5w3Juy+WcYbl2z2vcjrfmDMs5wzJ+LSzn85rOuAOhxzQCZ9rc1jjDcs7QbORzOy7nDM3MEr8e2mBtN9wVGIMuGO4KjALOsJwzLCTp5OGuw0jnDIu5HZdzhoXcjss5w3LOsCv8elhorByHHoEwBCT1NVvECJxpczg4w3LOcGhpBP7szrbGGVZzOy7nDIeW23E5Z1jOGQ6OXw+H1lg5Dj2J4tCYDhzJ6Jsxt5ecYTlnWKjijXZ6L+syUjnDYm7H5ZxhIbfjcs6wnDPsCr8eFvJx6A6EobKY0Tljbi85w3LOsJzfaMs5wzJux+WcYTm343LOsJwzLOfXw3Jj/jh0B8IQiIhvtFj25V7WZaRyhuWcYVf4jbacMyzgdlzOGXaF23E5Z1jOGRby62FXjPnj0HMgmJmZmZmZmVkl/wqDmZmZmZmZmVVyB4KZmZmZmZmZVXIHgpmZmZmZmZlVcgeCmZlZByT1S1ot6XFJj0k6S1LL91VJu0mqnKhK0gxJd+TbcyUtbrNuyyQd0M42JSRdKOnwISy/rZmtO8msZtszJO3QybZmZmajnTsQzMzMOvOfiNg3ImYB84DPAOdXbLMbUNmBEBGbIuL48iq2T1Lbv9AUET+KiHuGoj65/DlDVXYDZwANOxAkbd/DepiZmW1z3IFgZmZWKCJeBE4BvqNke0mXSXpIUp+kU/OqlwAH5ZELZ+YRCQ9KWpX/zYG3Ryqsrd+PpMmSrpO0UtKjko7Nj0+SdJukdZJ+C0xqVE9JGyVdKmlNLuOD+fEbJF0taQVwqaTdJd0t6ZFcvz0lTZX07MAoi1yXv0oan7c/Pj9+WK7bmlzXCTX7fne+fcDAz11JOjjnsTpv964G9X41/52bR1fcIWm9pFskKS87Kj+2CvhCzbY/lnR2zf21Od/Jku7Ko0fWSjpB0neBGcBSSUsH9i3pZ5IeA86V9LuasublvM3MzMaEtr9lMDMzs61FxDP5G+pdgWOBzRHx8fwBermkPwLnAGdHxDEAeaj8vIjYImkP4Fag1aUH5wL3RcTXJe0IrJR0D3Aq8HpE7CVpNrCqRRmbI2JvSScBPweOyY+/D5gTEf2S7gW+GRFPSfoEcGVEHCppNXAwsDRvtyQi3sif4ZE0EbgBOCwinpT0G+C0vJ9mzga+HRHLJU0BtrRYF2A/YBawCVgOfErSw8A1wKHAX4DbK8oAOArYFBGfzXWfGhGbJX0fOCQi/pHXmwysiIizcmfFOknTIuIl4GTgukHsy8zMbFTwCAQzM7PuOwI4KX/gXgHsAuzRYL3xwDWS1gALgY8MotxzcrnLgInATODTwM0AEdEH9LUo49aavwfWPL4wdx5MAeYAC/N+fgm8N69zO3BCvv0ltv6g/mFgQ0Q8me/fmOvWynLg8vzt/44R8WbF+isj4m8R8RawmnRZyJ55v09FRJCzqLAGmCdpgaSDImJzk/X6gTsBctk3AV/NHTgHAn8YxL7MzMxGBY9AMDMz6wJJHyB92HwREHB6RCypW2du3WZnAi8A+5A69au+fRdwXEQ8UVduO1WNJrdfy3+3A16OiH0bbLsI+KmknYGPAfe1sd83eeeLi4lvVyDiEkl3AUeTRmocGRHrW5Tz35rb/VSfy9Tu9+195xES++f9Xizp3oi4sMH2WyKiv+b+9cDvSf9XCwfR4WFmZjZqeASCmZlZIUnTgKuBK/K31EuA0ySNz8s/JGky8G+g9hr/qcDf87fpXwOqJulbApxec93/fvnxB8iTM0r6KDC7RRkn1Pz9c/3CiHgF2CDpi7k8SdonL3sVeAj4BbC47oM1wBPAbgNzK+TndH++vZHU6QBw3MAGknaPiDURsSCXvWeLujezPu9393z/xJplG4H98772B96fb88gXfZxM3DZwDps/X/0fyJiE+nyifNInQlmZmZjhkcgmJmZdWZSHuI/nvQt903A5XnZr0lD61flD/svAZ8nXVrQnyfkuwG4Ergzz0dwN++MAmjmItJ8An15MsMNpLkIrgKul7QOWAc80qKMnST1kb7JP7HJOl8BrpJ0Xn5+twGP5WW3ky63mFu/UZ7L4WTS5Q/jSB0CV+fFFwDXSrqIdPnFgDMkHQK8BTxOB5cE5P2eAtwl6XXgQd7pBLiTdDnJ46TLSQYur9gbuEzSW8AbpLkaAH4F3C1pU0Qc0mSXtwDTImJdu3U1MzMbyZS+KDEzM7PRTtJG4ICaCQKtA5KuAB6NiGuHuy5mZma95BEIZmZmZoMk6RHSSJGzhrsuZmZmveYRCGZmZmZmZmZWyZMompmZmZmZmVkldyCYmZmZmZmZWSV3IJiZmZmZmZlZJXcgmJmZmZmZmVkldyCYmZmZmZmZWaX/AZ9eZoR8pNzm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4" name="AutoShape 2" descr="data:image/png;base64,iVBORw0KGgoAAAANSUhEUgAABHkAAAKfCAYAAAD6oRR9AAAAOXRFWHRTb2Z0d2FyZQBNYXRwbG90bGliIHZlcnNpb24zLjMuMiwgaHR0cHM6Ly9tYXRwbG90bGliLm9yZy8vihELAAAACXBIWXMAAAsTAAALEwEAmpwYAADEeklEQVR4nOzdd7glRZ3/8U8xA0qQzJJhMCCiIiAChhUQleRiwoQBXVxUXHMAxVXXiPpbxeyiYFbMiCAICojKImEGhswoYYiSJc0MMNTvj28dpudM17f6dN8z907P+/U895k7t051xa6urtMhxBgFAAAAAACAZdsKk50BAAAAAAAAdMciDwAAAAAAQA+wyAMAAAAAANADLPIAAAAAAAD0AIs8AAAAAAAAPTB9HBtdd91144wZM8axaQAAAAAAgOXSeeedd2uMcb1c+FgWeWbMmKFzzz13HJsGAAAAAABYLoUQrvHCuV0L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mD6uDc849ITF/n/14fuMKykAAAAAAIDlHlfyAAAAAAAA9ACLPAAAAAAAAD3AIg8AAAAAAEAPsMgDAAAAAADQAyzyAAAAAAAA9ACLPAAAAAAAAD3AIg8AAAAAAEAPsMgDAAAAAADQAyzyAAAAAAAA9ACLPAAAAAAAAD3AIg8AAAAAAEAPTJ+shGccesJi/7/68H0mKScAAAAAAADLvklb5PGwAAQAAAAAADAabtcCAAAAAADoARZ5AAAAAAAAeoBFHgAAAAAAgB5gkQcAAAAAAKAHWOQBAAAAAADoARZ5AAAAAAAAeoBFHgAAAAAAgB5gkQcAAAAAAKAHGi3yhBDWDCH8PIRwWQjh0hDC08edMQAAAAAAADQ3veHnvijppBjjfiGElSStMsY8AQAAAAAAYETFRZ4QwhqSni3p9ZIUY7xf0v3jzRYAAAAAAABG0eR2rS0k3SLp2yGEWSGEb4UQVh3+UAjhoBDCuSGEc2+55ZYJzygAAAAAAADymizyTJe0vaSvxxi3k3SvpEOHPxRjPDLGuEOMcYf11ltvgrMJAAAAAAAAT5NFnuskXRdj/Gv6/89liz4AAAAAAACYIoqLPDHGmyRdG0J4fPrT7pIuGWuuAAAAAAAAMJKmb9d6m6QfpjdrXSnpDePLEgAAAAAAAEbVaJEnxni+pB3GmxUAAAAAAAC01eSZPAAAAAAAAJji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6YPtkZaGPGoScs9v+rD99nknICAAAAAAAwNXAlDwAAAAAAQA+wyAMAAAAAANADLPIAAAAAAAD0AIs8AAAAAAAAPcAiDwAAAAAAQA8sk2/X8vDmLQAAAAAAsDziSh4AAAAAAIAeYJEHAAAAAACgB1jkAQAAAAAA6AEWeQAAAAAAAHqgdw9eLuHBzAAAAAAAoI+4kgcAAAAAAKAHWOQBAAAAAADogeXudi1P6VYubvUCAAAAAABTFVfyAAAAAAAA9ACLPAAAAAAAAD3AIg8AAAAAAEAP8EyeCcLzegAAAAAAwGTiSh4AAAAAAIAeYJEHAAAAAACgB1jkAQAAAAAA6AEWeQAAAAAAAHqARR4AAAAAAIAeYJEHAAAAAACgB1jkAQAAAAAA6AEWeQAAAAAAAHqARR4AAAAAAIAeYJEHAAAAAACgB6ZPdgaWFzMOPWGx/199+D6TlBMAAAAAANBHXMkDAAAAAADQAyzyAAAAAAAA9ACLPAAAAAAAAD3AIg8AAAAAAEAP8ODlKYCHMgMAAAAAgK64kgcAAAAAAKAHWOQBAAAAAADoARZ5AAAAAAAAeoBFHgAAAAAAgB5gkQcAAAAAAKAHWOQBAAAAAADogUavUA8hXC3pbkkLJT0YY9xhnJkCAAAAAADAaBot8iS7xRhvHVtOAAAAAAAA0Bq3awEAAAAAAPRA00WeKOnkEMJ5IYSD6j4QQjgohHBuCOHcW265ZeJyCAAAAAAAgKKmizzPijFuL2kvSW8NITx7+AMxxiNjjDvEGHdYb731JjSTAAAAAAAA8DVa5IkxXp/+vVnSryTtOM5MAQAAAAAAYDTFRZ4QwqohhEcNfpf0fEkXjTtjAAAAAAAAaK7J27XWl/SrEMLg8z+KMZ401lwBAAAAAABgJMVFnhjjlZKeshTyAgAAAAAAgJZ4hToAAAAAAEAPsMgDAAAAAADQA02eyYNJNuPQExb7/9WH7zNJOQEAAAAAAFMVV/IAAAAAAAD0AIs8AAAAAAAAPcAiDwAAAAAAQA+wyAMAAAAAANADLPIAAAAAAAD0AIs8AAAAAAAAPcAiDwAAAAAAQA+wyAMAAAAAANADLPIAAAAAAAD0AIs8AAAAAAAAPTB9sjOAbmYcesJi/7/68H1GCgcAAAAAAP3AlTwAAAAAAAA9wCIPAAAAAABAD7DIAwAAAAAA0AMs8gAAAAAAAPQAizwAAAAAAAA9wCIPAAAAAABAD/AK9eUYr1cHAAAAAKA/uJIHAAAAAACgB1jkAQAAAAAA6AEWeQAAAAAAAHqARR4AAAAAAIAeYJEHAAAAAACgB1jkAQAAAAAA6AFeoY4sXrEOAAAAAMCygyt5AAAAAAAAeoBFHgAAAAAAgB5gkQcAAAAAAKAHWOQBAAAAAADoAR68jFZ4KDMAAAAAAFMLizwYCxaBAAAAAABYurhdCwAAAAAAoAdY5AEAAAAAAOgBFnkAAAAAAAB6gEUeAAAAAACAHmCRBwAAAAAAoAdY5AEAAAAAAOgBXqGOpY7XqwMAAAAAMPG4kgcAAAAAAKAHWOQBAAAAAADoARZ5AAAAAAAAeoBFHgAAAAAAgB5gkQcAAAAAAKAHeLsWphzevgUAAAAAwOi4kgcAAAAAAKAHWOQBAAAAAADoARZ5AAAAAAAAeoBFHgAAAAAAgB7gwctYpvBQZgAAAAAA6nElDwAAAAAAQA+wyAMAAAAAANAD3K6FXqnezjV8Kxe3egEAAAAA+owreQAAAAAAAHqARR4AAAAAAIAeYJEHAAAAAACgB3gmD5B4z/MBAAAAAGCq40oeAAAAAACAHmCRBwAAAAAAoAdY5AEAAAAAAOgBFnkAAAAAAAB6gEUeAAAAAACAHmCRBwAAAAAAoAdY5AEAAAAAAOgBFnkAAAAAAAB6gEUeAAAAAACAHmCRBwAAAAAAoAdY5AEAAAAAAOgBFnkAAAAAAAB6YPpkZwBYFsw49ITF/n/14ftMUk4AAAAAAKjHlTwAAAAAAAA90HiRJ4QwLYQwK4Rw/DgzBAAAAAAAgNGNciXPOyRdOq6MAAAAAAAAoL1GizwhhE0k7SPpW+PNDgAAAAAAANpoeiXPEZLeL+mh3AdCCAeFEM4NIZx7yy23TETeAAAAAAAA0FBxkSeE8AJJN8cYz/M+F2M8Msa4Q4xxh/XWW2/CMggAAAAAAICyJlfyPFPSviGEqyUdI+k5IYQfjDVXAAAAAAAAGElxkSfG+IEY4yYxxhmSXinp1Bjja8aeMwAAAAAAADQ2ytu1AAAAAAAAMEVNH+XDMcbTJZ0+lpwAAAAAAACgNa7kAQAAAAAA6AEWeQAAAAAAAHqARR4AAAAAAIAeYJEHAAAAAACgB1jkAQAAAAAA6AEWeQAAAAAAAHpgpFeoA6g349ATHv796sP3mcScAAAAAACWV1zJAwAAAAAA0AMs8gAAAAAAAPQAizwAAAAAAAA9wCIPAAAAAABAD7DIAwAAAAAA0AMs8gAAAAAAAPQAizwAAAAAAAA9wCIPAAAAAABAD0yf7AwAfTfj0BMW+//Vh+8zSTkBAAAAAPQZV/IAAAAAAAD0AIs8AAAAAAAAPcAiDwAAAAAAQA+wyAMAAAAAANADLPIAAAAAAAD0AIs8AAAAAAAAPcAiDwAAAAAAQA+wyAMAAAAAANAD0yc7A8DybsahJzz8+9WH7zOJOQEAAAAALMu4kgcAAAAAAKAHuJIHmMKqV/lIS17p410F1CUuAAAAAGDZw5U8AAAAAAAAPcCVPACWwFVAAAAAALDs4UoeAAAAAACAHmCRBwAAAAAAoAe4XQvAhOJh0QAAAAAwObiSBwAAAAAAoAe4kgdAL5SuAgIAAACAvmORB8ByocttYgAAAACwLOB2LQAAAAAAgB5gkQcAAAAAAKAHuF0LAAp4qxcAAACAZQFX8gAAAAAAAPQAizwAAAAAAAA9wCIPAAAAAABAD/BMHgDogNevAwAAAJgqWOQBgDHyHtrsLRCVFo9YXAIAAAAwjEUeAOgZFoAAAACA5RPP5AEAAAAAAOgBFnkAAAAAAAB6gNu1AGA5M65nAfEcIQAAAGBycSUPAAAAAABAD3AlDwBg0o3zCiIAAABgecEiDwCg11gEAgAAwPKCRR4AwHKL5wgBAACgT1jkAQCgBRaIAAAAMNXw4GUAAAAAAIAe4EoeAACWMh40DQAAgHFgkQcAgB5hEQgAAGD5xSIPAADLCRaAAAAA+o1n8gAAAAAAAPQAV/IAAABJXOkDAACwrGORBwAAFLEABAAAMPWxyAMAADrr8kawajiLRwAAAO2xyAMAAKasLgtEXH0EAACWNyzyAACA5RILRAAAoG9Y5AEAABgRt5gBAICpiEUeAACACcQtZgAAYLKwyAMAALCM6LJAxNVHAAD0H4s8AAAAyzmuIAIAoB9Y5AEAAICLK4gAAFg2sMgDAACAScHziwAAmFgs8gAAAKB3uPoIALA8YpEHAAAAaIgFIgDAVMYiDwAAALAUeAtEoywejRoXALD8YJEHAAAA6DEWgQBg+cEiDwAAALCc6nIFEQBg6lmh9IEQwiNDCGeHEC4IIVwcQvjvpZExAAAAAAAANNfkSp4Fkp4TY7wnhLCipD+HEE6MMZ415rwBAAAAmKK4CggApp7iIk+MMUq6J/13xfQTx5kpAAAAAP3FAhAAjEfxdi1JCiFMCyGcL+lmSafEGP861lwBAAAAAABgJI0evBxjXChp2xDCmpJ+FUJ4UozxoupnQggHSTpIkjbbbDOFic4pAAAAgOUCr4wHgHZGertWjPHOEMJpkvaUdNFQ2JGSjpSkHXbYId46YVkEAAAAgGZYIAKwPCsu8oQQ1pP0QFrgWVnS8yR9Zuw5AwAAAICliEUgAMu6JlfybCjpuyGEabJn+Pw0xnj8eLMFAAAAAFNHl7eJsXgEYGlp8nat2ZK2Wwp5AQAAAIDlDgtEACZKo7drAQAAAAAAYGob6cHLAAAAAICpgyt9AFSxyAMAAAAAPcQCELD8YZEHAAAAAJZDLAIB/cMzeQAAAAAAAHqAK3kAAAAAAIsZ5ZXxXAEETB0s8gAAAAAAJgy3gQGTh0UeAAAAAMBSw1VAwPiwyAMAAAAAmBK4TQzohkUeAAAAAMAyjwUigEUeAAAAAMByjucIoS94hToAAAAAAEAPcCUPAAAAAAAObvXCsoJFHgAAAAAAWuJZQJhKuF0LAAAAAACgB1jkAQAAAAAA6AEWeQAAAAAAAHqAZ/IAAAAAADAJujzPh9e+ow6LPAAAAAAA9EyXBSIWl5Zd3K4FAAAAAADQAyzyAAAAAAAA9ACLPAAAAAAAAD3AM3kAAAAAAMCEGNezgNAMV/IAAAAAAAD0AFfyAAAAAACAKY23ejXDlTwAAAAAAAA9wCIPAAAAAABAD3C7FgAAAAAAWKbx0GbDlTwAAAAAAAA9wCIPAAAAAABAD3C7FgAAAAAA6K3l6c1cLPIAAAAAAIDlVp+e58PtWgAAAAAAAD3AIg8AAAAAAEAPsMgDAAAAAADQAyzyAAAAAAAA9AAPXgYAAAAAAKixrL2Ziyt5AAAAAAAAeoAreQAAAAAAAEY0Fa/y4UoeAAAAAACAHmCRBwAAAAAAoAdY5AEAAAAAAOgBFnkAAAAAAAB6gEUeAAAAAACAHmCRBwAAAAAAoAdY5AEAAAAAAOiB6ZOdAQAAAAAAgL6ZcegJi/3/6sP3GXuaXMkDAAAAAADQAyzyAAAAAAAA9ACLPAAAAAAAAD3AIg8AAAAAAEAP8OBlAAAAAACApWhcD2VmkQcAAAAAAGAKabsIxO1aAAAAAAAAPcAiDwAAAAAAQA+wyAMAAAAAANADLPIAAAAAAAD0AIs8AAAAAAAAPcAiDwAAAAAAQA+wyAMAAAAAANADLPIAAAAAAAD0AIs8AAAAAAAAPcAiDwAAAAAAQA+wyAMAAAAAANADLPIAAAAAAAD0AIs8AAAAAAAAPcAiDwAAAAAAQA+wyAMAAAAAANADLPIAAAAAAAD0AIs8AAAAAAAAPcAiDwAAAAAAQA+wyAMAAAAAANADLPIAAAAAAAD0QHGRJ4SwaQjhtBDCJSGEi0MI71gaGQMAAAAAAEBz0xt85kFJ74kxzgwhPErSeSGEU2KMl4w5bwAAAAAAAGioeCVPjPHGGOPM9Pvdki6VtPG4MwYAAAAAAIDmRnomTwhhhqTtJP11LLkBAAAAAABAK40XeUIIq0n6haR3xhjvqgk/KIRwbgjh3FtuuWUi8wgAAAAAAICCRos8IYQVZQs8P4wx/rLuMzHGI2OMO8QYd1hvvfUmMo8AAAAAAAAoaPJ2rSDpKEmXxhg/P/4sAQAAAAAAYFRNruR5pqTXSnpOCOH89LP3mPMFAAAAAACAERRfoR5j/LOksBTyAgAAAAAAgJZGersWAAAAAAAApiY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guMgTQjg6hHBzCOGipZEhAAAAAAAAjK7JlTzfkbTnmPMBAAAAAACADoqLPDHGMyTdvhTyAgAAAAAAgJYm7Jk8IYSDQgjnhhDOveWWWyZqswAAAAAAAGhgwhZ5YoxHxhh3iDHusN56603UZgEAAAAAANAAb9cCAAAAAADoARZ5AAAAAAAAeqDJK9R/LOn/JD0+hHBdCOHA8WcLAAAAAAAAo5he+kCM8VVLIyMAAAAAAABoj9u1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qDRIk8IYc8QwuUhhL+FEA4dd6YAAAAAAAAwmuIiTwhhmqSvStpL0taSXhVC2HrcGQMAAAAAAEBzTa7k2VHS32KMV8YY75d0jKQXjjdbAAAAAAAAGEWIMfofCGE/SXvGGN+Y/v9aSTvFGP9z6HMHSToo/ffxki5Pv68r6VYnCS+cuMQl7tSNOxXzRFziEpe4xF328kRc4hKXuMRl3Cdu87ibxxjXy346xuj+SNpP0rcq/3+tpK+U4lU+f27bcOISl7hTN+5UzBNxiUtc4hJ32csTcYlLXOISl3GfuO3i1v00uV3rekmbVv6/SfobAAAAAAAApogmizznSHpcCGGLEMJKkl4p6bjxZgsAAAAAAACjmF76QIzxwRDCf0r6naRpko6OMV48QhpHdggnLnGJO3XjTsU8EZe4xCUucZe9PBGXuMQlLnEZ94nbPnwxxQcvAwAAAAAAYOprcrsWAAAAAAAApjgWeQAAAAAAAHqARR4AAAAAAIAeGMsiTwhh7RDC2qOGhxDWDyFsn37Wb5HuWiGE1UeN5+Vp3Ep59vJVCFsvhLBdCGGbEMJqTeOGEFYLIewXQnhXCOHtIYQ9QwgrVMJ3CCG8OISwbwhhq5r4bhs66e4WQvhKCOHXIYRfhhAODyE8NoVtFUI4JITwpfRzSAjhCZW4bniDuiqVyYs7Up9N9btSCOF1IYTnpr/tn8r+1hDCisHsFEJ4SfrZKYQQmmy7TdhECyE8NoTw0hDC1oXPbRVCeHQI4egQwidS3XwzhHBRCOFnIYR/dcJmFLb9vBDCZiGENdP/Z6R+/aTKZ/YIIXw9hHBc+vl66u8hhPDyEMLL0u+7p351cHVfyKQ7YW3QpB5DCNu3jVv5rFveQhvNaJHn1uNsrrwjbuPDTtgb0r/FMaUm7hJjx1B4sR6dPrlSdQwINl6+J4SwV/r/DiGE00IIPwghbBpCOCWE8M8Qwjkp7E0hhJNCCLPTz4khhDeHEFZM8VcY9O2U1vbVdhp8bqg86xbK+4aav6099P8dQwhPS79vHUJ4dwhhb2+7lbirhxAeU/P3bUrpNth24/J6fbIapy5fI+RnzRE/nzteLbF/pj53YM2+/O+FNNw+OfTZ1VKfWjP9v/GY4pWn5nNrNvjMbiEz16j57Pcqv794kI9g86vvhRAuDCH8JISwt7P/bTdR7TccHuwY98j0ewghvCGE8OUQwltCCNO9dBvWVaO+Mdy+mW1dkf4t7gej9MlqG2W2dbATtm/ld699NxmK96w0Vj1/sJ1BOzQo2xbB5nVbjZpu+kxp3PXGo32dsMXKVEhj3aH/vybYcfKg1A/d84hcnkMIq4QQ3h9CeF8I4ZEhhNcHOw5+NmTmTzV5cefzdXFDCJ8PITyzVO4JjLuOE1bqz43SDSFMr/y+WqqX4eNv7Xlil7ilsAZxa9sv2HnYh0MIb0x97LAQwvEhhM+lfSoXtlaKXzofcPOcqWP3XC797dEhhPeGEL6Y2uzNweYuTeaDtXGb5O1hMcYJ+ZG0maRjJN0iaY6kv0m6Of1tRiF8b0lnSbpU0u/Tz2Xpb9tLWk3SxyRdLOmfaRtnSXq9pI0kfS/9faGkuenno5JWLMQt5dmLmw1L9dElz16+nlHI89ap/v4m6X5Jf5V0laTvSHpiIe7LJZ0t6VuS/i7p+5J+KGl2yve5adt3SDpe0l8knS5pU0nbOm24dyHdT0v6tqTXSPq5pM9J+g9JsyT9QNL5kg5N4a9Jvw/+dogT/ulCurs4ZdqpENcr7/bOfjI31elPJP0m1fGvJL02tdHJKa0TUzt8S9JJ6W/PL+yDcwvpbpW2e4Kkx6T07kxtvnfLsCdIOk3Suimd10q6IuX7QklvK+TpDElvSW12kaT3yPrTgSmNXNiphbq4U9bvL5P0xvTvUbL98d2SjpD0W0mvlPSs9PPK9LfZsn54nKz//SyV6xhJX+zYBk9OfeRa2VPy16qE3+XVo2wsrP48VdJ1kraTdE4hrpfuP7zyFtrojkK6z5TtIxfL9qlTZGPLtZJe7eTp7EJ5X+7F7dhG3phyaId97BynHk+V3ydvGZRR0vsknSnpQ6k+P522v5ekV6U62S99dndJt0r6uqSdJW2SfnZOf/uJpBelPnCjpBfKjhl/SHX9wfTvrbKxaUalvDML9XyT0/ZPl/SR1IbnpjKcKum/ZP3tY+lv35e0/9B2v5ba/4bUJhdLelol/IbK71vL+uRVkq5O+fCOzbt55ZXfJ/8zpfPn9P+LU3mvS+2wUHYs+bikrUeYW50o6UHZMeZASWsOhX/IKe+58vfPT6X6PiLl9W2VbV0if/+8QPk+eV7ls8+S7RunpW3tLX9M+Xuh/bx9LFtPaXveXOMc2Rg4+PmNpHsq/7+ksp2fSHqXbF96vawf5fa//+vQfjsVwv8uaZUU9plUptdIOjr9eOmW6srrG7cU2vdu2fHsrvT73bL+f7ekKGc/KKR7Z6GN3j308x7Zvvzu1O4vqfy8VDZGDf7vtm8l7D9k485HZPPFQyXNS+l8P5V/WuXzx1Z+f2Fqu29Lujxt20t3pvwxxRuP3lMo79lOmY6uhK0hmzvNlvQjSeurMvbL9vnfSTpANnc4XvnziCcX8nyypP+RjfF/kPQVSf8q20+/L9vHcvXxLvnnKF7cO1PcayR9VtJ2Q32yS9zDtWgM3kHSlbL5/DUpf15/bpWurO/cJhsr9kpp/kG2f75K/nniWzrE3dEJW6MQd+9C+/1WNsZ9Pf3ty7K+8THZ/CUX9mvZPpo7H/hMIc8zZX38MTVjlXcu911Jb5f16Q/Jjo9flfRJ2bH1AvnzQS/uro3nD00/2GAi8n+SXqHFB7dpsknqWYXweyXtVLPNnVNF/FrWaTeRDdb/JelxqRKvHhRYNnB9QdKqkj4hm5h4ca8r5NmLe4UT9qmOefbq6u5Cns+S9Pj09x0lfbcyiN9WiDtbiyYM60r6Xfp9G9nAs176/xaSfpV+f56sI57vtOG9hXQvrPx9uqS/pN/XkrRA0oo1211JNlG4wgmfV0h3llOmOwtxvfJeryUnG4MJx+2SZlfK+o9BGpKCpPmqnFhUtruF7ISpbruDbd9XSPcMSf8mG6ivSWUJ6W93tAz7g6SLKvk8R9I66fdVZBOfL9X8fFk2AZxViTt3qMz3OWGztPjBcfhA+ZCklSWtI9tnBu28qmxAvSIzjgVJC9LvK8r2mZUq7TW7Yxv8WdKektaU9F7ZQeYxafvznHqcncp0pmwyPfiZl/69pxC3mK5TXq+NSnk+Wzaxe3rqC89K4dun9s/laVahvHcW4t6V+RmcZMyu+blQNt54Y8qd8vuzt4/dXejPxT6Z/n+upJVHaKP5ddtNYVektDeQjTF3adHxY3PZ2P3E9P/9ZGPuzpU819XjoC4fctr+L+kz01JfuUvS6il8ZdlJ8+GyBajjJP1C0iNS+EzZ+Lth5Th3maQX14wbJ0jaq/K5M+Ufm28olNfrk3fLFr2fLtuPBvGekPI8S9KTZBO1v8nmNofKvjQYPvGpngDdmOrqBbJJ5W2pDK9MdTXTKW+1Lur2zwslTU9/W1M2kf5C+v898vex6rg/3Cer48JpSl98SHp0+mzTcb+u/bx97J5cPaVteHONebJF7l1lXwDtmup+l/RzeSXueU6e6/bttu135gjte56kFSr/v6CQbjZsUFdO36imW9e+X5J9kbl+5XNXVeqjdj9okm6hje6WnXR9WLZg8RHZ/OUjskWm42WLX99OP3enf48eoX3P0eLziQtTmdaSzbP/IJvXfSPlqdrXz5S0Rfp93VR2L9158scUbzx6qFDeWU6Zqvvvt2TnJpvLFlKOHYo7U9Kq6fcVU/q584gzC3m+u3LMu0l6+A3QQTZene/Ux30qn6Nk46bft5QdDy6WHVM+kv7WJW51zDlN6QuJFHav/P7cNt3LU90PjumDcXv9VI/eeeI/O8S9zQn7eSHuHaX2q/SF64f3Eyfs/FQ3ufOB+wp5vkrS/5MtZJ8t2wc2Sp/xzuUGx9fB31aRdHr6fTM1O2bk4s6qft77afShRhuS5nhhhfD7nbC/Sbpg6G/npH9X0NAEVot/g3RZIa6X7pwR062GldIt5bltXdXleeYIcS/UokF1ZS0+kM+v/D5taLsXd82zpLUrHfisSvgCSZvXxNtcNpBd5oSX0p3tlGlBIa5X3odk31J9pObnTtkiw0qyScHdlbI/UraSPL1mmyulfWG+s+1YSLfann8b2v59LcMGJy8bp/+fJumRlTpdKOkg2bc8wz+3yiamW0p6Wvr/DinuY2WDby5stuygsI8WHRAHP7tKeqCSh5u1+OT3ohT/aTX1vKMWn+CcNBR+fsc2GN4/d0v9aedU3lw9Xiz7Ju6PSpP8FHZV+tdrg4tL6RbK67XRvEK61T53aa5f1eRpZqG8Xnlmyg7I61c/U/nsQtmVeJsP/cyQneR7Y8pD8vuzu4859ThYHMn1yXslPWnQRlp0BcUjZf35/yQ9X9LLZCe+L0rhu8hOfF+mxfeBFWSL2H8dyvNFw3ke+v8TZePui1I9/8Opywectp85lO6sofB5Q/8/TLYwtE6Ke+FQ+Iayfvp2Ld6fh7c7q6bveMfm4fJ6fbJ6/Li2Zj+aOfS3HSV9XvZlU5R9e3dazc+8oW2vLLuS6ZeySfXtTnlLY8pwu0yTfcP5s5q6GN7HzlS+T1bH0OET15kqjCmF9nP3MaeefiR/rnGxbAJ/iqRt09+urIT/r+yb4ZVlVxu8uFIv/1R+/zu3Q/vNGoo7HH6XpOek33+hNG7J9pMLRki3rq68vuG2b/r3qVr0jfQKg7qUvx+cWUi31Eabpc99RosWGgbpPk22APOW4X23QfveI5uvrSPpXK+N0t82SOX+P1XmoRq6yjTF9dKtfjFQN6Z441GpvBc4ZaruR+fXpHuZ7MqSp2rJ8XSe8ucRFxXyfH7lb0cPbXe4Pw/XR7VP1p2jeHEXO86lv20ju/Lvbx3jXqpFi5ZnDX3uQvn9uW261S+Fbhj6zOyaNqumM38i4taEXTpCunXtNzv1181k4+2MFLaObE6eC7tEixZj6s4Hhucaw3mu/v9fZVeZ3SQ7nl6v/Lncpal9B19OraXKfibbT7z5oBd3sXma99PoQ402ZJf2f012eelG6Wen9LefFsLnyL6heIXsdqRnpN9PkF2ud6YWfQu4r9LKcPr/vbLLUzeWXX78i/T3IPuW0ot7VyHPXtx5TtjlHfPs1dXcQp5/KVvVfabsgHF02vaKDcr7Gdlll4dJ+pOkD6a4a8tOqI+S3WLxE0mfT2GryAb8LzlteEUh3VfIJkanpPLtk7a9nmxHGty+dGT6Gdy+tGf6yYWfXkj3aKdMpbryynujpKdm9pNrZYP6lanMb5cdiL8p26lPkR34D5G0f/o5JP3tA7J+ldv2gkK61UWtg4fC57cMu0i2qHKxbKIy2F8/ksoyR9IzMnm6SnbJ8eWyAfFZsonq4Na4/3LCXpjafLfMtm+STVR/LenHskspX53a+6eyb8n/KjsAnJx+LpV90/AXSavVbHMD2Up+lza4QNIaQ3/fJtXTP516fG/67GqyK/9+JjugDSawXhu8t5Du/YXyem10WCndyvZeNLT9eU6ebiuU1yvPbbJvHnfMtMMFSmNzTdiP5I8p58vvz94+dpVTjy8s9MlXpHx/L/38XfaN7LmyMeIpsrH7RNntLF+ULSpeLLta9Cey25KuSD83p79tIRtbVkh53LGS32mpjTYYKscmqR7ulu1Pubq8w2n7i1JZBydi1UnXGindFYbivD6V55rUzx4zFP4o2VgateiKvlsGaVTS9Y7N873yFvrkqZLeJLt1abZsnN9YtgD4Z2W+fZMd96+U9Dhn3MjFXUM2n8iV9yr5++fxknap2e4nUj16+9g2yvfJBVo0Ub1bixaAVkht4I0pg9sVcu3n7WPznHo6QP5c40eV9v5Zqq+5lW2sKLulfm76eSiV7UeS9lB+/3tGh/a7SItuUaoLv0w2Rzojhd+R/j8r1bGX7jWFuir1jWz7Vj67gmyO8yelE0YnT0G2KOal+5DXRpXPvlB2HN9Pi580ryDpHamOdhwK89r3Wtk+elX6d3AV4WqysaG2TOkzC7XoKtL7K3FXSnXopfsXOWOKNx41KO/VTpnu16IrkK9UWrRJ4bO15EL0IO46svlv7jzi4sIY+i3Vz0UeIxtDvTH2H/LPUby49+Tar8HYXor7Ntmx/Dmpnb8o6+f/Len7hTGnVbqy8eLTaXunys4Fnykb+38n/zzxng5x73bCLi/E/Weh/V6V2vgfsoXC38vG8etl50+5sINkt0/lzgeuK+R5idvSZXOjPWVzmNy53Edk+97s9LfLJL2hcryZLX8+6MU9w+tzi+W16QeLG7IB6y2yyfCF6edESQdLekSD8L1klzf+Jv18Q9LeadvbyE427pTt6I+vFPYjspO2i2SXvVUHm5cW4r6rkCcv7uFO2Ns75tmrq9UKeV5Tdn/m8bLLYR9VOXA/y4ubPre3bPL3vKEDxarpc1+RXcY2uIxsZS369qi2DQvlGaS7tux+1TVr+tYKsm8PX5p+dtbit1HVhpfSle3EuTI9tkGec+V9vNI9uDVlWT/9u5EWXfK3pmwysmP6/xNkly9/Of0cqnTvemHbz/DSlR0s6g6gj5UNTm3Cjqj0r7fIDtxfli1MbZXadZW6PDljybrV9m0aNvS56bKDwivT789I7fx+pUuL0+c2kH0b9VQNndzVbHNVSf/SsQ32V7rkdihsM9lgXluPNZ/fTja5urnyt2zcUrpeeUvtUEh337r2l03aftQ0T8PlbVOeEftgbkxx+3NhHzuiSX/O9cmU/l6yg/97ZCesS4yXhXKto3TLTuVvT1O6wmPo7zNkk72n1IStIemwQlpe279faRzN1MnRkp5bE7anbJHhKZIeWxO+ouxKul0qP6tV9r+3atGx+Q7ZsXnLFL6ebIxoVN6aPrmp7Fv5b6Q2fJfsGH+CbEzfv668Ke5+SnOEmrAXKS3yZsJ3kV9eb/9cWen2nJrtvrW0j+X6pJa8smvFStu+xGn3aQ3K4+1jxcmvnLnG0Of2kfSpTNgaGtqPCtvq0n5uePr9CbITg5fKvoxaoUG62bAGfWPHUdpXdqXdYD6f3Q8apLvxCG20quxZLkv0Cdn866eqLHq0aV/ZCegWGuEZGZW4a0p6upeuFo0pX1fNmDIUd4k5QdPy1pTpC1r8KuTB7S0bSPqeE3daip87j3hE0zzXbDsU6uPJcs5RCnFrv5hr2A5u3BR/V9nCxSzZucRvZYsPKw59brH+3DZdSavLvhQ+VHbO+FLZOeFXZfvimsqfJz6nQ9znOmE7F+I+02u/Sv8aXBU1XTaOb9ggzDsf2KiQ52MKbZs9l0t/e2L62xLz+JptLTYfHCVu7mdwSR3wsGBvido4/ff6GOM/hsLXlqQY4+0TmOYasgn8w+nKvmG904mzWozxnrbhQ5+d8DIV0guyiVK1vGfH5XCHTE/Qf6EWr4tfxxgv88JG2H62bUMIK8YYHxj627oxxltzeR0l7XFKfehRMca7xpjGVhPVDhOQlwkpr9eGEzmm5NJWoR5H7ZOVz+whWxCobvvYGOPvnDjPizGeMnJBGuhSV13reWlZGvvgZBn3WDcVxpTh/HQYF7aSnUi+SCPsf8uqLn2jy5jTpY26mIrpZj4/UcfILmP3WPI8zmNVId0ufb1L3KXWBsu6wv45KXXRZS5Z6uuj9I0VmnyoqbDotYebD/393wvhBwZ7xevHQwjPGAr7UCVu3atlp6e4J4b862Fr446QZy9ubVjXPDt1/GEvLISwRrBXgl4aQrg9hHBb+v3w4L/e8sMhhG1DCGfJbnP6bPr5YwjhrGCvCD0mhHCz7BK1s0MIN6e/zSjk+UivnkMIr5Pdp7+r7FuAVWT3I5+XwnIu8dL1wlN5N2tTJq8NUviRXliwV1TOkV26uXf6+W9Jc4Lz+soQwold0i3EdftVm7AGeToxhHCI7PbEIPt2/ez0+zGpvLmwQwvpXua1bbDX6F4n6cYQwslD7X2ys2kvrGsbjBQ3mrtSuNdGrdOVdHKhjbLtMFXLK78Nu4wppf3zZDn12LZPpv3oCNnVFH9UZeyW9I4QwhedbB1VyHO2TKXyyq+rUht5cd/gRQwhXNg2XW/bdeUd6pMfzRzX39TguO7Vc6m8rcacLvtJg3p0+80Yx5TJGhfOVrv9b5zHjOx+0DVdFcajQtzsmNMgbus2KvTJsfWNwnjktpGXbl1fn8BjZOvxV36elyhv0zyrfKzyyls6NnvpluZ8XeJ6dVnqV63Sneh52VKK22VcKLVB63GhS/sVwt2+3mDbD5uwK3lCCJ+S3Q40U/aWgyNijF9OYTNlt73kwm+VNcTZsteP/THG+O5K3DNkDyj6nuz+OcnuYXyd7NLvU7XobVmDsANkl+Xe6MRdT+mhhpk8e+lumLZdFzZHds9yqzzHGF/h1PPcGONmuTDZ/X2nyp4QflP6+wZp27vHGGsXEVLc2yW9Kcb416GwnWW37Py7pJ/HGBemv0+TPWjwnbKFitpNy+75PV/5el5V9qaqO4fSXUt2z+Lhme0eJrtPO5fuYTHGtZ3yXi97TWdtmWKMOztxt3XSnS27dLQu7ALZfat7xRivHtruFrK2e2km7vGyy/dapRtj3CQTt9ivCn1uWydPl8gu568LO15WF0+suXJhJdm9watmwi6W3XaQS/cYpdfkZvrrNEmvjzFeHELYT3ZbymtjjGelhaFjMts9QHYbSy7dUttv0zZuof2uy2y7SbpXy56lURd2gOz5Rrk2ulR2u0+bdMdZ3l866f6H7NXgdWGlMeXDsgXourDjY4wbOnl+QHb7Uq4/36l8n7xMdotabbqy58VsWZNmkO1jp2biPkf2MMHaLMuO23s46X7Oifsh2bGuLuwC2cNWc3FLY/c7nbj/Kzv21qZb6Fc3yi6Zr4tbat97Zcf73FzkM06es9vueLwpjUfefpIb6wZx93XilvqNN+67Y8okjgs/cOIeHGOcVpOfIHsG1k5O3C7HjMtlt33UhX1Ddmtx23S9unqDpGdnwo6Xva0pF/e5slszcnF/5sQttdFznbgnyF7hXBfWtW+80Yl7tKy+6sK+IXtGSC7uATHG1WsDnXlZCi/tC13G32OduAfK5l51Yd+IMa7n5Pk+2fNU6uI+J8a4qhO3y9h9t5w5UK4NJiDuHbLbi+viZtugSbryx+7W87Ixxi2dK3jjwkGy435d2AGyCwhycd1xoXC8cdtP/lzy07LjZF3Yc2TPCcrFdfvGYh+ewEWeCyVtF2N8MNgVIz+SvRrwXSGEWbL74HLh82KMK6ftTJc93HZd2T10Z8lO9HIT2AUxxpUyebpCkpy489O2c3keOd3KQT12yPMGdWGyxl1NNkGqC1tZ0t9jjLUH9hDCQtlD/nJxr4oxPi4T934nz3Nkr868Jm1rIKb/by57LXO2nmVvlfnn0HbXkD034ZOSHqxJ+l2yp5h/LhP+Ufl15ZW3VFfBKe8M2cJWXdjGKd4TYoyL5TlNcBfI7lGuxh3YWfacobbpzq8rq8r9qtTnSnXhlecaSXvEGK9ZbMN2xdcVsudl1IWdLOtzP0xpDTsgxlh7pWLqr/fFGJ9S+dsTZZO8Q2QPQHuLrC2G/Y/sSfdt22Bah7il9uuS7puc8t6qfBtdPUXLu0D2jJC6Mn1HdvBtO6Z4/fmBmr9X8zzD6c/znT75q0K6cyQdGGNc7OQqhLCj7A0v+8oWTYfz9BPZsfaPmW3vWkg3yK8rr40ecuJ+WLbwNSzIFnBWUH7ff30h3dyl20H2aufW7RtjrIs3OK4/Rvl63kX2rIW67W4pmz+12Y+8sCb7SWnfbttvvHH/6kK6kzUuTHPiHiV7vkrd/neU7CRiXMeM76p+P9hPdlV023RLdeW173zZiX7dmHNaIe6DhXS9NnqU/D45rr6xqvzxyGsjOel+W0vWobRo7nVfTdggvLQvdBl/73fy/B355c2ddA7y/ALlj1UrF+J2OTZ7c6Dac5+GcW9w4j5Jfr/K3W1TSvc7Gt+8bJxx244L35b05kzYYM7edlwozRfaziU/IrvoIdfX13DivivGuGYmX4uLLR/mM/yj8msPvfAlXlctG2T+ovSqa+VfLXuf/NfDenGHX/c2nGcv7jwn7MKOeZ6r/Ot/H3TCrpWdLLy/+hnZA/oOkR14vbhfUvs3ZM2RtFlm2w8M/X+4ng+QvZnj67JvSz4o+4bj72m73tuKvDcdlerqGKdM9xbiuuV1wq6VPdRslurfoHWT/LesdEm3bb8q1WMpT1559lT+TUaHOWF7yl7D+6TMtu8r9NdzlX+LzoPy36DUpQ3G1X5d0p1fKK/XRtdP0fKe6pRpvtqPKaX+7OX5lkJ/9vrkwkK628t/W1zuLXRnyBYXctsulbdUV14beXFLr7n39v1Suv9wtt2lfRfIP6579Vwqb9v9qMt+Uorbpd90GVMma1zw4l6v/P731A7tVxpD73f2g67jr1fe+wvte6LyY869hbhd2qjUJ8fVN7zxqNRGXrqluVeXfaHL+OvleUGhvF6e5zn95owG5W07dpfmQF3ieseb+wv9qm2645yHjjNu23FhXqENuowLXdrP28dKfd2Le23d3+t+pmvi/D2EsEuM8Y+SFO0WiQNDCJ+Q3X7yWyd8pRDCnjHGhy9dijF+LIRwg+zEfydJXw8hPEqLLoPeVPbKtZfLbvH6Wrp0KsiecH2q7EnaazlxzynkeQcn7hslfSUT9nrZSmDbPB8o60SLPfA4OdsJ+5Hs1qZDZc/SWT/9/SbZK/W+4sWNMR4SQthLSz4M8auySygPlD07php2nGzB5o2yup5bs+3LvXqOMX43hHCc7PLuwbZPly2G/IvsNrI6O8jqLRf+Za+8ssvhcmX6UiHuXOXL+ysn7LMxxi+HEH4t+3b96ZV0Xy37xi+3ev+2lM9W6coW+9r0q1Kf8+rie3LKE2M8KYSwpZZ8CPU5McaFIYRPO2H3yl5NWuc5sjc35Prrv8rq46ZBhBjjdSGEXWVvhTi/bqMxxi1CCG91yltqg4c6xPXa77QO6X5ETnklKddGsm9PpmJ5f6j8N/5PUfsx5c3y988dlM/z0bIxLdefH1S+T37NSzfGOFPSTunW3Ie3HdMtuzkxxmenW8Ny2/68l67sRDZXV/8lv41OduIeI7sy5vzhgBDC6bJ5QW7f/3wh3W2dbZ+lbu27n/LH9ac62z7VydPpsoW6NvtRaR/z9pN3FuLeqJb9xhv3VR5TJmtceCAXN8a4sSTl9r9gz8waxzHja8rvBy+WzZ3H0Tf2l9++x2bCJPtSz9vHznDSLbXRvzrbPlrj6xtbKt8OBzthL5a9gjmX7uHy514POOGlfaHL+PufTp6fK7+8L3Ly/KUY42l1EdOx6hNO3BPUfuz+X/lzPi/dUtyjlK/L36m+fZTy+7Y26ao8dneZl40rrnuuIH9cyF7hmdrAm+OUxoVt1b791lR+H5sRh15qVMnzs0MIj3fi7pD5+xIm8natlSUpxjivJmxjpczmwmOM1zdIw53AhhDWSWnc1iRuKc+DPHnpNshT6zz3xQj17L7Vq4/CUn6r11SUbmGsfdOYFzaB6WfbYHlrn1x5l0Y7jMtUasOm9dgmz6HwhsLlcXydLMvicX1p7yeTPaZ0KW9d3NL+tyxrW1ddx5zJGruXt3S7GEeeJ/NYNdHjwtKwLPabLvo0Zx93X5/QV6g3mGRmw0P96zSPizFe2jLuw6/iLMTtkueJLu9E5bnuVbq/Tt+elbb7gZSv9WVXI90s6deyewP3q9uupKNijA94bVhId1vZ7VlryK56CrLbFO6U3Xq2d0r3X4bydHj6/wcK4bl0p8uu5Kktk+x+dq+evfJ6YZvJVoifI7uyK0haXfZt7qGyhyUukafBlW5t001xW/WrBn3Oy5PXH58v+zZyTvq7ZG3/WEnfkl0hVhd2cKqvA2XfDm1U3bbsnuQD6tKVte2GqQ12l/Wzaht8SdLbM2GHxhiv7tgG42q/VunKLp/P1cWhsm8pc210sOybjClV3so+VlemT8qumnuR2o0pO8nfP2vzLDuh9erxskI7ZMeFYG8h/Ijs29nqtp8n2xf2kY2v1bA7ZQ+MnVnYR0vHE6+uNpB/TPDi/lP5xd/B2F237x8le/6N16+8heVseVPcLsd1ry7dRY8Ox5u2+8mhsmcKePXYtt94436TMWUyxoXVnbhnS3qr6ve//44xfm8cx4xUf9n9oMG8rEvf8Maj7WRX29WOObKXnuTitm6j1P5evxtX37jHaYfvyOYiubHKm4scKnsu5YSfV3Ucf726Okx2NY/XJ3PHyC3k9Jt0rPLK22rslr9vD+Z8XeLWju3pc9k28ObepXRVHrsnaw7b9lzB63NN5uytxoWU51btJ38ueYLsvDo3Rv7d23bTLw8m8koeb5L53+n/ufBzZQeMY7T4Wylemf52w5ji/l42GLXJc5e448zz9sq/1WuabBKVi/tq1b+Z6/Wy14Meq/ybQ2bKHpRdV6bLZZeX5dJ9t/Jv9TpZdoCtfVuYrOPX5fkA2YP/VnHS3Uu2Q9WVaTvZRCQXd0OnvDem8Fz7vlD5t3p9QfZsnrr2myPrG23TbduvSn3Oq4t7ZJfu5srzfOXfNHaZpMdnwn4ru1T1TtW3397pM7n+upnybfBN2eJS7s1cv3LKW2qD2CFul3HQS3ct2WJqrrxrKN9Gf035mmrl9faxb8jebNBmTDlY9hyxXH8+z8nzyrL7xuvq8beyvpzLc2lc2FP5NxTeKGmXzPj6v7LL+nPHjA3lv0VyK6euDpQ9GyvXRrs5cV8u63e5RYA3KL/vP0PWhrl0Zyq/wDBbNjlu076lPrmBU88LZG8lyZV3O7Xbj7ociz4ruwK7TXlK/cYb90tjymSNC49y4n5b0oaZ/e+vspP5cRwzJHuwept52TjnKbsoP6f7jey2vFzcHZ10S210ifJ9cnXZw2rH0Tdu03jmIp+QnbCO4zyjy/j7306evyJ73mauvCc4eZ4u6eXOsep/nLh/kz1LqM3Y/ZDsbZC5OdDXOsT9sPLHmzsHdZXpVz9omW5p7O4yLxtX3NK5gjculObsZ6n9uODNF+6U337eXPIwSc9z+vpNTtzsm7KXEBs+vKf0IzuRX7Pm72vJHtrrhd8vacWasJVSxY4zbpc8T1Z5vXSvyLRPaJJnp33vd8KuSD+5MpXSndMy3ctLeW5TV03jFsrrte/I5U3tN6djum37Vae6KJRnjqTpTnlyYX8rtV+hv7btc13bYJzt1zrdQnlLbTQVyzu2MaXQn0t59vpz13FhjZrwNQrlze5HadvF8np5LrWvE3eB7J714b9vIXsOUGns9tK91Nn2Ei+BGLF93X3Bq+dSeVvuR532ky7lKdRjlzFlssaFUl2tUfP3wYny2I4ZTp4mc56yVONW2qi0j42rb4xtLuL09c7nGU66pfG3bV0V8+zE/VubuGo4djvpdo078vGm0q/apjvOedlSHcsmYFxocuyd0PlCtf1a5vlvhbjZsOGf3IOI2giqfzXeQynMC5cWXdZXtWEl/rjidsnzZJXXS3d+COFpNeFPS/G8uNeEEN4fFj2wWSGE9UMIh0iaF0J4WQhhhUrYCiGEV8guJ33IKVMpzyeGEE4IIbwihPCM9POKEMIJkm5y8nRtIc8PFNK93SnTwkJcr7zRCXtI0nkhhK+FEHYKIWyUfnYKIXxN0n1O+83vmG7bfuWFlerioUJ5jpY9AP2QEML+6ecQ2befpzphR8lvvwWF/uq1wU1O2KxCeUttMM72a5vu/EJ5vTa6c4qW12vf2zuMKQsK/dnL813y+3OXceGTkmaGEL4eQvhg+vmG7FuoPzrj60nyjxkLC+mWxl+vjby4C7XoW7Wq6yWtqPLY7aU73dm2OrSvCumWjs1eedvuR12ORfM7lKfUb7qMKZM1LnhxZym//31S4ztmLCwc5yZrnuLN6e4qxO3SRl6fdOcpHdMd11xkgcZ3ntFl/PXyfHehvF6e7yscq7y4scPYvaCwb3eJ6x1vFhb6Vdt0S2P3ZM1hu5wrdJmzdxkXurSft4/dVOjrXtxra/JTayJv1zpAdlnayZUMbCa7rOzjssbPhR8ru1RyzlDYY2VPcV9/THFPlT0XpU2eu8QdZ55ny+5prXur14myy9NycX8tu5fzhbJ7ACV7qvtxsif5fzClfUcKW1N2qf+hsstCv5Ip07Gy+3Nr040xfifUv9XrONmlyLk8fSbVcy78Gknvccp7etpGXZnOll2Wmot7k1Peb8tuJ8i176myWxmq5b1OdhnzebL7S+va762yW8japtu2X5X6nFcXX5D1udryxBjPCyFsLXvT2PD9sJcUwmYo335flj2RP9dfr1e+Db4ne/tdXdhRssuc27aBOsTtMg566b5T1ia15Y0xLsi1Q9pGbruTWV5vH/uF7BbRNmPKiekzuf3zSU6ePy4bV3L9eSUnz+64kPajtbT4Gwqvlz2r4I7c+Bpj/G0IYXvljxlflt3rnivvlU5dnSO7Lz3XRn914i6Q9G+yy6UHcTeVXUL9U0k/Vn7f/63szV65dLeT3Y5Qt+0/yy4Lb9O+x8rvkzc79XyOpGc55Z2ldvtRl2PRtbLxu0153H7jjfsqjymTNS7c48QdPMMvt//t6ZSpyzHj47LbgdrMy8Y2T0ntm5vT3aR8v3mrpAuddEttNMPZ9g9kx7px9I3VNZ65yALZvHsc5xldxt//cfL8+5S3XHmf7eT54ykPuWOVd575Pdm+0Gbs/pTsyo3cvv3KDnHfrfzx5jgtenZOXb/6t5bplsZuaXLmsF5c91xB/rhQmrM/Ue3HBW++UGo/by75GdnzHXN9fS0vbmz4YOmJfvBydpJZCk+rvjsOhZ0TF91fN664XfI8WeV1003xN6iGx0X39BXjloTMm0O8Mk1Eum00TbeuTA3a1yuv274N8l3bfl3TbduvutRFqTwTIdcnS2Ed0uvSBuNqv9bpjqsuJrO841TYP8c21o1zPyqUqVW6XdrIW+Ad+lzd2F3qV+6227Zvk/I6x+ZSnlrtRx3boHV5SmFd0p2q44JnXMeMyvbbzMvGNk8ZZ9y2214afWOi5yLjPM8opNto/C1sI9cnWx8jG9THWI7NHeO2rsu26Y55Xja2sWwqjgsTsS9MmtL9XPwsmz+qv8dw3QbxtpI9MGrVob/vKfu24jE1cbbpmNdpkt4kW8V/xlDYh7w8lfLcIO2xlKlBunvIVqU3H/r7v3dpv6n6kytPqv9PS/q+pFcNhX/TCftaqf1Kbeu1Qal9+vZTqAuvjb422XlvWaZOY0qb/bNJPbYdF2TfLB0j6U+yb35XrIQf642vld+zZSqEdRl/p+TYPc7xd5zbbpmfTmNdm34zmWNKx3EhF/c93v435vKMcz9oOx65c7oG/aZ1G5W2Pca+MZa5yJj7TpfxtzRnGLlPNuk3DfI14W0/5rhjaYNx9ptx/nQYF4p10bZvdGk/J3zvUl/v0jce/uwENkxpkumFnyp7+vW1ko6UtFYl7Owxxv1dhzx3iTvOPO8muxztVtklfjMq4RcW4r5d9rCoYyVdLemFlfArZW+1OF/2dpmnVcJmyg5kuTKdX0j3W7Lbwd4puwz485Xwa508zSzkuVTelztlKsX1ynthoX0/JekM2ZPi/y7pbZXwK5z2K9VzKd22/arU57w8XVoozy9kt3S8SHYZ4i8kPSKF3+GEzSy0X6m/em1wkxPWtQ3G1X6lMcVL94ZCeb02umSKltdr3y5jSmn/9PJ8g1OPpT5ZSvcUSW+WtK3s9oAzJa2Twm9VfnydKf+YUUrXq6tS3/Dini9nEUD+vl9K11tgOLZD+5b6pFfPpfK23Y+6HItK9dil33QZUyZrXPDi3qX8/jerQ/uVxtC/qf28bJzzFG9OV4rbpY28PlnqV13SHddcpDQP7bIvdBl/vTyXyuvl+Wr5xyov7p+dti/FvdwpT9e43vHmT04bdEl3nPOyccUtnSt0mbN3GRe6tJ+3j5XmZV7cmdV8eD+NPtRoQ/4kc1Yh/B7ZlSJrSnqvbGB4zFKIWzowjyvuOPN8jqQnpv/vJ7vPcOeGcS+UtFr6/wzZKxjfkf5/n+wVoZJd1naZpBdX4v7ZKVMp3dmVfjRdtqP9UtIjJM1z8lTKcynd850yleJ65S2174VKbxZJn/mtpC+k/9/rtF/XdNv2qy51USrP+UPjyGGS/iJpHUn3OWEzC+1X6q9eG8xzwrq2wbjar0u6pfJ6bTRVy1tq37ZjSqk/e3ku9ecu48JwG71mUCeS5jnja+mYUUrXq6smbZSLe6f8BbHzld+/S+l6Cwxd2reUrlfPpfK23Y+67CddytNl3J/K40Iu7vC+Xd3/urRfaQztMi8b5zzFm9M1GVPatpHXJ8fZN8532qHLXGSc5xldxl93XyiU18tz6Vjlxe0ydpfmQF3iesebUr9qm+4452Xjitt1XPDaoMu40KX9vH2s1Ne9uLOqxxvvZyIXebxJ5sxC+PABcrdBIyzluF3yPFnlHU73gqHwJ8pWA1/UIO7FQ+GryZ7y/flqh0xhG8pWH9+eSbdaplK6l9X0pw/LJn0LnDydP2Keh9O90CnTqPXslXe4fS8dCp8mezjYzyTNd9qva7pt+9VE1sVweS6VtMLQZ16ftv+AE3ZNof1K/dVrg+E+Vw27uGMbLK32GyXd4boaLq/XRvdP0fKOso91GVOG+7OX53lOPV4zYp6H071Y0iOHPvNc2Tf9D1b/nsIG4+ucmjbyjhlLpDtCXQ230Shxl1gQc/bvUfuVt7A8SvuOug969Txc3rb70UTuJ13KM8q4XxpTJmtccOMqv//d2KH9Rh27u8zLJnKeMsqcbom+0aGNRumTE9k3xjUXKc1hu+wLXcbfUepquLxenheLO9Rv5oxY3pGOzU55Lp7guNW6HI473K/apjvq2L205rCdzhWc8o46Zx9lXOjSft4+VurrXtzzh+Pmfhp9qNGG/EnmjYXwByStMRS2TSrobWOO2yXPk1VeL91zJW0wFL5J6nALC3FPlbTtUPh02ZPLo4busZU9qfwPsifxX+CU6cFCuj9QzT2Gkt4oe4VdLk8LG+TZS/dMp0wPFeKWyuu17/GSdqkp7ydSnnPtd3fHdNv2q1KfK+XJK89nJT23pi72lHS7EzanQft5/bXUBrmwhzq2wTjbr2269xfK67XRgila3lL7dhlTvP7s5fmeQn/uMi68KxN3O9k+mhtfH1D5mOGlW6orr41Kcb0FsdK+76XrLTAs6NC+pT5ZqmevvG33o67Hoi7laTvul8aUyRoXvLgPZcK2k30bP65jxgPqNi/rUlde+5bmdF7cLm1U6pPj6hvjnIuM6zyjy/hbyrNXXi/P85x+80Ah7v2FfuXFne+U56GOcb3jzfxCv2qbbmnsnqw5bJdzhS5z9i7jQpf28/axh+T3dS/uwuF4uZ9GH2q0IX+SeUoh/EKlS6eGwjaTPXx1XHEv75DnLnHHmefnSnpKTfgakk4oxN1Y0vqZ9j1A0mNr/r6ipFdL2t8p0/8V0t3I6Vdenp5ZCP9iId2nOGX6fiGuV95TC+37KA0N3JXPvMJpv8M6ptu2X5X6nJenEwrlebrSW/5qPpMNS+Fe+32g0F+9NtjSCdu4YxuMq/1KY4qX7ncK5fXayNvuZJbXa9+nqv2Y8o5Cf/byfHahP3cZF16ldBl3zWey42sK944ZRxfS9erqo4U28uL+UP6CmLfvf7WQrrfAcF2H9i31Sa+ezyiUt+1+1OVY9NYO5Sn1my5jymSNC17cg3P7X4MydTlm/MLZD0rzsnHOU7w5nddvDuvYRt62fzLGvjGuuchHnb7e9Tyjy/jr5fl5hfJ6eT4j12/SZ7y45xX6lRf3VKc8G3eM6x1vriz0q7bplsbuyZrDdjlX6DJn7zIudGk/bx97YaGvu+e+XtzFPtv0g8UNOZPMUrjsgVLbTULcLnmerPKW0j1S0oslPapF3PNkCyN7Du8wsofvvkvSVqOWqUG6v5U9+OpwSbsq3VtZylODPJfSzZapQVyvvKX2PVf2MK03q/IAsFL7TUC6rfpVx7oolefrsksij5Gtjm/QJKxB+5X6q9cG2bAJaINxtV+XdEvl9dpoqpbXa98uY0qpP3t5LvXnLuPCIbIJ1p9kJwY7KZ1EyxlfS9tukK5XV6U28uKWFni9fb+UrrfA0KV9S+l69Vwqb6v9qON+0qU8Xcb9qToueHGz+98EtJEXt8u8bJzzFG9OV4rbpY28PjnOvjGuucg4zzO6jL9enkvl9fJcOlZ5cbuM3aU5UJe43vGm1K9apdug7SdrDtvlXKHLnL3LuNCl/bx9rNTX3W03/RlMAjsLIRwie4XZirLL8k6UdHZMCXjhIYRXSNpLthp+QQo7OcZ4x5jjdsnzZJW3lO5Oadu7yy5fPFnSSTHGCxrEnS7pWbJOtZvsUrXfpc/dlf6+p2zV9K+y+wN/H2O81ytTKd2U9iNlHX0v2Qro3LT9UyRtXpenGOMVhTy/uFDeDXJlkvSfhbheed32TfFnVNLeWPZAshNlD617bl37dU23bb9q0G+8PGX7oypCCFulz+0hW10/LbXFXyQ9LhP2N0nPz7Tfo3JtG2O8t9AGf5TdR54Le1GHNhhX+7VOt1QXMcYFThstkPRo2eWtU6a8hTL9WfZAyDZjylpy+nPDsc7r65tm8uyOC5VtPyp9bs9UxkvTtk+XtLWWHF9PkvX13DHD3X8LdbVdoX29uO+SnShfMchnjPGmSjm9sfsFhXS/ntt2g/J22Qe9Y3M2Tyluq/2o436ynuxb+Tbl6TLul8aUSRkXCnH/GGNc4Ox/j5T0jDZtVGjf7H7QYF42tnlKipub090kaftC3FZtVOiT4zxmeONRl7nIDqmex3Ge0Xr8LeT5MknPyZW3wXwy129Oki165MrbeuwulOePsjcgtY17RK4uvTZI/aptnktjd5d52bjiFo8ZHebs2+a23SDP3nyh1H6lcK+v3+DFVUMTtsjz8AbzB7nfxRj/0SB8uxT2fNnDk34vq9SzxxVXiw5YI+e5S9xx5jm1xTppu3vJJkwz02dOLMVN8TfSop3msZLOijEeHEJYQdbpBzvNPNlO8dkUr7ZMKZ1iumkbW6Tt7yn7lm9HL09enmXfspXqqrZMsm8cS3G9NsyGVfK8oqR/TZ/bVdItMcZ9cu0XY/xpl3Tb9isvrGFdVMvzZNkT5B8uT6U+VpYNantJenqMcYdSmNcnS/3Va4MGYa3bfhztVxpTSumWyuu1w1Qtb4M2HHlMSeNgtj+X8uzVYynPTfejtI3Bws7zY4x7VP6eG1+zY06TdJ26atJGdWP3l5RZEIsxLkzxvH3f61dbedvu0r4N9oXabUua3aC8bfejLseiVuVp2m/SNkYaU6bAuNBknFxi/xvjMaPVvGyC5yle+y4x5jQcU1q1UWEsG1vfGMdcRNIrNabzjEq6rcZfr64KddH0GFnXb0rl7XRsdsrTJa57vMm1QTp+dkl3LPOyMcftOi54Ya3GhS7tV8lzKbx2XtYkblZseQlQ0x/Zt4fvkXXGkcJl76d/qaQjl3LcLnmerPK66abPPFXSYS3jrqDMfYCS1pX06kxYtkxN0k2fW2nUPHnhDctbW6YG7euV123fyuc2HqX9uqbbtl91qYtCf1zbqZuDvbpr2CezYaU2KLRPlzYYV/u1TjdXXtkB5qWStnbiTMnyNmjDVmOK15+H86z0ED9JK8m+0c7294Z5fjhd2Te/L5a0rzKXy9fErx1fG5QpG+bVVcM+t0RcSStL2lv2Ktlznbi5sdvrc8VtN23fluVdYtsN89RqP+qyn7Qtz3CY7JkHa6a/zZC92vZJzjan8riwTS5uIb2xHDO8/WCcfaPU9pXP5OZ0TeK2baPcfGPcfWPC5yJeXy+FN9x/W4+/hbry6qLJvDzXb0r10WrsblCeVnGb1KXXrzqkO8552TjHstbjQoOwkceFru3XMNybl7lxqz8TfiXPQAhhNdmlelfGGO8MIawk6YGYEgwh7Cab4F4iuxTt5Bjj/BG2/6kY4wdDCPuW4oYQni3pHzHGy0MIz5TdY3dpjPGE3HbT79k8xxhP9Mqb/raBJMUYbwohrCdbWbw8xnhx+vyessvzF8ouBTs5xvhQTZ4e3rbsago3TyGEPWS3lGycNnG9pGNjjL/zyusJIRwpe8jfJpL+EGO8uhL275JuldMOhbrYVNLnUn5PlPS5GOMDKd6xMcYXOXl6i+xp5JvIVlz/Ugn/kKRv5dItlPfDslscsv1mxDb8Xozxden31WUP49tEdundjyqf+5qkX6t5+20huy3iElnfuDnGOD+EEGTPOhjsY9+MMT7otUPNtmv7Rl1fd/L0fEm/ijFeO/y59NkPxRg/kX7fWnZf7YqSQvp9bvXjsnr7VPr/lyQdKDup3ahaV5KOHvShmjQ/LLuENtcG35T159r2ifbNyo6SYozxnJTvPWWXKf9e9q3bDTHG34cQ9pddpn+p7GCxRJ6G+kbtdmOMv82UJbv/VrfbZtspzomyWw1eFmO8NYTwWkn/JXtQ7E6yV1R+ttDnGu0n1X4TY7ws/a22v8retuD29UKZjlVmzBj0x0zcI2X3UL9kqDw/jDHeXTjOPULS/8reqvBm2b3g90h6vKS3xBh/46R7iaQ9nP1oF0n/I+lO2aTlL7Jbyx6Q9H5J75YzvuaOGSlv2f3XE0L4nezhgo2P65W4R8YYD3LCpyu/758i2/9G7htp249Wpn1rPjs8z9lK0gu1eD0eF2O8NITwdrWsy0w+F9u/K3+vjr9XyhmPZJPV3Dj4Ddlbg7JjWa6uJL3BK2sI4VBJb5LdmvX/JL1X1md3lnRUjPHzXlmbzunqxhSnPk+MMe6VCTsy5TFXVw9J+rvsGUM/jjFeMhR/MznjVfq9dmxOY0quDY+SvRQjewycyGNVta5kD3fNjYPunE42HjXax2rSPVbO2O3Nf0eZs42SruyYkBuPvqtCGznpniRpr9x8f6LPqyrpuuNvIe5Jkn4lv0/W7r+yKxndcwFnTrC7RhxfK+eR7pw8Dl0xUZoDVz6XHVMa5O3IGONBo5y/VtOV9DI1Pz+pHjO2lH8u545lw8fXofmtN5YdmfKaG1NGaqNqXcQY9yqMCyPPjUsanJ9+VvZFx0jnvYNtN90/J/KZPA9XcgjhWZJ+JDvoPVZ2MP+0pF2j3Xv3PtkA8FtJu8gup/qnrKA/lq1OVi8F/NJwcpJeK3uV2MGyiW0u7hGyy9umy75F3T19dhfZJPgvme1qkLdMnteOMT7VKe+mkg5N2/yMbEe4SHbf3WmyifhsSbvJJlIryC5Le7Vswp+rywckPTWTp3Nlk7YtUxmuS+XYRNLrZAPuGU55P6p6QdJVstfNzZT0b5KOiDF+OeVxpqQnSLpXNe0QQniTUxefk+30v5BdHnpgqpt/izHeFkKYLesfdXm6QHa53CqyN9e8VnZv/LtTunNlA0VtujHGozLlVQjhrvTZun4zS9I5sklfXRveJjsJreZ1N9mDGSVrwzmpvP+e/r9/tHv6b5a1Y137zZG0+WDnDyG8ULZYcbpsoFxV0pYxxvtCCJ+R9BjZgfU5aTt/Vb4drpMN0tU8D/rGrjHGbVKadX39ICdPm8r2z7/L+sXPYoy3VOp5Zoxx+/T7CZK+kiYvO8reyvZz2asKQ4ryzrR9Sdoqbfu7Q3V1gGz/fIVqpH5xjvJtcIfsZLwubKZsEW4vWd84RbbYcZrsHujVZROOVVLeVpP0S1n/CbIxZ7HsaFHf2DLFqdvu7yStXxN30EYvkLVl3XYle4hbLs+zZW/DWaKqZK+tvC3G+KRUd+dI2jPtm6vIXnO/ttPnTlJ+P7k1xvictN3hfvNp2aJIrr8+StLjnHS/UlOeQZn+lD5bN2bMlF0WnYv79xTvDNk3ObNkbfZi2bHoi8ofM54suzd8ZdnY9bQ0cdtcNv7lDtpB1l9vUn4/miW7JeSWNGH7fIzxxSGE58lOPA9T/fg6S3bPeu6YsbtsPMulu7aT51tT3Nyx2Yt7saSrtWgCdEhcdI/82Sk/d6p+399f0oZO3/iCFr1dZnjb18j231z7vtw5Np8im+weM5SnV6a/fUB2jFyiLkMIT3bydLas7YfraLB/Py3GuGH67PB+dLtsoTw3Hq2m/Dh4eypTLu55snGnrq42kz3HL9dvLpZddbaKrJ0fnfruqrJXQ5+eKatkC1e5Od3mMcbHZeri07JxqE6Qvd1l60zYBbLjZ66u7kt5epXszVP3pnIfE2O8OoRwkaQdM31yW9lzInLj/tYprK4dnp0+U3sMlB3T2x6rvujU1ampPnL7yWHKz+kGc41c3LucdEtj9xnKj2WSXUmSm3ev2CHdy5Ufj/aWHQNybfQZJ92zJP2LM9/fW+3Pq7qMv2924v5Z9sbOXHlvVH7/faxswSx3rPqG8nOCzeTPNb3zyL1lc83cnO8sZ9z/rBY/j6xu/3jZF525sf082b5YF/eClKdcXV2v+n00yBZw5yjf1z/uzNm3kO2DuX7jjWXPlZ0nVvNSHbvvVn4se4Ksv+bGhbcpP/5emspVVxfHy96glRsXBvtBbvw9Tu3bzzs/vUv2BVyur+9es92Htx1j3CQTvrjY4HKfJj+SZlZ+P03S9un3R8sGo4sq4edKWjn9Pl12n+Zakv5D9nCpf8h25l3SZ66V9ANZgxyQfm5J/15TiDs4QVxF0h2SVkl/X1HWSXLbPaCU50J5L0xpriP7tnaDFL5WKu8gH+sqXXInu+T3zEJdznPyNFvSFZn2CQ3Ku1A2gbqq8jP4/0NKT/+WtKbsQPKF9P9Z6ae2HQp1cb6k84fy+prUbo+RFJ083S9pdiXedNlq8C9lJ4jzCunelfm5O6Wb6zcXpbrOteE9qZ531aKD7Y3p911qynuY7CCxjqT5TvvNkTSr8rczJW1RycP8Sth5SreFpP9fUGiH+52+cXWhr3t5mic7uDxf9q3jLbKB7wDZiXq1r88aKvNFsitFPlOp6ysr4bV9PYUtdNr2wUIb3OeEzUz1OC3V5V2SVk+fW1lp/5T1xX9ImlZpv9kpfq5vXOlsd7b8cfBqZ7uDfTC37Sg7CJ9W8zNPtm9vXGn/R6bfp6nc59z9xOk3pf5aSnehU6aHnDFjlsrj4KBNV5F0evp9sxS36THj4c8Njp+lPMvfj6rj4DQtvl/NG0qrOr7OlH/MmF9It1RX3rG5FHdP2bHmvYP8Vo433r6/oNA3/uxse16hfb1j83xJK9bkZyWlsdupy/8rlNcbN+Z4429hPPLGwVLcC526us8p68P9VdZXbx5qo3lOWXeRP6eb59RFaVyI8ucaoxwzdpT0edkJxZmyKy9yfXKe/HF/ttMOC6rpDuXhCnU7VpXGI28/8eZ0pX2sy9jtjWUL5M+7Jzzd9Pn7C23UNN26+X6X86ou42+jPGfK22j/zRyrvDlBacxxzyOdfXum/HE/OnUxT/7xpjTmeHXlpfuQ/L4+yztmyO833lh2n/yx2xvLSuOCN/6W2qA0Lnjjb5f2885Ph48Zw33d2z+zY8oSZWz6weKGFt8JzhsOSx3pSen/J0laK/3+SC25Y28g6e2yic+1sh30CNnq6UbpM1cOp5uJe1ElnTu0aBCcJrtktXa7lc5fzHOmvNX6uGAofJ4WXUW1shbf4S4q1OU9Tp4Giw9Pq2mfHVMH8so7R9JmmfZ9YOj/02QD6c/Sdr12uL/y9+G6mJXiD79e7rmytyc96OTpWtkldcN//7Bs559fSHeupPW98mb6zSWyg43Xhu+SrQpvW1PPl6oyMKa/vT7Vw/1O+1041DfOHvrMXZKek37/hexbTckGwQsKffKCXN8o9Mfhvj6cp+GBbEXZ80J+LDvA3ilbKf9N+v8q1XpM/74wted+Q/V4luyS1OpBZgXZN6kLnLa9ttAGDzhh1wy19ayhz82TndStJVtQWrvSjy5N+avtG4Xtni9/HMxut8G258muisnV1a6p7B+TXSFzpqSPpLQuL/Q5bz+pjqHD/WaW/P5a6usXOWV6oOZvgzFjjvxx8H5Jj0i/r6XK/dgpTfeYMehXsm/CqmPpRYU83z/0/+H96GjZePxq2bdWn0+fW0W2L+TG1xvlHzOGj83D6bp1NfT/4WPzKHF3S5/fWTbmePv+nYW+MdyXqtueV2hfbyycP0hr6O+by/aT4WNktS4fLJTXGze88bc0HpWORV7cC526KvWb78jGsV+nv31f1nePkvTTXFkH7VDJx/CxuTSmuOOC/LmGW1eZeEF2cvM75ftkNc+zhuKfn/Kca4d5yu8Hf1W3Y5U7Hjltf5H8Od0Dhbhdxm5vLJsvf87WJV1vPLq70EZeugvkz/e7nFd1GX9LeXbL6+y/851+c6P8OUFprunNn7x9+xr5435p/uQdb+Y7bVA6f53vpHu/mp9jlubsw/3GG8suUGHsVn7MmS9/XCgdq7w2aDTHUf3426X9vPPT0rzM2z+vrft77WebfrC4IVvBG3y7c7cWDTYrpAbaJnWA76Wfv0v6tmz1+Wpnu5tXfn+qbGXuvYM4w40yHFd2FcCfZJe7f052MnmY7M1J38htN/3dy/OCQnnPU/pWT9ImlW0+UvbN1e9SPv4k6YMpbO3UYb26nOPkaX/Z5eJ/lS1EnJx+LpUdhJ5aKO9bJT0lU5cXKa3kDv39E7JVY68dLnTqYjAo1G17u5T3XJ7eJls13rMm7I2yVVYv3U+ocrI1FP8sr9+kfpVtw0GaskWwr0iaW9n2ZyU9tybNPWULT9n206IrVO6WDWwbprgrpc+dJrvc8Teyg8Jpssnt7vL75AXOPlbat708zaur3xS+ihat8A9+Vkth60t6a+Wzq6Z2OKPytxmyE9pbZN8QXSHbt34ieyBarm0/U2iD252wOal9Bt+SVCcya8i+ub1SNjF4u+ybkG+muvtI5bNL9I3CdqsH5dr9t9DnvG1fKenxmbp6UeVzb5Hd6vJl2RvrtpLdjuf1OW8/iU6/mS2/v15SSHc/p0ynKz9mPCB/HPx5yts3ZV8SvCH9fb2UF++Y8SENHdQr/fg1hTxfWff3yn60ouyS5q/IvoEbfCO2smxxLje+Dm4xyo05S0xShtL16io7EZEdm72410taY+hv28j2v9vk7/vPKPSNC5xt31toX28svFo2QTtR9o3dkbITr7/Jxo5ZTn3M9spbGDe88fcGOeOR/HHwlkLcdzh1dY9T1lVk32q+SnYr2/TUZl+RXb6+amEs8+Z0Dzl1MVv+Pva/8ucaXl3dlCtv+ow3Tl4qZ9yXzY9y7fAF5feDLdThWFWoq285bX+G/DndZYW4XcZubyz7jvx5d5d0Zzjt8KxCG3npvkP+fL/1eZW6jb9eng8qlNfbf//i9JtT5M8J3Llm5fe6Oa63b8+RP+7PderiRfKPN/c4bfC2Ql2d7KT7S/l9ve2cfXMV5nyDtlH92O2NZb+VPy54bXRjoQ28ceFC+eNvl/bzzk8Xyu/r3v75tlwbDf9M5DN5Nh/60w3RHrC1rqRnxxh/GUKYJruUbkvZgf06WUfcNsZ4esN0gmwy+/QY42tCCLuW4oYQni57qNJZIYTHyO7xmyvp5zE9hGp4u5W4uTyv4ZVXNsjeEJd8CNXGsnsPV5Lda31BjPGUFLaCbLK+QWHbv67LU6w8ACw9nGzj9N/rY4yL3dOfK29OsNebKsY4ryZsY9kq6umZuJvJqYsY4+9L6bfRNd1Svwkh7K1MG8YYF1S2s4/sSegfHCHvbvvVfH7NVKb/CyE8QYv3jXNSfhvVR80+Vty3nTw9P9a82nmiBXstomKMty2FtB5Rbd/K39eVtKFsEqQY4w2pDp4rO9CdXRPn4b5R2m6M8cLK39z9d7jPjbLtNnJ9LoU12k8q21pTNkZer0J/9dIdlxDCE1P+Loo1D3PNHTOi84DGBmluGWO8om38hmksMeZ0SbfJsdmJu79sYeusob9vJum/Yoz/Uflb7b7vjIPutmXf9ta2b2kslD2bYEct/nDHc6K9kj1bl6OUN/29eEyp7EfXSM3Go5ptbOTFze0LE9lf68raZE43tI01lY6PE5Gntur6pPLj4MNjc6kd0ueX2A8m8lhVsw13HBxX3Ibbr50/jXosapl2di7SZp5SOp5MxHlVTZojjUfOdnJj80j771D6uTnBc2OM322Yr1HPf1rNgVPcTnXZoa5G7utpDNg/xvg1L0/ps8W5V2bszo5lkzEuNBgjn6wJ2Bcmy9jeroWpJ4SwVdsdJ4TwvMFAsTSFED4cY/zY0k53soQQ3hBj/HYmrHX7LW+8/ko9Lt+8faxB3EkZB8elNL5O1r7SpZ6nYhuFEFaLMd4z2flAXuHYO+X6VMk489xxDJ2UOV3H+e9YjhnLYr8qGdd+tLydC3TRpb8ub8Y1x5kqfZ1FnuVICGFujHGzpR23i8lKd7J45V3e6qIL6hE5y+I4OC6l8kzFcT+UX6/epX1bvzq4sN0plycsrm/HjHHmeVkcQycrzz3sV63H32Wx34zTVDzeLG/GdWyeKn19+kRsBFNHWPI1gQ8HyZ4O7sU9zom7TodsuYK9Si6X7srjSneyBHstfG2QpI0ybVhsv+VBCGGDyqXXXn/dkHpcfhX2seFX0Q/HXWrjYLU/T7TBtkvja5djRheleg71r/gNkvbu0kaZ7T68bS9uYbvvdra72mTkaVkyzn2hkoY3Lmyc6Vet9vulVJ6xjVUdx9BJmdN1nP+O65ix0UT2q6WhNB6Naz/q47nAGI83rfvr8qbjuOC132vTLWB1YVOir491kad0kPPCQwjbxxhnOnGz4WOO6+W5VN6lke4bJL1H9mDoYa8qpPuvsgeADl9WHmTPGRiOe1CM8Ugnz03Le6fsyef/qPnctTV/+2iM8aNOutnwBvWcLVPHfvWCGOPx6b/rS9pD9sCyxT4meyjZRWrYfg3SHcu+0LGvV+uiLnxmjHH7TPBvZQ9Rk/z+uo9Gr0dvVb707VW2TA3K2yVul3r20i2VN9tGU2Ts9vaxM2viVseMUcfBUj17+0q1P9fF9fqkm25l23fKH19HPWaUytt0/PXq+QWy59qFyt9j+v+/FOLWtVE13Vtkz6nJbXs4btP2/ZTs4ZgP1nxshUzcwbZHylMpXx3HhdZ9rstYJmdf6DgONh0XrpQ9fLlRn0rb9sbJ0r49EWP3SPtBadsjzFPqxtBq3Ds12pyuS5+sjjdd5r/jOmbsownsV2M+rxqUqTQeraiJ3Y8G+bpTI/SbUpk6jhulOZBXz9W4ox5vSuc3gzyP2l8na142zvlv0zl7lzmO136P1Oh9fdC+d2r0vu72jVqx4ROa2/xo6JWho4QTt11cSadKekbmc1cV4p4oabdM3DNGydOIefbecvWZqVjPHct7lKRnZT530yjtN1nlHXM9zmoSVuivdy4L9bgMx/XaaNLzXNjHflSIuzTHwWw9TlQblcZXdThmdGwjr57nyX81aes20oivJm1aXtnE+qlNtzsUd+TXpbbtG1Nh/8yEzxp3uoVx4YZR+lSDdLPlmah6HnU/mMC6Ko2hkzKn6zKWdSyv1w63j6uNxtiv3PFoXPvRqP1mKtRVKaxUlx3aqHV/XRbrsWMbdBkXvPabN1X6eu5n3LdrhQ7hxG0Xdz9J8+s+FGPcwosbY9wrl0CM8dkj5qkUXk33Q066h4wr3cmKG2M80Pnc1hqt/RqnO8Fxx1mPJzhh3xz84vVXSY/W6PV4s7M9L0ya4n2uRXipvF4bTXp5vX0sxrh/Ie7SHAe/6YRJfjuU0v2mVB5f0+XIrY4ZLfLVqJ5lr7ddS/YWkWGfjTF+ORexQRsd4W27ELfOIPwNSm8rqrFDIe6oeSrlq8s+1qXPdUnX2xeWxriwkRNW16ckv65K+3bncbDFWNU43Y5j6ETP6Zr2yS7z33EdM3K3e7TtV0vj+HqE2o+/bfajQX8etd88HLdFWCm8y5yvGvcIjeF406W/etttETaZcZvO2VuPC/Lb7/0xxtMy213afT27sbH9SDq4bbikFxXiZsPHHNfLc6m8k5Ju2zw1iLvJuMpb2O4KbcMb1HO2TB37Ve2K7UT8TMa+0LGvj60uJuvHK1OpvB3jtq7ncbXDVB27C9t1x5Qu9dhlfJ6M9puA8rYef8eY5y59Y2zt26UNC+NGtrzjSrNBnsaZrlfe1m0/zp/JGrsnq43GGLfL2N26b3RJt8tPg7lXl/OqySpTl3bIxu0ybnRthw7bLZ3ftMrzJM7LJuWY0bENxnm+1mW8Gjkub9cCAAAAAADogdqHAQIAAAAAAGDZwiLPciDziremcbNvhxinEEL2qfZ9FEJ4gRPWuv2WRSGEdSu/T6/8vloIYQfnlYZuf13e6nGcqm20rPD2sQZxJ2QcHLU/j2vbpfF1svaVLvU8WccqtDPOfWHEfHjH3sZ9agqVZ2z7QccxdFLmdB3nv2M5ZvRxrJqo/agm7nJ1LtBFl/66vBnXHGfK9fUx3G+2vuy1kdtLWr9puOyBQjtJekn62Umy28kqn1lP0naStpG0WtMwL7xJuulza0laPVNmL6xLnrN1Warnoc9WnxTeqLzDcSWtJOl1kp6b/r+/pK9IequkFUvbbptu+v3RsgdxflHS5yW9uVrfXnghT26ZSnketUwpzlal8o4SNvS5JfrQcJhsYXeFSvm3l7R2Kaxme7V/T2GPlfRSSVuX6kLSXpKukvTntC9cLOnvkq6TvfnnNklXpM9dKekPsrc7vKprPUraLbX3ryX9UtLhkh6bwvaQdKCkGUNx/r1N+w6HKe0zQ+EbDvWv3WSvfdzL2ebBlfYqxs2ku65X3kIb7V5q+1H6VYM+3uX5J9UxZQ9JX5d0XPr5uqQ9m/adUdq+sn+9vtSfc32y1L5Ntj1KeWr2ldp+U6rLUdvey5ekj46S57o2aLptr7w1f9+3YZ/bZsT++tEOcQd9rtG4kNnGh726GGXbklZLbb/mqP11OK7Xr6qfGaGumr6hZd2hsNdI+pKkg0rlGSVfdeUdMbxRnxu1T3l1VcpTNW6bdKt9UtLLJb1MNv/aPbXBwco8r6LQvqXn23hxT10K/SpImj5UzzvIH0O98ahU3myZ1G38LR1vvOcIDR+LNquMIzNkD9V9UiV8B0kvlrSvho7Jubjp84Mxcz1J35N0oaSfKD2nM9cOTeLm6jK1r9ufS+V1+lUxnvLnxa3jltqgQRvVhsnO7Z6ZKXc2bIR+5ea56b4w1AZry8asN6b2PUzS8ZI+J2mtiYyb+5mwZ/KEELaV9A1Ja0i6Pv15E9mrjA+W9JAT/j1J75a9qqwa9tgU9zpZx58h63yzJP2LpD9K+pqkT2XC3iFpYyfusZL+n5PuRbJJ9gtlO/XgM0enn09kwj4p6XEd8ryFU1dHSHpnrp5jjDM1JIQwK8a4XQjh+Snt2vLGGE924v5Q0nRJq6S0VpOdhOwu64A/dLb9LVlHbZPu2yW9QNIZkvZOdXWnbGc8WDbA5MKPli345Nr3AKdMG8kWj3JxNWpdpnLNjTFulitvJk42rMm2B2GS3i7pf2X74pslfVDSPZIeL+k7kv4jE/Yl2ZtjHpKd9H9CVjcryQ5Qn5L0shjjrSGE10r6L1l77CTpyJh5E0PK0+1Kk2DZALZPjPGsEMITJM2UtKmkR0m6QNJ2Mca/hxDWl3RKjHGbUeqqGhZC+LSkDWQT8RfJFjGukLXtVbKTmJmS/k3SEYMyhBBmxhi9b+hKbXCApO9LemTa/kExxqtT+H2SNo4x3hFCeJ+sD/9W0i6SzpV0y/AmJX1AVv/vkR2Ec3FPdtK9KZW9tryyE6pcG50taYtc28tOcnJ97nDZhHZj2StoD4kx3pHSPVvSMU55N5D07FzcGOOONfU/GFOOkLSl7LhzXQreRLbgOyfG+I5c3OG/D31mbqqnb6l+X7k/1Uttf5a9sSzXJ9dKn8+17wtkJ9mN9pVSeSp1tZvy/WamrK1zdblQ0o6qb/u3xBh/k0s3k6fSvjfI84dijJ9If9tadpwfLNq/Isb419y2G5T3E8NRJX1V6ZgQY/xlrjwhhIWyk/9jJP04xnhJrizD5fXiFsr7gOwhkrX9Jsb4ASf9f6T4ubqYJmnXzLbXjjE+NX32WZJ+JFsYfqykN8kW8HP99eIY47pO3JWUH1M2lHSapB9L+kWM8U6vjlMaTY8Z1fb4kKR/TXkb7HtbZcpziuytmafX5SuE8LUY48FOeV/ghccYf+vk2es3I/XH6rZLeR7O01DckdOtbONuSb+T9YG7JD1CtrC8j6R/eGN3COHdw0FadDxRjPHzTtzZNXG3lHR5ittlLuL1q9VlJ5+3yc4Nvio7Lmwp6f2SFtTkazAe/ZtssaG2vLKFycZlajr+NijvSO0wFPdQ2T6xQHbu9l5Jf5G0s2y/31k2l39q+vtasjHstZJe7cRdJ8a4QUrjJ5LOkvQzSc9N8X4o6X9U3w4hxrhJLm6M8Xk19TE43nxNdu5X258l3ejk+ahcXRXq6ShJJyl/fnqVrG+0iftTSR9z2uDRqR7rwr8i6VAn7kxJ18gWl34iGztmpXLfkgvLqdTVLk6eXhtjvLYmbnZfGOqvv5Xtg6tLekL6/aeSnifpKTHGF05U3Kw4wsqX9yPpfEk71fx9Z9lBzwufr6FvkFPYFpIule00j09/21HSd9Pv/yHb6XJhPy/EvauQ7qmySYxkV2p8QdKqsone9U7YkR3z7NXVPK+eM20z+Lb/Uq+8mbgvSv/OTv9Olw0+09L/g6TZhW0vaJHuYPX8wkpaq0g6Pf0+GFy88FK/8spUiuuV93bZIDj882VJd2XK6z1h/uDK7+/O/LxH0n1O2O2pvjZIebyr0gc3T3FzYfdKerKkp0u6VdKzUtj2sgHxokr+zpEdMAftcatXF1p85fraoXLPq/x+w1DYbK+/NqjHCyu/T5f0l/T7Wqntp6f/ryk7cflC+v+sTHkGZVpQKO85kp6YtrWfbJFw55rynitp5Ur+Zku6W3YA+7Ckj6SfO9K//yjEddMtlLdpGw23/Wz5fe5uSXumNN8ru0LoMZV0vfJe48X19jFJV2TCg2yRxxsHvba/S7boldtX7vH6swp9stC+54+yr6j8ZsTBMcPrN7MKdTnfaftzW+y/te1a00bV/nqCFl3ttKOkM71tNyjvA7KFzqMlfTv93J3+Pbpmu5+opiH71viTkv4mmxcdqprjyHB5vbiF8t5X6Dd3ZX7ulhQLdXGRs+3quHCapO3T749On/X6aylu6Tj2AtlJ2W2yK+JeOcibNy6U+uNQe8yUtGr6fUUVjlWyeUptvobar668bngpz06/Gak/Vutq1DylsE1KeUrhbp+s1Pltklaq9udMuoOxzDuefKRQ3uMk/UC2kLd5qr9r0++bl/pOh341X/aF06CvD45x66d+5Y1HD3jlHbVMKo+/TfejkdpBlWOV7Di/sqR10nbWS39fVTaPGfx/C0m/Sr8/T/Yllxd3QSWN84bSP1+2/+baYb4XN1Mfs9K/F3r9uZDni2q2u2ODerpI/vnpPzvEvaPQBrOc8LtKcdP/t5R9mXixpMtSv7nECduyMC54eTrZa78Gff389G+QdH2pb2jxvj5S3Gx+mn6wuKHM5DiF/a0Qfr8ql8JV/r5SinvB0N+rB5j5Ttilhbijpnuek2417LKOeXbryqvnUht55S3EvSh9bi3Zjj+4PPGRgzw723bruZDuhZIekX5fS5UJRMqTF76g0L5emUp9wyvvQ7JLbQ+o+bm1tC8V6mO+pI9r0cGx+hOdsDu1+GTioqHt3tcw7NKhsJmyQXLj9P/TJD0y/T5N9m1+ti5kC6lvkvQ+2UHtXbKrMw6QHfQ+LVvhP1W22v7MVJ7fdazHCyrtvZmks6r9Zuiz02TfYPxMdvC42ymT2/Zaclx4ouybsxfJvo1+Uvr7SUqXZKb+eFHK589k34KvksKuTP+eWYjrpTuvUF6vje5x2v7ipn0u/X83pRPJ1K+88g6XZ7G4hbafLelpNX/fUZWFlkxcr+1vHSrv8L5yp5z+LL9P3ldo3+O8bXfZT5x+M7NQl9UT3+G2b3QL6lCcRq8P1eLH01lDYbO8bTco79NkV1q9pfKZq0bNV6WOPi+7AmqJxadqeQtxq4uHw+UtjSlzlbndW0NzjZq68MacatsPn/jMLPTXuwpxq/uYd6xaWXal6S9lx5Iftd0P0vYuk92e8NSafvJPb/8b6pPD+bq9UN6ZXniHPnePE1a7GJrZxyYyT2c27ZOSThoKO7+QbvZ40rD9Xyy7cnHfUeN26FelxcPseNSkvKOUSRP0evUu7aBFX8xOk3SzFh8jq4st04b66MWFuLfLrkBZOe27L05/3012hcr5lc8Ot8NtXlyvLrX4WLZEfy7keYlFnob1VDcfXOL8tEvcUhtkwktxlxhXZHdyfFpD59RDYaVzTC9PF3fZF2T76Fqpz/9Tixay11FamBpH3OrPww+KmwAnhhBOkF22Pbi8aVPZZdsnSXrICT9P0jkhhGOGwl4pO9l4Wgjhv2QHz5fIOr9CCCtKesAJW0HS353wfxbS3T2E8BrZyctLJF2d4gZJC52wUrqlPHt1eWmhnj1HF8rrOUp2MJomuzfwZyGEK2UnVcfIFkVy2z61Q7rfSnH/KruM9TOSFEJYTzYw/8IJv6GQ7nynTH9skOdc+FWyAfjM4cKEED5aKG/JTEnHxhjPq9n2B52wN6Z/V4gxDm4lGYRNs3/yYZVNDV/ev5Kk/5R0cgjhF0qLAiGE30l6luyybK8uDpD0IdkC1fNlt7v8Tnalxh6y1fR/yr7p2zOlP1dLXmo8qk9JmhVCuELp9pGUp/Uk3RpC2CXG+EdJijEulHRgCOETsufNnO6U6RuF8j4QQtggxnhT2vbFIYTdZd/GBUk/DCFcIDu4nhtCOEN2ZcinYoxzJb0shPBCSaeEEL5Q2fybvbiS3u2ku2KhvHsq30YHK9/235b06kKfWyPG+M+U7mkhhJfK9um1C+WVF3e47oe8XtLXQwiP0qJbjDaV9bPXF+KeI799V6j8aXhfuUH2bVWuPz9b+T55uvz2PV72LLGJ3le8/voY2a05ubq8xmn7lUbNSNpOE48OIRwn2582CSGsEmO8L4WtWNi2W94Y4zkhhOdJelsI4TRJh8j2iyaq46hijGdLOjuE8B5Z2+fyVIp7l1PeG+X3m61l39z/oya/txXa/pnOtlcIdotLkDQjhLBWtNu6VpC1/WuU76/TC3EfaHKsijHOk13e/tMQwhqyxakubpQtRkjS7SGEDWOMN4YQ1pHdquTt2w/fvlSTr5sL5X10Idzj9ZsrnLAl+uOQrcaUp2fLjvm5PnldCGG1GOM9McY9H96gPUT1fi/R0vGkJMb4qxDCyZI+HkI4UC3GsAyvXy0Idmv5oyRdFkL4H9ni4HMl3eiNR03KO0qZRhh/XR3bYWYI4Ueyq0r+IOm7IYSTJD1H0o0hhKNk5xv7yo6ZCiGsIpvjn+PE/YPsC7rLUzrvCiHcK+k3sluFvuK0w3mFuHV1MKjLmwr9+RInz95tjl49XSIbY3PnoAs6xvXa4K9O+PxC3MXGjVSPsyXNDiHsmQvTkvOwYecW0l3CCPvCp2XnmJIdq74VQoiy4+5/jzHuwybsmTySFELYS/aMmo3Tn66XdFxM9+d64cHuJd+3JuySEMKasvuut5Z923l4jPHudIB8muzEoy7sCbJKysV9guzAnEt3M9k9iVvLOvL7KoPvfrJnt9SF7SrbOVrlOdrzLry6cuu50EZPyMRtcj/2RpIUY7whtclzJc1NB2l32177Nkj3ibK2uijGeNko4aXyemVqELc2XNJNspXlwUR7woQQHi/pthjjrTVhz5DdPlEXtr5sRfjCGOP8obAZsoPR5zJhb5P0X8PlCSE8RtJLY4yfTX13f9nlktNlJ3y/lk3+x1IXXQV788mjZSv9d1b+vrL08GR8OM7GssuCa8uUtpktbwjhuZJuiTFeMPT3NWSLZYfLxoZqPf4uDj1bIoSwqqSPym7dfHb627Rc3EK675T02Vx5Y4zXD/+9ZhtLtH2M8bIQwtOU73Pvk/T9GONZQ2Gbyfrbf+TKG0LYX/btXzGuk+8NVNl3ByezhTil9t1X0u+9faXB9pfokyks276lfLdV6q8xxk+m/y9Rl4W2f1aM8QdjyvMuQ386L8Z4TxoD94sxftWJ26i86W8byZ6Rt0OM8dEN8rV/jPFHIxSlUdxSeWXP9xu53zSpi1yflD0zsOqGGOMDwd7K9+w49Oyioe1v7sWVfamS61efijHu75VroqU6eIR3jAshvDfG+P8yYaXyDn9pM0pdev2mS39089w2T22l48OqMcabR/j8R1U5fo6Y3lMkPT3G+I1R446QxjTZLUL/Llu4+Yrsi683yL5g+USM8cbK57PjUZPyLo0y1aQ5UjsEe4Pdy2T18XPZVWD7yxZT/1f2/JzBedXRMcaFaT73L7L5eS7uV2OM96Y01pBdpX9bJd3VZYvSbjvUxW1j0J9lX2QX8zxiPX1V9mVH7vz0SbJzhbZxn6J8G9wgu62rLnwjWb3m4t4WY7wnU97VcmElaXEql6d/iTFe02a7le1Pk621PJjaZVvZHOlGP2a3uA9vYyIXeTC1hBDWkrQwxnjXiPHWkz08c6HsROqe9Pcg2+GrixpnxwnoRCGE1WTffm2a0r1Cdj/kQ6V0u+RrnGUqpPts2XNULg8hPFP2DI9LY4wnpPD1tfhJU923Wsu8NHAdKPuWtdoGx8oOMO9LYf8iO+jcLFs8Otw7SUn9aX6M8cHK/7eS9efbC3naqm4xsRTWRyGErWS3J+ba6OgY4wOTkrmWmrTvOMaFNAn6gNr1Z7fflbYte4ZJ3YL1pZntrV3aT0qa7CvBvvlXGudXkk0Sr+6a9lQRQli3btF9WTDOsa7LvjBB6e+gylzDGQ8OjjF+reH29tMklaeSj8fKTrIujSM80LiwzRWHx/g2/TqE8L0Y4+s65mXkY3MIYd8Y43ENtr2SpAcq88rdZM9SuyTGeKKXJ0k3jdLGTcfXyZpvjJpuml9tKZtf3Zn+Vnse0WBbO8qevXROsC+H95R0WWzwJfY4dGmDccYNIWwT7WqV5V7DOd30NucDDdLeTHaL8Z3pi4YdZP31okK8J8tu07whxvj7YF9cPkP2+JMjvXn1SP0qNryvq/Qju6zpTbJngjxjKOxDhfCPyy5N+r6WfH3m12TfCh2eCn+77B7IS9PfNnPC1izE3bSQ7vSU5xNll33NTr+/WXbfeS5sxS55LtTzkV6YbDX0e7LLhhfKVl/nylbLl3gVaiXuibKVzN/LTurul/RX2a1H35FNXv6WPvet9HNS+tvzC3k+uVDPL5c9sPRbssuevy97QOFs2fMvsummn5HzlT7fOm6hvNnwlNYRsnvPz5b1/TNlDwv7farrs1J/+H36uSz9bfsufaNLnjts18vTibK3jXxddovcJuln5/S3G2WXH29QibOB7HL42geiVT53m0Z8/Xol7tw2YV3qcQrHnVtoo5+Mqc+NM67bvmMcF67t0J+9PJ8ou3oit+0rZFebHiq7TeY16ffB356ZxpuLZW//OkU2Dl8r+2a3bXlLeX6RFr1B5IWy480fZFeD/JtsEra7lnw9656yW4LOSnk8UpVXisoW49y+Ibta6r2Svii7VeLNklZv2+cqZbpK0p9lk7eLUz1eJ2n3Dv35DePYF7q2X4c8lfprdl/omO6RWvQ2ut/LHhJ6vOzlAafLnqvxbi3+woJbB/8vpDuvTXkmoI1uU3oFt+xq3Ctk49WFkt7WsY12S333VtkcbkYl3Htd9omyK5qrP7+RPR/qONni8jj65FzZ7SPVn5fKrqx+iaSXFPJ8gRY9V+p9snnZh2Tj4acL6T6Y+tSBGprDS/pQ5fetUxtdJXvEwxIvURmhvJ3mXqOkK7v9+t1Kxz9JXxsKmyt7dMW1svOi3HnEGoV058jG9XNl5wynatEbOw/r0p87xC3N+bx6nis7pq6e/r+y7Fab38geLZGtjwbpxlRfH5e0tffZEeuiS7/pErdL+5XGhderxflAGhfeLmnTTPihqW9fJnuD9GWyx3lcrPIx417ZA8h/Izvn/ZVsDP+O0sOs2/aN6s9EvkL9W7I3qpydMvrHGOO7U9hM2bNEcuF3yC61O0t2aeIDkvaPMS5IcW+R7ezfjemS+nR5+AGywfhzmbDdZTtCLu67Zc+NyKV7uexhmd/V4q+HPUD2uu7fZsLWli0wtc3zK3PVLFv4eHIm7AJZJ/5YjPH0EMJLZM+p+ZDsW7MnyN5oUBf3eNmlhwdEu7pkR0lvjTEeEEL4D9kDxbaJ6RWqD0cMYYtUD6928vxn2WQ6V8/TZW/tuC9d7vvDGOMeIYRtUpytnXQle5tIXfipsoN8rrx3doi7j1Pek2SXHebi3i77xnpl2TfqG6eyryi7fXDXOPSa3xDCzrJ9ZDcn3VLf2Ldlnk+QTU5y293G2e4lskG1Lux4SXfHGLesjRzC/THG2nvEQwiXy+ojl+5nZJPsR6n+lbanO3EPymw7yPbRXZ24pbbv0m/GFfcM1T8ba1Dem5w2+pvsipe6uKU+V+pXXeLmbhdo0r7Xq/248EQn3ZtijLXPhEn9+XdO3Deo/jkZg3TvijE+PrPt+2W3Mgx/G7+SbDJyh+zkZDXZhONFMcY/hxC2lz3H7d+1pEG6P+uQ55tkY8PKsjZ7Wjr2bC7pT7IT50tllyi/I8b465TvmbIHUX9Cdnx4Y0pr37SPz1b9PjroG5+VvenoDNlxfJbsWPBi2Vsyl3immZq1742yqyjWTJ/dJ9qt10+QfWnxRifu8THGDWsDQ5ir/PNkSvtCafzt0n5dxiOvv14tOylvk25pXLhFdqJ6S9qfPx9jfHGw55qcKHum18Xp85LdynpE+n0dJ92DY4y1z29I+/bTnbilNvLKe9ZgTAkhnCNpzxjjbcGeJ3GW8s/jatJG10l6fbRnMe0nO+l+berTl8lu4cjFvTGV61uyOXiQfVnwSkmPk50P5OJ6fbI0dq8sG0dv1qI23E92VfDaqn+WxSDd22KMT5KkEMK5kv41xjgvXW18k+y15rl0r5HNsV8lW4T+cyrvr2VvSdw+bfcESV+JMZ6Y5thHyBY0cuU9QPbWq7qwrnMvr54f7s9p/v9W2Uno82XHiJdXynSapPfEGGeGEB4tm4c+NXMesYcWvcK9Lt2zZF+gP0JW55vEGO9Kt878Vd36c5c50Awn7tWy88hc3Gtlr7x+MIRwpOzY9XPZud5rVXleV03cXZ10z5J9mfAqSa+QLRr8WPaM1NxzCZscx0r9pkvcLseMLuPCNbJzp7rzgT+p/px7kO4qsrr9u6x+fxZjvEWSQggXy67cWUXWDx6dji2ryvrrqU6eD44xTkvjy/WSNop2m9hg3z7diXtAjHH1TPjiH57ARZ7ZMcZt0u/TZVdorCvrgGfJXk+dC78jxrhKZVuHySZf+8pOyFb1JrCFE0E5cefHGB/ppLtayxPQKyzZ1nl+rKxThkrQ4EA5Q7ZyWBe2sewy3adUtndejPGp6fcoW22vxh3YWXbZcjXuzMpAfr/sSfgPDuV3JdmOvYXsYcV1294lxrhCJc5wPa8oW0CKaTA/M8a4XfrsAln759KNsucY1YUvKJT3ug5xV3LKu2sh7t9jjE8KITxSNhnaKE0mpsneDvKImniDE+ot1L5vTGuZ510bbNfLk1cXF8gWEH8R08PM0i0cL5MN2p+SLYb+I4WtLzvQP0/2DdLnZN+iDftwZZJyQ4xxo0FAOgncQvZN7YKauN+WfbNfF/Y/sifet237Lv1mnHHfpHx5/6Z8Gx2jbn1uXHEXqH373qFu40JuX9hc9s1Prj/v5OT5O4V0/yT79rRu2x+WLZRfM1SezWXf0N9XGW8vjTE+ofKZ0jHjwQ55vqyS7kWDE6z0/3my15reky6B/rns+U1fDCHMkr3donqs2k12pcZrJf2f/L5xuaRt04RqFUm/jTHumi67vqaQZ7d9B8e5EMK1McZNK/k7X7YAnz1Gyt5cMixo0fNu2uwLMwrl6dJ+XcYjr78e3jFdr+0vq8xDp0k6pzLHuUJ2PLpS0n+nL16ujOn5JiGEu5Wvq2/KvkzL7du7qf0x0ivvLrJvma9PJ9t7xRjnp7LNll0N17aNhueDT5Qtnh8iO+H34q4q6R2yed77YoznD+oyhLDQyVOpT5bG7r1k/efnMcavp3xfFWPcokG6syQdFGO8KNiDZl8V7WHSj5Sd5L3FSXdupR+tLLsS8ZWy9gkxxrVT2KzBmDf4v2y+7+2D45p7efV8VIxxesrjOZL2rpy8niW7rW1Q3ofPMdL/7xs6n6ueR1wqG8+K5wo1dXW+/DF010J5u8yB1pJfz17cWwbH1GpdpP8vlN+vvLnm8HnVjrI+93JZ32h7HJsx5rht26/LuHBdjHFbqfZ8oDTHuUz25rvnyhbT9pV9EfRj2dj2pDTe3ii7knMwR75INufL7mOyxaFVZVcbbR5jvD2NN7NkF43k4v5PjHHdmr8vKTa85Kf0Izt4Dv/tw7JLYecUwu/X0CvJZAfHi2Wd6WRJ71fltYqS1pcdbG5zwn5fiHtvId2zZCcy1VfIrSBr6LudsL92zPMcSZtl6vkBJ+zaFP81sp38bbITM8k68AJJj3Pi/lJ2aeQzZTvG0SlsRdk3YLNSHvdPP4ekv31ANkHNbfuBQj1/Rvbty2Gyyd8H02fWll3O76X7ASf8pkJ5u8QtldeL+5lUznNkixS/SWU/WXaZ9QmpHz0j/bwi/e0rHftG2zyXtlvKk1cXM2SXLN4iuwptTvr9J7JvxT8jG2TvSD+Xpr+tLbuc+qmZbc+T/0rbUzV02+hQ3FzYVR3bfirGnV8or9dGV3Xsc+OK26V9u4wL3r5wXaE/e3m+v5DuWs6299Oi28+OTD+D28/2VOWVqLKreIb7hpdulzwPFmskacdK2DQNvRJVdpXRSbJbq86XnYyvMfSZbVL9Lyz0jQtlD8pVqrdzRyiv177zZZP998lOsN8lOw4fIPtm3+vPC2VXLG0+9DND9rDKtvtCaVzo0n5dxiOvv17aMV2v7Y+WTa5fLRu/Pp/CVlGao8puHfyLbL+5shLfq6vBPCa3b3c5RnrlvVk2j/qY7Fh3puwYd4rsdsQubXSuKrefpb9vItv/Fnpxhz7/s5S3uelvXp46jd3p3xVkC0ynya4yvbJhutvIxpXvpZ+/y04ez0117B0zZmXC1pCdZwxuWbtF6bXhlTx55R3n3MtLd4FsH11HlfExhc2SXY0yWzaW3q1Ft7mtIHtURO484vJCOyzQoteqV8+t1pBd/TVZc6DSuO/F/ZnSLbepP+2Qft9SduV+27nm/Zm/B9lCddvjWKkexzWWdemvpTndccqfD9xdSHfm0N9WlC30/Di1/Y9kV+z9WHbb1atlx5ifFvJ8W2qna2S3hP1B9mXBhSlfXtyr6v5e9zNdE+fcEMKeMcaTBn+IMX4shHCD0rMbnPCdZa9n+30l7DshhJskfVl2knuopD+mb0ckm2wfJ7tU6s2ZsJfLVhhzcY8qpPtK2UH6a8FuKQtadBvWXrJFlLqwV8ou/26b51fJBti5NfX8Kyfss7LO9v+06JkL/5nC1pb0JS3+it+qt8kuD/ug7CTnAtmBUrIJ0L9p0ZvIBpceXy/p1dHenjXH2fZv5NRzjPGQEMLessusPxZjPCV97E7Z84sek0tXkkIIv64LT9vLljfGeGzbuLJvVnPhn2+Q7tNlV3udFezNOy+WXdr8c9kliy/U4g9J/Wq0N6u9Ve37xo0t83x0YbsPOeHfc7b7tmi3xLxCkoK9mU5x8TcTXCA7wV5CCOENsoGyzpNk+9I/Vf9K2wWyAbrOxrmwaN8I7ueUyW17deg3Y4z7RqXXYA6LMW6Rfq1to0J/LPW5Ur/qEveHatm+khRCOFa2D446Lmzs5OszMcYvK9+f93PyvL+XbozxjrTd3LZ/qSUfJH1OtKtZVgrptdsxxmMrcR4jm6B65T2jbZ5THlaSLeicXQnbVNLfQwjbxhjPl6RoV/S8QNbuT5ZdsfME2RcxSp+ZHewV3z+W3zdWkL1O96+y25k/k8q7nmzS1bZ9Pyl7UGuU3dbwKtmC8jWyt3c80dn2qbIrh88fDgghnC77AqbNvuCOv+rWfl2Ogdn+mq4caJtuaVz4hqwtni6bjxydwqLSrQIxxl+HEH4ve47hdZX42f0zxrh5+jW3/x3h5KvURl55D5ItZuwvuxXhvJTHt0V72OjVTtzSMeMe2ZePNw3+GGO8Ltjb3L5eiPvw52Wvy95HNn+UrF7b9sni2B3tm/QvhhB+pkW32hXTTePH9lr0trgLZO3/rhTPmxO8NxP2zzS3rRpcqbK+rB4HJ4t13qkxzb3k1/ONsr4UJMWw6LXuq6W/PWHo84OHKq8tu7VrG9WfRxwgW/jL5evVMb2lLi7+muoVU9zHO3HHNgcqzHM+Uoi7hqw/fkj2fKv/CyFcK1tA2KcQ15trfjkTL4YQ3u/EKx3HSv2mS9wuc9jW40JY9Ha0wfnAHrL+eY0W7d+5dD8ytL0HlJ4tFkJ4lOzW76jF30R2uexNZI9w8rVOWPztzt+TXS30zWhvd17bK1Mmv0vg7VoNZU5Ai2F9lDqf4gS/ASUU3ihVSrdLvsZVpkKabnmXF8HeTjG8qDV4BfceWvKtTr+uLhZPQPrZtp+MfjGZcuX12mjp5nBiLe32bdqf2+Srzb4SOrx6tGZbE1aXIYRNJD0Ya15rH0J4ZozxLx23/0TZicpFy3ofnihTdV+Yiurqalkuz9I0ypgzFY/N40x3qpcp2O2t68cYr1oqGVs87Qk7VhXSGct5RFpo2EK20HHdqOc3WGRpjgshhC1jjFdMwHYa52u4r3fqkxO5yJM5EXj4Na1eeOkA6YWPOa53Auqe+Iwh3UFdeWHTVf+6419r0ZVLuTytIVvdfKHsG5yoRa8B/YHsnvPnyFZDg6TVZd9AHhpjvLpteUMI28q+YVsj/V2y1f47ZZchvy6XruybjM864Y930t2sbdzURuMo78ExxrqHEiqEcGSM8aC2faNjnseyb4cQDpF9432MFn+A+Stl3w7dJft2oBr2OklzYoyDb4jq6urbslv9XqT6V0qvLmv73WX1Xm37L8kun6wL69TXU96mVFzZs61ydXGo7CqeXBsdI3uVets+16W/unFzgj274h+58sahBy4PxT1R9u1wbZ7SZ2rzJbuVZ0tl+rPsEmKvHbyx7Ahv27l9JYQwN8a4mVPeI2UPo82lOxhDR85zLs2U7okxxroHOBYn+ynPn1e7vrGa7DLubJ6d9p2j+mPvsbJbFh7oshDXdl8oxOvUfh2OJ0fI3xd+2yHdtuOC1+dOlO2/ubq6T/ag/+z+N675r1OewXyh9THD2XZxHHTizpVdTZXLk9cni8dmJ113LCvkucsx48gY40FOnj7hlPdQ2YOIxzH3cvf9XJkajL/eflTsk85258YYN5uMOVCa8+XG/XtLcZ0ybSW7wqzVXNPZbut5SsPxaKmfy0/RcSG7LzQ4Znj72FzZM0db9avFtjVRizyFk7VjZCdZrU7mUtzchGBD2aWF44h7g5PnG1P8XHk3mKR0n6L8G8GeI7vPOJfuVsq/EewDsg778xjjwhQ2TfZconfKLptvW95dJL0p1r9R6g+yt7vk0o2ywawu/Auy+4dz6e7YIW6XfuWV91vKv9HkAtklmku7T64ueybGOPbtvSQ9Mda/+eeeWPOA8hBCkD0bZqeaehrU1fWyyyyH+/LrZfvBo5Rv+2/KLt8dR1+frLHMi7tdKleuvGsr30Y3pO216XOlftUl7smqF2QP5n2tU96DnbhnyB4c2Gbs3jjGuN4SG13Un29V+/For1jzkoC07Ztl96PXlecw2YM/c+W9Wvb8sHGMod910i29bWpbJ+6Vsvvwa/tGjPHwTFyFEO6SPT+nTftK1rfqjr1ry/bPVgtxstu12uwLpfF3so6BXn+9PdVjm3S7jAsnyX+7y9XK19W3Y4wrZ8ozeK35OOa/c2W32Nfl+QLZLQRt28jbP0vj4DVO3E/K5plt+mTp2Dx8a1Q13avlj2VeeUvHDC/d2fLfenqtU97PyvaHccy9vHp+Z4xx59oCdXvbX6lPriZbFK+Le1iKMxlzoF8pX89ryZ6xOlI9ps8tSOm3mWveKXs0R11ddZmnlPpNl7hdjhmTMi4Uvky+UfVvDGtyzDhctjhVF/cw2S1fubhuv1psYxO4yHOF8icCF8sat+3JXHQmBAvGGdfLs/zX0k6pdNNnat/qVUn3odjujWBzOpZXMcbHtUx35Lhd0p2gfuWlG+W/TeFqLf0+uaC0XS9PhbpYKGmPWP/mn8tlrzE9ZyhsR9lVaVvLecp/jLH692r8y2UP9Wvb5yZtPFqacSvl9dpojjr0uTHGfbQavpWiprwjx204dt8t6VlOf35kh/FonqQDM9s+S3Zi9WDNpt8lW/AcaT+aoDHUq+dnqf75JoMJ0BpeniWt5PSNr9flN8X9bKx5FXbTY7OzHw3qqu1C3K0t94XS+DtZx0Cvv/4p1rxhsmm6aj8u7KrC2zidulogf99+hMYz/31IhflChzbqMg5uqgZvvszE7TIffLTaj2VdjxneeOS10TVeeTW+uZdXz7fIH4/WUPs33Hl9cqH8Y9XNkzQHajvuz1GL40013cK+nxuvusxTiuNRl7iTdJ7YZVzw2u//qf0x4yH5ff0WJ+6cXNiw6U0+1NBDkjbSkiv4G6aw6IWHEJ42fICU9DTZg4eiE75wjHFXdPLslkfSgklK944QwstU/7rjBwvp3hjsgV11rwG9PYTwNdm3HdemeJvKvqWcJWmrDuU9LYRwgmwltbrt10m6upDuQ074fYV0L+4Qt0u/8sr7T0m7xhjnDsVVsIe1efvZuPrkOPft90n6QxqIB3WxmRa9VvQrwR5uNlhh31RWR6+XfZOwe6au5jt9+VpJtzptf9MY+/pkjWVe3PsK5T1a+Tb6h9r3uVK/6hL3UtnVcnOGwhVCKJV3gRP3/g5j943y+/P7OoxHr5f09cy2L5R0bIzxvJryvFH2xpfcflQqb5cx1GujKPuGtG4CtILsap1cnh+Q3zc+pfwJqDq070Ln2HuHpJWdba9TKO/8tvvCFD0Gvl75/jq3Q7pdxoUHnLBrJZ3n1NUf5e/bP/Ty1aG898ufL3j9ptRGXl2VxoWZyo85h3Xok6Vjs9R+LOtyzPDSfUB+G3n9ar7GN/fy6nlt+eNRaT9q2yfnyT9WdenPXeZA2yhfz/MLcb3jzcIOc81xzVNK/aZL3C7HjMkaF7z2e0jtjxm3y+/rXtxZw3FyJnKR553Knwj8Z/p/25O5qPyE4I1jjLuek+ePFcp78ySle5nybwR7eSHdK5V/I9hTJL1E0n9r0X2L18nenHWU7M0hrcobYzwvhLCXat4oJXsDxoFOutEJ36NQ3gs7xG3drwrl/a38tynM0dLvk+8tbFdOuLtvp7rYUpk3/0j6arDbrB4Oi4tuvzrCqasPy06c6vryy2VXPeXa/v2yS7MnvK9r8sYyL+4esrcC1ZY3xrgg10aSnqf2fa7Ur7rEXU35Nya8TjbG5tr335y4h6r92P3maPeW5/rz69RyPIr2HK+d6rYdQni8bEJRZwfZW4Ny+9EXCuXtMoZuoXw9Xy5/AnSEk+dvyu8bH3a2/ZZCnt321f9v78zj7aqqPP9dEWS0AAFBUISyFZSW0RG1AAWNQ2tK7YpCOWC3VjmAYytVsVQKtUCc6LZBUQFnbbSUSYZChkJUAiSPBAxJAMNgEANhzEQIu//Y+5Gbm7PXOvfse955w/p9PveTl7vP2nsNv732cM/ZJ/oy98bN7Wi+EfcuRVbrC9bcqqsxUOPrAUq9VrsleeErStnRxLE556uPpDyZ69sfVvQqmf9+FX2+cJUia40ZWv+08uDD5HPOaw1ZjZPW2Pw/FX9YuUyz1xoztHZ/oZR9EfimYu+RtLeu0vw8Gz0ffZbmb7jTOPn2jBzEsWpXRba1ORBwKHk/H5Hqyclehu7L+YqsNtf8NO3MUyzelMiWzGG7ygv/h3z8jqb5mHEK8UfSKjyf+MOQtvathWEfvDyN/GKtTnnlANlTf7a8LVlNZ8ueLttNdWwPG7/1y/JVCUpi1BZK2m2Tk03RBSfb7tuGvZuGjW8N3SGEcE/dOtpAF/moTdmmKOFc27JtoWnuTuWN+Vwjvq30lTZzaEZmT2B5CGFZRdlOwXgToZEjzbpL4puuqRx7U1l2I86ytyA/j8sxUONr03Y7zguaPa3Nf2vo1co8pSvZEnTVblN0Mfcqzb910BWfm7bbNK8Mw5cFOpfMU1qRrVH3uMoLY9EX2sS4eoW6NUE1BtDWZNuyqcUJ+V7ob/3SdLJOPn8acEnoOZ9DRN4dQji9qb3AWvJv9TqBeMButl1Lrxr2NpJt0d6dafB2kLroiJM5X+wCnEa09QLgkyGE+1L5AuJ5IZsTb/9+b0gnyovInBDCARmuD3LKf2Xs07VD53rXuUyJw4GKL64lH6PZIYQXYqBwY6ORbEkuq8GdgXUSkUOB76PzuVE+Ih7smat7hHio7Awq3jQXQrhf60eWvUPIv1k/a7B0LkEB59Sxt6TuQr3G2xio8XW0LzRu1/BF6dt5qnz1ReIv+ll7NJ3q2KP4cgeMftB0zGiaB1k/x5lBPuc04iTG2DyEXFZpb41+os1FLJ3MuXVTlPR9o96iN9xl9NqD+IKXGWR4U8Omoc+BavqiNVlD5xkMcZ7Sc11rsoX5aMzzgmFr0zHjA8Q7hmaQz5HleSGEMJQP8ZnF3xNv3zoN2K6nbLZRvoB4G9I9xLcf7N5TNgc4VClf1KKspvN8w96u2v0kMEK8Xe/v0+fY9N1pRrtfI95e9lbiwZcvS3//ivhoxn+ma24Bjh6iny9Keu/c8/3OSe9bjXa/oJRb7ZbItmXvIiV+x9INJ/9g1FvSt38DTCc+1vBx4mGCz0zlK4gHvEF8DGIx8OL0/7noXP8NeS6fbMT+z0pZl/moLVnLXi1GC5TYW5yzeFUi+zUl/lYu02R/bvhZ6wsPo/O5JB9do9T9INX55pOprpIxo0Rnzc+nEje8byI+9nEvkWsnEHmo6fw1JQaziYeG5up+fUF871B0OhadzyOGvU37gpV/uxoDNb4uLmi3JC/MVcqsMcMaq9qa//6J5pwr6Z9WHszNcT6ZYt+Uk9ZY1dX8V2v3AiNGmr1tzr20dkfQ85Hmq98Y9mqctMaqruZAmp+XGrLaePNlQ1bT+S9KDErmKRZvulrLd5UXtPidqsTAGjMsrmuyc0b/tj61LqpVkb4QmGuUWwOkNiFoU1bT+WHD3q7aXQRsWhGfJxIPkdLaXZSJrRAP+dok/X9bIom/OiR7Fyq8stqdr5Rb7ZbItmXvI0r8Fhdyo6nOVr0lffv6PjsPHb0GWNlXtjfxrI4ZxOSrcf0RhcuLjdivUsq6zEdtyVr2ajEq4VybsiW5TJO1cqjWF1YZfC7JR/0x6q17tZJvFlI2ZpTorPl5BfoESNN5lcENbQH6QEF8Vys6LaZsI65pXxivY6DG15J2S/JC0Zhh9O225r8lnCvpn1Ze0OY4qwzZkrG5q/mvOhcxYqTZ2+bcS2vXykdqPzLsVfms8GahIdvmHEgd1w1Zbbx5yJAd2FeUz1NK1qdtjhld5QUtfiuUGFh92+K6Jjs3J7tRXXUvNCvSFwJzjHJrMadNCMZSVtPZsnes2r0JeEZFfJ7RT6qKducBL6iQfWGF7BOIhz+dRezkJfZeTDw4a6eea3aiohNVtLtAKbfsLZFtzV4lfgsLudFU50HrHahvA9v0XbNPkn+UnsSayp5G3H1/CIPr5Lk834j9mha5Ph5l+xcoG9mrxWiInBumbEku02StxZzWF1ag87kkH12r1P0o+XxzCWVjRonOmp/X9H/fU75wQJ37uaEtQAfN+711r1Z0qsrdg2zENe0LVl7oagzU+LpuiO0OkhdWKWXWmLFKsechgzclubuEc1a7JXlQm+M8VMBJa2zuav6rtbvGiNEgfXCYc6/afu67bqHlqwJOPqjw5hJDttU5kOJnS1b9EXvAdjfQWYlByTxlmOvTYY4ZXeUFdb6gxMAaMx5G57ome2NOp410qXuhWZG+ELjXKLcWc+qEoEVZS2fN3q7anQ7cTLxF9LT0uTB9t8ho9wDgauItohenz+jjGFcCB1fE/XPE18iV2Lsd8Y1go7fDLU/tnkjcRdXaPU8pD0a7JbJt2fsWJX7TC7nRVOd1Rr0lffsI0q553zW7AecD+1aUbQPMQuf6B8hz+cAasW+L6+NR9lHDXi1G9xZyri3Zklymyf7B8LPWFx5E53NJPjpMqft48vnmyZSNGSU6a37+HfoESNP5VoMb2gL0wcL4arm7ZCOuaV+w8m9XY6DG1zsL222aF45Uyqwx4zHFnlkGb0rmvysLOGfFqCQPanOcuYZsydjc1fxXa3eWESPLXo3PJbyy2tXykearDxr2apx8SOHNkw3ZNudAmp8fMWS18WaZIavpvEKJQck8xeJNV2v5rvKCFr+rlRjUGTM0rquy/d/nPrUuqlWRvhD4llFuLea0CcHpLcpqOl9q2NtJu+nvacRd1Tenz4uJu4CaTrN6/r9zIuiBo+QnHYCbif2uJfYavLLa1cpnGn4ukW3FXi1+we5nbXHyp0a9JX37n4H9M344Dfhb4ElNfJXjcg1ePbstro9T2eMMe7UYWXlfa9fiVWNZLf5G7Hc1ZNUcavhjgcZnQy8rH5l9Rfvk+lENexvrbPhZWyQ+2dDZ4qRW998WxPdbOZ1qcMfaiGvaF6z828kYqPG1BudayQtWmeGrH+TsSeVtzX9nFXCu1jylyh+WTlU+GCC+jcfm9O+Yz3+1dmuUaXV/QONzIa+0dp+LkX+NvtKUkyXcaXMOpPn5TENWG292M2RNX2X4WjJPsXjT1Vq+k7xgxG90LtJkzNi16vthyG5wbd0LzYqUhYBVjjFB1cpbltV0tuztpF0jRrUWAlQ/uzgC/BL4R3oOphqGvemavYBXAlv1fb/IaPfaXHkNP5fItmXvdCM2Y87Jlvv2TOIgOTf9O5N0kBvxrWqfJf6K9mvizvm+A3K+iss7GLHPlpXGfpzKWvZqMSrhXGuyRvxHNHsN2e8aftb6gspng5NWfK26m+ab1nKo4ecdrNgq9bU2RrZZd1NZg3PjcgzU+FrYbkle2EErM3xl9b9W5r+FvCnpn2oeTNfkcs6vCjipjlVNfVHD3pGm7dbQS7O3zblXY18avlJzdw29smNVCZ8NWWsOpPm5hJON55pGDErmKSXr0zbHjE7zQpN+UCO+GteL+2cIYXivUBeRmcBrgH2Jt3NdAFwc1r9qN1suIi9KZa8k3vp2MXBhCOH6JJstb1lW09myt6t29yH/uuMbic/z5do9FOW1psCbiOSbnur/TWrjCmC/AnuPIf5isSDV86EQwtl12g0hrBGR3TPlK4m7tJXtpvobyRbGV7P3D8Tb/qviN5t4Gv+YcrLNvt0LEdk/xeFVxB32S9K1s0Vk+/T9a4iv351LvEXyLRlfLcB+/Xou9lcAT1XK9iuIfVe5zCrP+iKEsEaJ0Z+BLZPMoJwr4aslW5LLDlJkbwJ+ovhR1avHj1V8vpD4xpRGuUypew3xV7bZVOfXd9FwzEjX7N5E5xoxOiLV9/sQwoqe9qYT32iS0/nmpEM2Bul1qlV1f4j4y12TsVkbe2cDR6P3wZxO04H7crKl+beLMbAXfXzdh/jWltXEX0cHbbckLywi5rJGY8ZonqywZw7xQO/tmsTIsLcx52q0q/nKyoPaHEeVTddk/Yw+Nu+p+KPN+a/W7nziozWVMQohvFCxd0fgcFqaexl+3oN8Plqj+Mqaw2qctNYC71NkW5sDEc9n0fJKVjatUbTcfpPS7n6KvSX9s2Q93slavkaMWskL6Zpc/D4BHJOJgTVm7E3cwKnket3xxkRouDukfYD9gX8CLiO+AuzTwAvrlAPbA28DvkfcPT8d+Lse2d7yub3lA8qOKLJzK2Q1nS176+o8jHZHUE7jN3S6GeWU8b4Ybwq8AvgicfFwfoGfbwe2TuW7E3cwPzRou1q55ecBZEf6ZRvEV7P34Trx64qTNept3Lf7bPsr4i2Vp2XKDwSWKL5ST+qvqE/jc12ul+SjQfNCK7J1+lguRjW4UcKrQWX/UDf+FfbeX0e2hh9Vmyr4PMvQq1Y+qqh7MXBcLr9ivBmzTl5vqLM23txJPPzwl8R+/saeNuYMoHNVDL6k1V0Q39uIEz5Vp4w/fk/cuFJ1KulHLcRvKPMyrS/UiIE21xg0LwxtzND69gAxqmPv3cDnGZxzdWJUaz6YqbfWnM6y1/JzRdlyupn/au3WntMZfbDVuVdfu7clvX9Jdf69RvHVIHPYfr2WA2+3eFOaczTZGpyz4tAveyM1xpsa7fbbtAz4aMP+WXeNaflxmLms9hx2jPPCGUr8SsaMlcTNJDC4btmrfcwLSj/Yi7U6i7nsc5paeVuyms6WPWPQ7r193x86Sjz6EkpFu3f1fbc3PaeMG3HOPiNYw967+77bmvir9leAkabtauUWN0pkC+3tPxW/bvzGnJPD6tvEk+hfkL57LvBR4LXp/6O3M27dJzudglP+tbjX4HMJ18dVLqtZvpG9wPcM/zXm3JBk+/PgILnsxiayRgysvnBUU06y/oC/p9e0Z4P8avSjRvbW1Fkbb1ahLBKb6NwTg+Va3QXxXdIb37p+TNeqG3GGbNP83OUYeCrwV+n/WxDPxDiXeM7BNk05V8MXWl4Y2pgBvIw4jh1uyJTOfxf1lg/IOStGjeaDFMzpSjiZyvpz3VjNf7V21Te+DcKrAXhTyqv5wLPS37tj51+tHw3CyVv6+DzIWmBM50B1/JyuWUCD8aYG1/v7/ljMU1qRLY1fDV+V5IU/K/FT32Jm6HsjG44Ztblu2bvBdXUuqvtBWaxlrq9cKFAxQKIs9jRZ4rPS2clE3XqrdB7U3h65H5KZkDepu0+n69FP49cWzdap9/9GvD3wiL5rTqkTw4zuRxEPDN6v7/tNiLup6xTZC4iJpbZeve0aev3W4M0xWgwNP2v2Bi1+JdyoEQdNZ7XNujr18wL4DPFX7GtTHC8F/oX4q8B56L/ma1y3TvnXePOtJpxK5cdrvLG4YfHViNHA9Vp9gdjHzun7nEv8te4c4ByNc9j9pGkO3UjnvnYb5zJDdrVmT9M+CNxulF9g9KMHiHeCXAm8H9ix51o1vxr9qH9RXCuv19RZfdNG3/cbbUzV1bmCG9qm151WfHOcbaDT4/4wdBpJ3w2cn7HnP1oe/Jkhq/ZtI/Y3Apukv08Dvpau+Qzw74atlk3ajwYlb3fRfHV3z9/vSTKfAa4Cji3IC0cZ9s4fhHN916ljleErNQ+i55zH6vKmot6LlRicgt4HVxg6l4wZ1lykaYwuqPjO+oGl9rpKqaP/Nff9+bfkDXcan69QeJNdC4z2Fcte8nnlTVp8078Dz1WI8ycztyuymq/mKjEw5yl17anDGzYcX5vm7k9oOtN8rXcBA47NvZwy4rdSiYE1ZtxZwPWN8kLuM8wzeT5DfJ5uE+A/UjAvI05gLkr/30CEuJt2KfDyEMJ2qZ73EJ/J/AXxueZzkyNzz2muCCFspci+nXgA3qMiclqq62dEEr6J+Cxd7vnPOxWdn028rb/S3hDC5xVfPUbcHbwF+DFwVghhWU1f7kgkZpVOEJ/DvDWE8Pu+NndLZdsr9n4CWBb6npsXkW2Ik5XziAvydwNriaRdk2QfDSG8MF2/URxCCCdkfHE78JIkf3dF+VHEDrpRUdLnt8kflXqFEA5Q2p1RVZbq/j2wRYY3+6Z/V1ARwxrPFf83xd7PEm/hq4rfvxA52YgbIYQ3ZOxFRJYTb/+s0nkp8fbrXN/eRNFpjxDC01M9Vf3zyNTeZsQ+8bQQwoMisgXxF/cdQwgPp2dTfwZ8P4RwsojMBU4iz/VTgX/OcPmDxFeA5nhzH/DNTFmWU6n+R4AtFd5cjsINg69fUmTvSG0NVG8qvwt4XVURsY/dRXzM4dvETUghcv6twBeIE7demd58dDD5fqKOGUYOXUk8synX7v+meS7T8uDdRF7mcvc5/ar26HUw8Tb4jcwhjicvyZkL/C6E8MTURlU/mkn81emw9PcbgOuSjr8DHsjkm5cCzyDfj64NITxFaffiAp2vJe/nOcCbQwgjPd9vQrx9+kjiuJ7T+Uo2HDP6ubE18Tb3qrrfTuR7k7H5LuCrSu7eVxkjdwLeotj7EfJ9X8vPexJ/8cvlo0A+D64iHkbZZAycrc0HgHeGEJ6TyjfITyJyZ6o3N35uRn5ON5N4HkhurLqaPOe+CpzccMxYGULYMl1/DXGxtExEtkrX/5ENUWtsTnn/IcXe1wHH5DgXQnhPVb3pGmusOkXxlZUHdyU/x3mYGKOcbG6sEuJjmieTz91fIp8XbgbuUdo9TLHXGjO0ds8kzkVyeeFUxd6r2DDH9ueyKpm66yotd/8WeJGSj15N3lenoefBg8jz+UXEzZrKsSqEcFVGZ0RkTQhhM8VebR2pzvmAs8nn/XnJL1V+PC+1lxtvjgReoMguV3x1GPDBhv1TG8esOftBFbqOcm4P4IkZH1u5+1PENUhO55+Tz78Lki9zfvwY+f6ZzZMp/96MHr8DGo4Z84HDlHnZqiqdRm0KITw1U74hQs3dIOtD/EXhCcSD6x5kw926ecRJ2w+AQ4iT3UOIk6KDgcU99VxD+hUS2CrVO5/87VIrDdkFPeX9zz9at4RrOt9q2Jv7zCf+kjGN2Gm+QyT2hcA7iYfFar5cpeh0MPrJ55of56KffD7S9/9ZxAFo++SnuUocVim+WENcjJxM3OndvK+ddcTkcVnFZ5Whl9WuVvdjCm9Gkr9yMbzR8LNmbzZ+NfqZxQ2Lk9lbEpU2R+WzOhn9s5c3c/ts7b8Vsv/XJI3rWS7X4HP/7cb9XFf9aPBG64MWXy1ZjXOazgG9j00jLjL/g/TLA3HABD1HHozdT0pyqNZuSS7TZDV7nmT4Yzlx4vOMvs/uxLtw6uajqn5U9Wz/G4iTpbVk8o2Vc9Dz+vxCnTU/7wrslNHppYbOFie1uhcZ8dVy3V05nWr4coFhr9X3czqtNvKROn4aslpfuF6xdT7xoMvRuxPPAJ6f/n42ceKv5TJrTqflFI1zRWMG8WDl7Ykbo/05Q+PkLeh5X7N3qcG5krGqJA9qcxxLtlZOqYjBHIxcZrRbMmZo7VpzOtVehTcHG7yy1lXW3FrLR5qvLHs1Pq/M8WZAPjdeR2biq+X9YPhRG2+sGGi+ukeJgcX1kjm7tS5umrtXGjprfdCKgdY/NU6tMeJ3di4GNfKGxXWVG7n+tVE9dS80K9IXayPoC4Xr0QdI7XapVYasNpmwFpGazpa9d5Of0D/Sd33vhHxZjbordUp/zyT/umPrbIYXkX+t6QJgWp/8u4gLtduMGK5VfLGUuJt8CHAC8Ze2XwEfSjG6gfRscAXn7jD0Wme0q9W9kjxvrkFfVD1q+FmzNxu/mrzTuKFxcq2i80qjTU0nq39eTfw1kd44Em8Xfwj9MRON61ku1+DzWqXsNsOPq9B5o/VBq5+oedDgnBp7lD7W8/fTiPn066THi1ByZPpb3XwoyKFLjXZLcpkmq9mzTPMHceLysoyff4Sejx5B70dzq+RS+ZPI5JtUrvUja2wu0Vnzc3aRWENni5PaAtSKr5brluR0quFLa8Kn3jKu6HQ/ej7S+sIKQ1YdA43Yb5N8dAuRk2uJC4QrgJuNXKbN6VYYOUXjXMmY8WjS/4/p36f26D6CnhesPKfZews650rGqpI8qM1xLFktp1hjs5YXrHZLxgytXWtOZ81xtVxWsq6ycreWjzRfWfZqfL4mx5safF5r2Kvl0NVGfOf21tV33Sojftp4Y8Ve89UflBiUjGPWnF3jnLXGrJW7MzprffARw49a/7Tyrxa/kjHjNnSuq9yo+r7y2roXmhXpi7XeN1ZULRSWoA+Q2vO9wZDVJhOzlXrXGTqr9qJP6Jcrftyyji+rdKqoa382PPn8VuBIy970/fZseMr4POD4ijamE29H02J4r+KLH1V8twvx1rb/l+K20TXpuhnEk8YPy+j1gNYu8TT0PTPlRyi82Rd9UXV5HV5l7L2O9c8A98fv08SO34gbBif/rOgctDYNvq5ReDECbJbRZwfi7ag7Z8pfanD90+in/J+t8Ga5UrbY8ONZBm+0XPaYwVcrD2Y5Z+h8Jfl+MKPiu9cBX+j7Lsc5rZ9cY/BK3RTR2u27dqBcZsjeS/6NcFta/tA+6PnoL+j96Nl12kgylfkm04/uA/6ktNtYZ8PPZxAnT5UToDp9X+GktgDV+FprbFZ0WmrEsFKndI3V93M6jaDnI238vMWQ1Xx1W53YE88s2Jf4qOFONWxdhz6nm18nPhnOnY7+dhdtzFic8cOWxMcfsnkBe/NXs3dfg3NnK3WrY9Uw8mAm56wkc4ZG8peWU/69bgwq/HEX+bcbbtn3/5IxQ5uLVJUdq9g7I8ebvuuarKs0P78JJR8N0I+q7D10AN71j1ULyPP5YcNea+6lzfm0vH+rFj/08UaLwQzq9/2B+qdhjzpnNzhXkrsXVOnbo7M2Vt2l+dHon9cB78nI/kiLX41+UHvMYGOuX1jXJu1T66JaFemLtedVfL/RQiET2D0SmWot9vple/5fNZkYqN5enQe1t+8adUI+SN11/Nhj/3uIZ5rU9mNP+YEYp5vXiUMD+WmWbm1+qnhjxbAJXy17WX9y/beHzY0aOh+itdmkL5TyokbM3kzBW2Va5E0JNzTZGU3rHbLdG3DO6CeNc6jVrnFt4/gTb82tLTuIXg31aS2/av2opN06sv0xQtmYsnS2YtBX9w25utO1TXKdlY828keFvd9tmp97dNgoH9WM18BjYGHsa+XIKr1KcoqWF0pyRqa+gfPCIDG0ONe03h6ZgfJgn+yeuZzT1ifZ+ME6/hhm/I0cWjtGdXlTh1d1+mCFTK38q/mq395BeUfDtQAF68ie8mHOVWr7ss93g/hK7Z9N7Mnxhg3XxSW5e+DxpPTTsA/WnYuUzDOHtu4d2sHLjvEBEXki8UDUpSGES0TkCOJBWQuIRF5ryP81cRf/6cSd10XAD0MIDykyR4UQzijQeRvizuoM4gGUjxF/BT4bOCGEcH+Tdkv0KrXJqFuz98vEA9EaxW8qweI6kcMDcTnVm419m7wYj5jI9pbksiaybaIwl6n5lfjLeuMxo0TnhjGaBryceEv1sHWeBrwkKAd8KrJFY28bOpVgIvd9DRrnmvb7rnzVFud66m/qj0Zzuhr6qGMz8c21Yz7/Ndo9g3jHxsA6dcgrzc/TiC8JuIsKXxHvBGkUg7Z4U4I21xFabm9r/JyMaDsvKO1OI24SPYPBc+T7gd1owPVBOOmbPJMMIvJD4u1lWxKfx9+aeIvrK4nxfqciewzweuItbK8l3nJ2P3FX+P0hhMszcreHEHYr0Pki4m1+3w0h/Dl9tzPx2cVXhBBe1aTdEr1KbTLq1uz9ENH/A8dvqsHg+nOIj+sNxOVUbzb2bfJiPGKi2luSy4hvShlYtk0U5jI1v7L+DI2h5pwa+VmL0f8ibuTMoHpj6v821bnFBWjJ2DseFzcTsu9rMDh3CfH1v0MdM9pECedq1N0ohybZRnO6GjqpYzPx0eMxn/8a7f4N6dHkBjp1xas7iAvjGVTn33eQ99WfiI+8N7G3Fd6UoHQdQbzbvcmP2CXjZyfzlK7Qcl7Qxub7Uh1NcuQq4iPpA3N9EE76Js8kg4jMCyHsk17x9idglxDCOhER4hsv9lFk5xOfp1wnIlsCvwohHJJeM7eQDV/P/bgY8Ta7zQp0XhhC2DNTtpq4M1rZbtKrUtTSS0TmNZUtgWVvCGHzJvGbajC4PvqGlioun018s0BltcDexMc2qspa40VX6KoftImSXEbMNznZs0MI+7ekcytxMPLNQmBNwZjRWGcjRjcAnye/MbVzgc5tLUBLxt5OFjeTse9rqJEXmo4ZnfiqhHM16tZ8peZBK+fkykZtyhVhjM3Awi7mv0a7K0MIW+R0yulDy7yq4ed/Ip9/n4riK81eIwaNeVOCwnFMlSWe0ZnL7bOIZ980abdx/5yI6DAvaGPzLGDbpuuMEMK0TJsLiXfE5WRr54VN6lzkmFCYJvEW3q2Iu5bbEHfVNyOeVm5hE+ItZ5sRdzsJIdwuIpsSd+/v67tegN8W6nybiHyC2InuBhCRnYidSIx2dwJe3VCvEtkSaPY+Whi/qQSN64LO5R3Jx/4W2uP6eERX/aBtlOQyTbYttBUHLd/cAexckHNKdc75ebMQwom9F6YJ1gkSb79eW6Dz7kbdTVEy9ralk4XJ2vc15DhXMmZ05avS+Z6FpnnQyjkaNE5aY3NX8191LmLo9GTF3jZ5pfn5ZiMfPYLSjwpiUMKbErS5jtBy++com2t2MU/pCl3lBS1+x9F8zLjJ4PrzFNnaecE3eSYfvgPcRNxBnAWcJSK3Ai8GfmLIfhu4RkSuJt4qfyKAiOwI3EP8lWukX0hELi/UeSbxDQNXiMhT0nd3A+cQD7fS2l1VoNd5BbIl0Oz9N5rHb6pB4/ql5Lm8nHhKfi72S5Syy1uwo2t01Q/aREkuu1qRXd6izm3FQcs3fwe8k+Y5p0RnLUYrjQnQ+QU6t7WQKBl7u1rcTMa+r0Hj3J1KmTVmXD4WyleghHMWNF9ZedDKORo0Ti5Ryi4nPhbVxfxXa/cyQ6fdjLrbgubnZUY+Ope8r/5E8xiU8KYEJXnQkt1B8eXdBe2W9M+JiK7ygjY2L6H5mHEu8Y1cOa6fZNhUC/641iSEiOwCEEJYKiLbEl9FfXsIYXYN2b2J55ncEEK4qVVFHZUoid9Ug+Yr5/LURkn8pxp3uso5OT+LyHbEyf4bgf4J0IkhhOVNda5Td4E9404nx4bQ+vZE7Pdt9t2p5o/CMUObi0yoOV3N/Kv1owllb5toebyZcP2zK7Q1NhMfXRy3MfBNHse4hkzSN3zkMNXsdTgc3cHzjcPhGEt4znE0gfPGMVUwTK5XHvrjcIwjHNe1AmOMqWavw+HoDhMu30iLZ9S0WXdTjEedHI4CTLic41iPDvPRpOON5/aJjRbjNzSu+508js4hU+8NH1PKXofD0R0mW76RFl8r3GbdTTEedXI4NEy2nONYj5bz75Tijef2iY2S+I0V1/3gZcd4wFR7w8dUs9fhcHSHCZdvjAnQTuO17qYYjzo5HAWYcDnHsR4d5qNJxxvP7RMbLcZvTLjumzyO8YCp9oaPqWavw+HoDhMx37Q5ARqPC4nxqJPD0RQTMec41qOrfDQZeeO5fWKjrfiNCdd9k8fROUII/0MpO2IsdRkLTDV7HQ5Hd5ig+abNCdB4XEiMR50cjkaYoDnHsR6d5KNJyhvP7RMbrcRvrLjuZ/I4HA6Hw+FwOBwOh8PhcEwC+Nu1HA6Hw+FwOBwOh8PhcDgmAXyTx+FwOBwOh8PhcDgcDodjEsA3eRwOh8PhcDgcDofD4XA4JgF8k8fhcDgcjikMEVknIiMicqOIXC8iHxMRdX4gIruLiHlAoIjsIiI/S38fIiLnDajb5SLy/EFkSiAi/yoih7VY/0Bv5Gjisx7ZD4vIlk1kHQ6Hw+FwTFz4Jo/D4XA4HFMbq0II+4UQ9gYOB14DfMaQ2R0wN3lCCEtDCG8pV3FwiMjAbxANIXw6hHBJG/qk+g9qq+4KfBio3OQRkSeMoR4Oh8PhcDjGEL7J43A4HA6HA4AQwl+A9wIflIgniMhJInKNiMwTkX9Il54AvDzdAfSRdGfPlSIyJ30Ogsfv+Lmhvx0R2UpETheR2SIyV0TemL7fQkR+IiILROQXwBZVeorIEhH5oojMT3X8l/T9mSLyDRG5GviiiDxTRC4UkeuSfnuJyDYictvo3UpJlztEZNMk/5b0/SuTbvOTrpv1tL1D+vv5o69SFZGDkz9GktyTKvR+OP17SLpL6WcicpOI/FBEJJVNT9/NAd7UI/tZEfl4z/9vSP7dSkTOT3dh3SAiM0XkGGAX4DIRuWy0bRH5sohcD8wSkV/21HV48rfD4XA4HI4JjoF/5XI4HA6HwzF5EUK4Nd3p8RTgjcADIYQXpE2Oq0TkYuBY4OMhhNcDpMeCDg8hrBaRZwE/BrTHrGYBl4YQ3i0i2wKzReQS4B+AlSGE54jIPsAcpY4HQgjPE5F3AF8DXp++fxpwUAhhnYj8GvjHEMJiEXkRcEoI4RUiMgIcDFyW5C4KIaxN+yyIyObAmcArQwiLROR7wPtSOzl8HPhACOEqEdkaWK1cC7A/sDewFLgKeKmIXAt8C3gFcDPwU6MOgOnA0hDC65Lu24QQHhCRjwKHhhDuSddtBVwdQvhY2lBaICI7hhCWAUcBp9doy+FwOBwOxziH38njcDgcDocjh1cB70ibIlcD2wPPqrhuU+BbIjIfOAt4bo16j031Xg5sDuwG/A3wA4AQwjxgnlLHj3v+fUnP92elDZ6tgYOAs1I73wSemq75KTAz/f1WNt5M2RP4YwhhUfr/d5NuGq4CvpLuotk2hPCocf3sEMKdIYTHgBHiI3B7pXYXhxACyRcG5gOHi8iJIvLyEMIDmevWAT8HSHV/H/j7tMn2EuCCGm05HA6Hw+EY5/A7eRwOh8PhcDwOEflr4obAXwABjg4hXNR3zSF9Yh8B7gb2Jf6AZN3FIsCbQwgL++odRNWQ+XtF+ncacH8IYb8K2XOAL4jIk4EDgUsHaPdR1v9ItvnjCoRwgoicD7yWeMfTq0MINyn1rOn5ex32nKy33cfbTncaHZDa/ZyI/DqE8K8V8qtDCOt6/n8GcC4xVmfV2JRyOBwOh8MxAeB38jgcDofD4QBARHYEvgF8Pd3tcRHwPhHZNJU/W0S2Ah4Ces+c2Qa4K92V8nbAOtj3IuDonnNo9k/f/yfpQGcR+a/APkodM3v+/V1/YQjhQeCPIvLfU30iIvumsoeBa4CTgfP6Nj8AFgK7j571k2y6Iv29hLgxBPDmUQEReWYIYX4I4cRU916K7jnclNp9Zvr/23rKlgAHpLYOAPZIf+9CfMTtB8BJo9ewcYw2QAhhKfFRsU8RN3wcDofD4XBMAvidPA6Hw+FwTG1skR5n2pR4t8j3ga+ksm8THyOakzZklgEziI9RrUuH+J4JnAL8PJ2PcyHr76bJ4Xji+Tbz0gHIfySejXMqcIaILAAWANcpdWwnIvOId8S8LXPNkcCpIvKpZN9PgOtT2U+Jj5Yd0i+UzhY6ivio1ybETZtvpOLjgO+IyPHER81G8WERORR4DLiRBo8/pXbfC5wvIiuBK1m/UfNz4qNzNxIfnRt9lOx5wEki8hiwlnh2EMBpwIUisjSEcGimyR8CO4YQFgyqq8PhcDgcjvEJiT/UORwOh8PhcEwMiMgS4Pk9hwo7GkBEvg7MDSF8p2tdHA6Hw+FwDAd+J4/D4XA4HA7HFIOIXEe84+pjXevicDgcDodjePA7eRwOh8PhcDgcDofD4XA4JgH84GWHw+FwOBwOh8PhcDgcjkkA3+RxOBwOh8PhcDgcDofD4ZgE8E0eh8PhcDgcDofD4XA4HI5JAN/kcTgcDofD4XA4HA6Hw+GYBPBNHofD4XA4HA6Hw+FwOByOSYD/D2YAuzYiH0OW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66" name="AutoShape 2" descr="data:image/png;base64,iVBORw0KGgoAAAANSUhEUgAABAgAAAQiCAYAAAAmrs9KAAAAOXRFWHRTb2Z0d2FyZQBNYXRwbG90bGliIHZlcnNpb24zLjMuMiwgaHR0cHM6Ly9tYXRwbG90bGliLm9yZy8vihELAAAACXBIWXMAAAsTAAALEwEAmpwYAADAcUlEQVR4nOzdd5htZXn38e+PogiIGsWKCPIqigVEsIGxx4Il9oJdY41iF2Mvr11jSTRiIfYolliwYUFQjHjoIvpqEBU1isaC2Cj3+8ez9jn7DNOOnJn17PH7ua5zzew1xdthZu+17nWXVBWSJEmSJOmv2xZjByBJkiRJksZngkCSJEmSJJkgkCRJkiRJJggkSZIkSRImCCRJkiRJEiYIJEmSJEkSy0wQJHlyklOTfDPJ+5Nss9KBSZIkSZKk1bNkgiDJVYAnAvtU1XWBLYH7rXRgkiRJkiRp9Wy1CZ93iSTnAtsCP1nsky93ucvVLrvschFDkyRJkiRJm9Nxxx33i6racb6PLZkgqKofJ3k18EPgD8Dnqupzi33NLrvswrp16/6iYCVJkiRJ0spI8oOFPracFoPLAHcDdgWuDGyX5IHzfN6jkqxLsu6ss866KPFKkiRJkqRVtpwhhbcFvl9VZ1XVucBHgJvN/aSqOqSq9qmqfXbccd5qBUmSJEmS1KnlJAh+CNwkybZJAtwGOG1lw5IkSZIkSatpOTMIvp7kQ8DxwHnACcAhKx2YJEmSJEkXxbnnnsuZZ57JH//4x7FDWXXbbLMNO+20E1tvvfWyv2ZZWwyq6vnA8//SwCRJkiRJWm1nnnkml7zkJdlll11oBfF/HaqKX/7yl5x55pnsuuuuy/665bQYSJIkSZI0c/74xz9y2cte9q8qOQCQhMte9rKbXDlhgkCSJEmStGb9tSUHJv6S/98mCCRJkiRJ0vJmEEiSJEmSNOt2Ofjwzfr9znj5AZv1+43NCgJJkiRJklbIGWecwbWudS0e+tCHcs1rXpMDDzyQz3/+8+y3335c4xrX4Nhjj+Wcc87h4Q9/ODe60Y24wQ1uwMc+9rH1X3vzm9+cvffem7333ptjjjkGgCOPPJJb3vKW3Ote9+Ja17oWBx54IFV1kWO1gkCSJEmSpBX0ve99j8MOO4x3vOMd7Lvvvrzvfe/jK1/5Ch//+Md56Utfyh577MGtb31r3vGOd/DrX/+aG93oRtz2trfl8pe/PEcccQTbbLMN3/3ud7n//e/PunXrADjhhBM49dRTufKVr8x+++3HV7/6Vfbff/+LFKcJAkmSJEmSVtCuu+7K9a53PQCuc53rcJvb3IYkXO961+OMM87gzDPP5OMf/zivfvWrgbZ94Yc//CFXvvKV+cd//EdOPPFEttxyS/7f//t/67/njW50I3baaScA9tprL8444wwTBJIkSZIk9eziF7/4+ve32GKL9Y+32GILzjvvPLbccks+/OEPs/vuu2/0dS94wQu4whWuwEknncQFF1zANttsM+/33HLLLTnvvPMucpzOIJAkSZIkaUS3v/3teeMb37h+jsAJJ5wAwG9+8xuudKUrscUWW/Dud7+b888/f0XjMEEgSZIkSdKInvvc53Luuedy/etfn+tc5zo897nPBeBxj3sc73znO9lzzz359re/zXbbbbeicWRzTDqca5999qnJ4ARJkiRJksZw2mmnce1rX3vsMEYz3///JMdV1T7zfb4VBJIkSZIkyQSBJEmSJEkyQSBJkiRJkjBBIEmSJElaw1Zi7t4s+Ev+f5sgkCRJkiStSdtssw2//OUv/+qSBFXFL3/5S7bZZptN+rqtVigeSZIkSZJGtdNOO3HmmWdy1llnjR3Kqttmm23YaaedNulrTBBIkiRJktakrbfeml133XXsMGaGLQaSJEmSJGncCoJdDj58Rb7vGS8/YEW+ryRJkiRJa5UVBJIkSZIkyQSBJEmSJEkyQSBJkiRJkjBBIEmSJEmSMEEgSZIkSZIwQSBJkiRJkjBBIEmSJEmSMEEgSZIkSZIwQSBJkiRJkjBBIEmSJEmSMEEgSZIkSZIwQSBJkiRJkjBBIEmSJEmSMEEgSZIkSZIwQSBJkiRJkjBBIEmSJEmSMEEgSZIkSZIwQSBJkiRJkjBBIEmSJEmSMEEgSZIkSZIwQSBJkiRJkjBBIEmSJEmSMEEgSZIkSZIwQSBJkiRJkjBBIEmSJEmSMEEgSZIkSZIwQSBJkiRJkjBBIEmSJEmSMEEgSZIkSZIwQSBJkiRJkjBBIEmSJEmSMEEgSZIkSZIwQSBJkiRJkjBBIEmSJEmSMEEgSZIkSZIwQSBJkiRJkjBBIEmSJEmSMEEgSZIkSZIwQSBJkiRJklhGgiDJ7klOnPr32yRPWoXYJEmSJEnSKtlqqU+oqu8AewEk2RL4MfDRlQ1LkiRJkiStpk1tMbgN8N9V9YOVCEaSJEmSJI1jUxME9wPeP98Hkjwqybok684666yLHpkkSZIkSVo1y04QJLkYcFfgsPk+XlWHVNU+VbXPjjvuuLnikyRJkiRJq2BTKgjuCBxfVT9bqWAkSZIkSdI4NiVBcH8WaC+QJEmSJEmzbVkJgiTbAbcDPrKy4UiSJEmSpDEsueYQoKrOAS67wrFIkiRJkqSRbOoWA0mSJEmStAaZIJAkSZIkSSYIJEmSJEmSCQJJkiRJkoQJAkmSJEmShAkCSZIkSZKECQJJkiRJkoQJAkmSJEmShAkCSZIkSZKECQJJkiRJkoQJAkmSJEmShAkCSZIkSZIEbDV2ALNkl4MPX5Hve8bLD1iR7ytJkiRJ0nJZQSBJkiRJkkwQSJIkSZIkEwSSJEmSJAkTBJIkSZIkCRMEkiRJkiQJEwSSJEmSJAkTBJIkSZIkCRMEkiRJkiQJEwSSJEmSJAkTBJIkSZIkCRMEkiRJkiQJEwSSJEmSJAkTBJIkSZIkCRMEkiRJkiQJEwSSJEmSJAkTBJIkSZIkCRMEkiRJkiQJEwSSJEmSJAkTBJIkSZIkCRMEkiRJkiQJEwSSJEmSJAkTBJIkSZIkCRMEkiRJkiQJEwSSJEmSJAkTBJIkSZIkCRMEkiRJkiQJEwSSJEmSJAkTBJIkSZIkCRMEkiRJkiQJEwSSJEmSJAkTBJIkSZIkCRMEkiRJkiQJEwSSJEmSJAkTBJIkSZIkCRMEkiRJkiQJEwSSJEmSJAkTBJIkSZIkCRMEkiRJkiQJEwSSJEmSJAkTBJIkSZIkCRMEkiRJkiQJEwSSJEmSJAkTBJIkSZIkCRMEkiRJkiQJEwSSJEmSJAkTBJIkSZIkiWUmCJJcOsmHknw7yWlJbrrSgUmSJEmSpNWz1TI/7/XAZ6rqXkkuBmy7gjFJkiRJkqRVtmSCIMmlgL8FHgpQVX8G/ryyYUmSJEmSpNW0nBaDXYGzgEOTnJDkbUm2m/tJSR6VZF2SdWedddZmD1SSJEmSJK2c5SQItgL2Bt5cVTcAzgEOnvtJVXVIVe1TVfvsuOOOmzlMSZIkSZK0kpaTIDgTOLOqvj48/hAtYSBJkiRJktaIJRMEVfU/wI+S7D4cug3wrRWNSpIkSZIkrarlbjF4AvDeYYPB6cDDVi4kSZIkSZK02paVIKiqE4F9VjYUSZIkSZI0luXMIJAkSZIkSWucCQJJkiRJkmSCQJIkSZIkmS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mCCQJEmSJEmYIJAkSZIkScBWYweglbPLwYevyPc94+UHrMj3lSRJkiSNxwoCSZIkSZJkgkCSJEmSJJkgkCRJkiRJmCCQJEmSJEmYIJAkSZIkSZggkCRJkiRJmCCQJEmSJEmYIJAkSZIkSZggkCRJkiRJmCCQJEmSJEmYIJAkSZIkSZggkCRJkiRJmCCQJEmSJEmYIJAkSZIkSZggkCRJkiRJmCCQJEmSJEmYIJAkSZIkSZggkCRJkiRJmCCQJEmSJEnAVmMHIE3scvDhm/17nvHyAzb795QkSZKktcgKAkmSJEmSZIJAkiRJkiQts8UgyRnA2cD5wHlVtc9KBiVJkiRJklbXpswguFVV/WLFIpEkSZIkSaOxxUCSJEmSJC07QVDA55Icl+RRKxmQJEmSJElafcttMdi/qn6c5PLAEUm+XVVHTX/CkDh4FMDOO++8mcOUJEmSJEkraVkVBFX14+Htz4GPAjea53MOqap9qmqfHXfccfNGKUmSJEmSVtSSCYIk2yW55OR94O+Ab650YJIkSZIkafUsp8XgCsBHk0w+/31V9ZkVjUqSJEmSJK2qJRMEVXU6sOcqxCJJkiRJkkbimkNJkiRJkmSCQJIkSZIkmSCQJEmSJEmYIJAkSZIkSZggkCRJkiRJmCCQJEmSJEmYIJAkSZIkSZggkCRJkiRJmCCQJEmSJEmYIJAkSZIkSZggkCRJkiRJwFZjByDNol0OPnxFvu8ZLz9gRb6vJEmSJC3FCgJJkiRJkmSCQJIkSZIkmS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wFZjByBp5e1y8OEr8n3PePkBK/J9JUmSJK0+KwgkSZIkSZIJAkmSJEmStAkJgiRbJjkhySdXMiBJkiRJkrT6NqWC4CDgtJUKRJIkSZIkjWdZCYIkOwEHAG9b2XAkSZIkSdIYlltB8DrgGcAFKxeKJEmSJEkay5IJgiR3Bn5eVcct8XmPSrIuybqzzjprswUoSZIkSZJW3nIqCPYD7prkDOA/gFsnec/cT6qqQ6pqn6raZ8cdd9zMYUqSJEmSpJW0ZIKgqp5VVTtV1S7A/YAvVtUDVzwySZIkSZK0ajZli4EkSZIkSVqjttqUT66qI4EjVyQSSZIkSZI0GisIJEmSJEmSCQJJkiRJkmSCQJIkSZIkYYJAkiRJkiRhgkCSJEmSJGGCQJIkSZIkYYJAkiRJkiRhgkCSJEmSJGGCQJIkSZIkYYJAkiRJkiRhgkCSJEmSJGGCQJIkSZIkYYJAkiRJkiRhgkCSJEmSJGGCQJIkSZIkYYJAkiRJkiRhgkCSJEmSJGGCQJIkSZIkYYJAkiRJkiRhgkCSJEmSJGGCQJIkSZIkYYJAkiRJkiRhgkCSJEmSJAFbjR2AJM21y8GHb/bvecbLD9js31OSJElaS6wgkCRJkiRJVhBI0kWxEtUOYMWDJEmSVp8VBJIkSZIkyQSBJEmSJEkyQSBJkiRJkjBBIEmSJEmSMEEgSZIkSZIwQSBJkiRJknDNoST9VXEtoyRJkhZiBYEkSZIkSbKCQJLUr5WoeLDaQZIkaX5WEEiSJEmSJBMEkiRJkiTJBIEkSZIkScIEgSRJkiRJwgSBJEmSJEnCBIEkSZIkScIEgSRJkiRJwgSBJEmSJEnCBIEkSZIkScIEgSRJkiRJwgSBJEmSJEnCBIEkSZIkScIEgSRJkiRJwgSBJEmSJEnCBIEkSZIkScIEgSRJkiRJwgSBJEmSJEnCBIEkSZIkScIEgSRJkiRJwgSBJEmSJEnCBIEkSZIkSQK2GjsASZLWgl0OPnxFvu8ZLz9gRb6vJEnSXFYQSJIkSZIkKwgkSfprZMWDJEmaa8kEQZJtgKOAiw+f/6Gqev5KByZJkjSxEgkNkxmSJG1sORUEfwJuXVW/S7I18JUkn66q/1rh2CRJkmaO1RmSpFm1ZIKgqgr43fBw6+FfrWRQkiRJkiRpdS1rSGGSLZOcCPwcOKKqvj7P5zwqybok684666zNHKYkSZIkSVpJyxpSWFXnA3sluTTw0STXrapvzvmcQ4BDAPbZZx8rDCRJkmaALRGSpIlN2mJQVb9O8iXgDsA3l/p8SZIkaXNyYKUkrZwlWwyS7DhUDpDkEsDtgG+vcFySJEmSJGkVLaeC4ErAO5NsSUsofLCqPrmyYUmSJEmSpNW0nC0GJwM3WIVYJEmSJEnSSJa1xUCSJEmSJK1tJggkSZIkSZIJAkmSJEmSZIJAkiRJkiRhgkCSJEmSJGGCQJIkSZIkYYJAkiRJkiRhgkCSJEmSJGGCQJIkSZIkYYJAkiRJkiRhgkCSJEmSJGGCQJIkSZIkYYJAkiRJkiRhgkCSJEmSJGGCQJIkSZIkYYJAkiRJkiRhgkCSJEmSJAFbjR2AJEmStBbtcvDhK/J9z3j5ASvyfSXJCgJJkiRJkmSCQJIkSZIkmSCQJEmSJEmYIJAkSZIkSZggkCRJkiRJmCCQJEmSJEmYIJAkSZIkSZggkCRJkiRJmCCQJEmSJEmYIJAkSZIkSZggkCRJkiRJmCCQJEmSJEmYIJAkSZIkSZggkCRJkiRJmCCQJEmSJEmYIJAkSZIkSZggkCRJkiRJmCCQJEmSJEmYIJAkSZIkSZggkCRJkiRJmCCQJEmSJEmYIJAkSZIkSZggkCRJkiRJmCCQJEmSJEnAVmMHIEmSJGl8uxx8+Ip83zNefsCKfF9Jm58VBJIkSZIkyQSBJEmSJEkyQSBJkiRJkjBBIEmSJEmSMEEgSZIkSZIwQSBJkiRJkjBBIEmSJEmSMEEgSZIkSZIwQSBJkiRJkjBBIEmSJEmSMEEgSZIkSZIwQSBJkiRJkjBBIEmSJEmSgK3GDkCSJEmSNtUuBx++2b/nGS8/YLN/T2mWWEEgSZIkSZKWThAkuWqSLyX5VpJTkxy0GoFJkiRJkqTVs5wWg/OAp1bV8UkuCRyX5Iiq+tYKxyZJkiRJklbJkhUEVfXTqjp+eP9s4DTgKisdmCRJkiRJWj2bNIMgyS7ADYCvr0g0kiRJkiRpFMtOECTZHvgw8KSq+u08H39UknVJ1p111lmbM0ZJkiRJkrTClpUgSLI1LTnw3qr6yHyfU1WHVNU+VbXPjjvuuDljlCRJkiRJK2w5WwwCvB04rapeu/IhSZIkSZKk1bacLQb7AQ8CTkly4nDsn6rqUysWlSRJkiStEbscfPiKfN8zXn7Ainxf/fVaMkFQVV8BsgqxSJIkSZKkkWzSFgNJkiRJkrQ2mSCQJEmSJEkmCCRJkiRJkgkCSZIkSZKECQJJkiRJkoQJAkmSJEmShAkCSZIkSZKECQJJkiRJkoQJAkmSJEmShAkCSZIkSZKECQJJkiRJkoQJAkmSJEmShAkCSZIkSZKECQJJkiRJkoQJAkmSJEmShAkCSZIkSZKECQJJkiRJkoQJAkmSJEmShAkCSZIkSZKECQJJkiRJkoQJAkmSJEmShAkCSZIkSZKECQJJkiRJkoQJAkmSJEmShAkCSZIkSZIEbDV2AJIkSZKkfuxy8OEr8n3PePkBK/J9tflYQSBJkiRJkkwQSJIkSZIkEwSSJEmSJAkTBJIkSZIkCRMEkiRJkiQJEwSSJEmSJAkTBJIkSZIkCRMEkiRJkiQJEwSSJEmSJAkTBJIkSZIkCRMEkiRJkiQJEwSSJEmSJAkTBJIkSZIkCdhq7AAkSZIkSfpL7XLw4Zv9e57x8gM2+/ecBVYQSJIkSZIkEwSSJEmSJMkEgSRJkiRJwgSBJEmSJEnCBIEkSZIkScIEgSRJkiRJwgSBJEmSJEnCBIEkSZIkScIEgSRJkiRJwgSBJEmSJEnCBIEkSZIkScIEgSRJkiRJwgSBJEmSJEnCBIEkSZIkScIEgSRJkiRJwgSBJEmSJEnCBIEkSZIkScIEgSRJkiRJwgSBJEmSJEliGQmCJO9I8vMk31yNgCRJkiRJ0upbTgXBvwN3WOE4JEmSJEnSiJZMEFTVUcD/rkIskiRJkiRpJM4gkCRJkiRJmy9BkORRSdYlWXfWWWdtrm8rSZIkSZJWwWZLEFTVIVW1T1Xts+OOO26ubytJkiRJklaBLQaSJEmSJGlZaw7fD3wN2D3JmUkesfJhSZIkSZKk1bTVUp9QVfdfjUAkSZIkSdJ4bDGQJEmSJEkmCCRJkiRJkgkCSZIkSZKECQJJkiRJkoQJAkmSJEmShAkCSZIkSZKECQJJkiRJkoQJAkmSJEmShAkCSZIkSZKECQJJkiRJkoQJAkmSJEmShAkCSZIkSZKECQJJkiRJkoQJAkmSJEmSBGw1dgCSJEmSJP012OXgw1fk+57x8gM2y/exgkCSJEmSJJkgkCRJkiRJJggkSZIkSRImCCRJkiRJEiYIJEmSJEkSJggkSZIkSRImCCRJkiRJEiYIJEmSJEkSJggkSZIkSRImCCRJkiRJEiYIJEmSJEkSJggkSZIkSRImCCRJkiRJEiYIJEmSJEkSJggkSZIkSRImCCRJkiRJEiYIJEmSJEkSJggkSZIkSRImCCRJkiRJEiYIJEmSJEkSJggkSZIkSRImCCRJkiRJEiYIJEmSJEkSJggkSZIkSRImCCRJkiRJEiYIJEmSJEkSJggkSZIkSRImCCRJkiRJEiYIJEmSJEkSJggkSZIkSRImCCRJkiRJEiYIJEmSJEkSJggkSZIkSRImCCRJkiRJEiYIJEmSJEkSJggkSZIkSRImCCRJkiRJEiYIJEmSJEkSJggkSZIkSRImCCRJkiRJEiYIJEmSJEkSJggkSZIkSRImCCRJkiRJEiYIJEmSJEkSy0wQJLlDku8k+V6Sg1c6KEmSJEmStLqWTBAk2RL4V+COwB7A/ZPssdKBSZIkSZKk1bOcCoIbAd+rqtOr6s/AfwB3W9mwJEmSJEnSakpVLf4Jyb2AO1TVI4fHDwJuXFX/OOfzHgU8ani4O/CdzRzr5YBfbObvuZKMd+XMUqxgvCtplmIF411JsxQrGO9KmqVYwXhX0izFCsa7kmYpVjDelTRLscLKxXu1qtpxvg9stbn+F6rqEOCQzfX95kqyrqr2Wanvv7kZ78qZpVjBeFfSLMUKxruSZilWMN6VNEuxgvGupFmKFYx3Jc1SrGC8K2mWYoVx4l1Oi8GPgatOPd5pOCZJkiRJktaI5SQIvgFcI8muSS4G3A/4+MqGJUmSJEmSVtOSLQZVdV6SfwQ+C2wJvKOqTl3xyC5sxdoXVojxrpxZihWMdyXNUqxgvCtplmIF411JsxQrGO9KmqVYwXhX0izFCsa7kmYpVhgh3iWHFEqSJEmSpLVvOS0GkiRJkiRpjTNBIEmSJEmSZiNBkGSLJDuMHYckSZIkafZ4Tbk83SYIkrwvyQ5JtgO+CXwrydPHjms5klwmyfXHjmMxSfYbfrYkeWCS1ya52thxzSfJFZK8Pcmnh8d7JHnE2HGtFUkOGv7WMvycj0/yd2PHNS3JUxb7N3Z8C0my9zz/dkuy5IDYsSS5SpKbJfnbyb+xY1oLktw7ySWH95+T5CNJ9h47rsUkuUSS3ceOY1Mk2XbsGJYjydWS3HZ4/xKT340eJdkuyRbD+9dMctckW48d13xm4fVsriT7J3nY8P6OSXYdOyZpLZm1a8rhefatST6X5IuTf6saQ69DCpOcWFV7JTkQ2Bs4GDiuqrq88E5yJHBX2maI44CfA1+tqi4vXpKcDOwJXB/4d+BtwH2q6hZjxjWfITFwKPDsqtpzuLg6oaquN3JoF5LkHot9vKo+slqxLFeSk4af6+2BRwPPBd5dVd1cvCR5/vDu7sC+bFi1ehfg2Kp64CiBLSHJf9Gev04GAlwXOBW4FPDYqvrciOFdSJJXAPcFvgWcPxyuqrrreFEtLsnNgF2Y2spTVe8aLaAFJDm5qq6fZH/gJcCrgOdV1Y1HDm1eSe4CvBq4WFXtmmQv4EW9/i4MvwdvA7avqp2T7Ak8uqoeN3JoF5LkH4BHAX9TVbsluQbwb1V1m5FDm1eS44CbA5cBvkpbf/3nqjpw1MDmMQuvZ9OG17Z9gN2r6ppJrgwcVlX7jRzagpIEOBC4elW9KMnOwBWr6tiRQ5PmNYPXlCcB/0a7npyci1FVx61WDN3exQK2HjLUfw/8S1Wdm6TPbEZzqar6bZJHAu+qqucPF+G9Oq+qKsndaD/ft3d8V/5yVfXBJM+C9as3z1/qi0Zyl0U+VkB3CQLahSvAnWgnUqcOJwDdqKoXAiQ5Cti7qs4eHr8AOHzE0JbyE+ARk9WwSfYAXgQ8g/a70FWCgPZ8u3tV/WnsQJYjybuB3YATmUpoAN0lCNgQ3wHAIVV1eJKXjBnQEl4A3Ag4EqCqTuz8zuY/A7dnSB5W1UkdV788nvaz/TpAVX03yeXHDWlRqarfD+cIb6qqVyY5ceygFtD969kcdwduABwPUFU/6bmaZPAm4ALg1rTXs7OBD9OS911JcjbtNWHab4B1wFOr6vTVj2phSfajPfdejXaNFlqS/upjxrUGzNo15XlV9eYxA+g5QfAW4AzgJOCotPL3344a0eK2SnIl4D7As8cOZhnOHi64HwTcfCgf7LJkEDgnyWUZnuST3IT2BN+dqnrY2DH8BY5L8jlgV+BZw8nJBSPHtJArAH+eevzn4VivrjlJDgBU1beSXKuqTu/0nPV02vPATCQIaHfe9qheS+E29uMkbwFuB7wiycXpuM0POLeqfjPn97Trn3NV/WhOvL0mkv9UVX+exDpUxfX8s02Sm9LuGk9uJGw5YjyLmaXXM2iVGDW5WBlKoHt346raO8kJAFX1qyQXGzuoBbwOOBN4H+1i+360pPLxwDuAW44V2ALeDjyZOXeOezQkM06sqnOSPJB2Z/71VfWDkUObz6xdU34iyeOAjzJ1PlZV/7taAXSbIKiqNwBvmDr0gyS3GiueZXgh8FngK1X1jSRXB747ckyLuS/wAODhVfU/Q4nYq0aOaSFPod0V2i3JV4EdgXuNG9L8kjywqt6TBfriq+q1qx3TMjwC2As4fbhLdFmg10THu4Bjk3x0ePz3wDvHC2dJpyZ5M/Afw+P70nrfLg6cO15YC/o9cGKSL7Dxi9ITxwtpUd8Ergj8dOxAluE+wB2AV1fVr4eEcrc9kLTf3QcAWw4l8E8Ejhk5psX8aGgzqOFO0UHAaSPHtJAvJ/kn4BJJbgc8DvjEyDEt5knAs4CPDnfkrw58adyQFjRLr2cAHxwSh5ceWk8eTmuV6dm5SbZkw02bHek3CXPXqtpz6vEhQ7n5M4e/wd78pqo+PXYQy/RmYM+hneuptN/bdwHdtSrP4DXlQ4a30+cIBaxaJUnPMwjmu8D6Da1n5MRVDmdJSfarqq8udawnQwbtGlX1+bTBTltOSrd7MbwIPRF4I63/PMB3qqrHiyuSPLqq3jLVM7+RSal8T2atnzBtsNvNh4dHVdUJY8azmCSXoJ387z8c+iqtPPOPwLZV9buxYptPkofMd7yqukzCJPkS7WLgWDZOaPTaJ78lreJlel7CD8eLaGHDa8Kzgb+jPe9+FnhxVf1x1MAWkORywOuB29Li/RxwUFX9ctTA5jFU7D2CjX+2b+u9EibJtlX1+7HjWMysvZ4BDEmi9b8LVXXEyCEtaujjvi/tjvE7aTdsnlNVh40a2DySfI3WfvSh4dC9gKdU1U0mfemjBTePJC+nVed8hI1f044fLagFJDl+qCR5HvDjoVX5+B7nfSS5AvBS4MpVdceh3fOmVfX2kUPrVs8JgvfRykcnWfU70wZ97UIb4PLKkUKb13x/FL3+ocBsDUlKcmxV3WjsONaq4Q73BcCtq+raSS4DfK6quusnhDbxmZbYOnS4c7F9VX1/7LjWiqFU9JrDw26TcQBJ5r1TUVVfXu1YlpLkCcDzgZ+x4W5b9TokSZoY2gvezmwMgJy117NXVNUzlzrWmyTXAm5DS2p8oaq6rNYZql1eD9yUdgf2v2gl/D8GblhVXxkxvAsZkt5zVVXdetWDWUKSLwOfoVW93Jw2nP2k6nOA+MwMOwcYquAeC0zm6BwJvGU1z8d6ThAcBdxpcoctyfa0YWR3oFUR7DFmfBPDC+fNaCV4/zz1oR2Au88pbepG2oChGwFfr6obDMdO6fGPJck/0/qiPwCcMzneY0Z1Isk2tDtE1wG2mRyvqoePFtQCprLAJ0z9LpzU4+9uZmzicy48cAiAXgcOJbkl7Y7QGbQTv6sCD6mqo8aLam1I8j1a7253d7SnJfkEi/TD91adkeSNLB5vd+0xSU5h4cFpL+ntdyTJ12l3Xj8+9Rrxzaq67riRXdgsvZ7BgjeXTu45cZg2B+rU2jAseAfg2lX19XEj02pKckVaq/I3qurooVrnltXnFqFvVNW+c54XuqsgmUjyNtp1z6R680HA+VX1yNWKodsZBMDl2XhQ1rnAFarqD0l6GqB1MWB72s9yevLsb+m0T34wS0OS9hrevmjqWNEm6Pbq3cC3aVO1X0Qreewyw85s9RPO2sTnmRk4NHgN8HdV9R1ou3iB9wM3HDWqBQwnqm8Erk17Lt4SOKeqdhg1sPn9iE6Hq87x6uHtPWjzHd4zPL4/rfqhN+vGDuAv8Gna88H7hsf3A7YF/oe2dnixbTijqNkZADkTr2dJHktrP7t6Nt54dUlaK1rP3kxrL5j43TzHujD89/8HLrwKt7ubNQBJLkWrNJvcOf4ybb1sd68dw/yyDwPXGA79gjZUr0czM+x8sO+cpOYX01YfrpqeEwTvBb6e5GPD47sA70ub8Pqt8cLa2FDK+uUk/159Tu5cyJczI0OSqqrnQSIL+T9Vde8kd6uqdw4tM0ePHdQC3kB7Ur98kv/L0E84bkgLmrWJz7M0cAhg60lyAKCq/t9Q6tarf6FdXB1Gqyx5MBvaI3pzOnBkksPZuLe0q8Glk/aMJK+pqn2mPvSJJN1djPc6H2MJt51z1/iUqTvfDxwtqoXN0gDIWXk9ex8tUfQy2k72ibNrFSeV/4UyPS+jqi4YbjL16GO0c6/P029Sa9o7aMN37zM8fhCtNP4eo0W0gOlWZdpmiKsA/0ZrPenNzAw7H5yfZLeq+m9Y3yqzqr+/vf5BU1UvTvIZWvk+wGOqanJycuBIYS3mbUnuXVW/Bhj63v6jqm4/blgLOphWAn8K8GjgU3Q6OXcYgHIhVfWi+Y53YtIn9Osk16XdGepyz3VVvTfJcWzoJ/z7XvsJmX/i81tHjmkxX0ryKmZg4NBg3VDaNrlrfCCd36Gtqu8l2bKqzgcOTVu99ayx45rHD4d/Fxv+9W67JFevYU94kl2BbhNyw53CZwJ7sHFbV4+VZlsmudFkcF6SfdmwNvC88cJa0GNofdxXofVufw54/KgRLWBWXs+GO8K/oVXmkOTytN/b7ZNsX50OLx2cnuSJtKoBaDeYTh8xnsVs2/s8hzl2q6p7Tj1+4dAS3KPHM7QqA1TVd4ff4+5U1fHDzKLuh50Pnk47fzydFu/VWOVtLN0mCAbH016MtgJIsnPHT5qXmyQHYP1e2C7/UAaXAN5RVW+F9dO1L0Fbc9abc6be34Y2sLK7F/w5DhmSRM+hZS23B547bkgbS7JDVf02yd/Qhsu8f+pjf9PjXYyqevVQ8fJb2hP986rvic83Ht5O34ntuT3msbQX/Unf9tG0rQu9+n3aUMUTk7yStu5wi5FjmlcNG0yGeTpUZxss5vFkWsXD9AnKo8cNaVHvpc2pOYB2QfsQ4KxRI1rYI4F3DL8LoT2fPXKoiHrZqJHNo6p+QZ83Zi5kqj/+X4fHOyS5ca/98UnuArwWuDLtdfhqtPOb64wZ1xIeQ6vUeA7t9ewLtDvJPfpkkjtV1afGDmSZ/pBk/8nwxGGO0R9Gjmkh3bcqJ7l1VX0xydwKjGsmoao+MkpgS6iqL6QNj999OPSdqlrV9vqehxROT3w+n/YiWr0Obhky1nefJDDSVgh+dO7wmV4k+S9ameP0EMjPVdXNFv/K8aXtkP9sVd1y7FgWkmTXmjNZf75jY0ryyaq6c5Lvs/GT+uRvrbtBesPzwnuq6ldjx6LxDc+zP6PdkX8ycCngTVX1vVEDm8dQSfRuWjkmtH7NB1fVqeNFtbjhufZaw8Nvr/YJyqZIclxV3XB6wNtkMNXYsS1k6Dee3E3uTpJnVNUrs8AgyE4HQJ4A7D0pgU9bKbmu43Oxk2gJ489X1Q3SdrM/sKoeMXJoa0KSs2mVT3+iVXZOzm96nFNDkr1og+kuRYv1f4GHVtWq9p8vx5CU/zWtte8JtEqSb1XVs8eMa1qSF1bV85McOs+Hq7dZFIskNABWNaHRcwXBQbRJ5V1N813Es4GvpK39CG3lR68ZVYBtpu9gVdXv0vZez4JtgZ3GDmIJH+bCA3s+REfD3qrqzsPbXceOZRNcAfhGkuNpvXqfne6F7EWSB1bVe5I8Zb6P99Z3nuSDVXWfzD9dnV4Ts1X1gySXAK40uUPfsUNo+7e/BOs3RryVDW10PZrcwdgG2HO449LdhOrBpFz0p0kOAH7ChmRMd4YYrwNsM7kD12Hb3KRSr+s2ozlmqT8e4Nyq+mWSLZJsUVVfSvK6sYNaTGZo8F9V9TzE+EKq6kTac+0Ow+PfjhvRorpvVa6q5w/vvmi+m3YjhLSUWwBfZP5BtUVrV10VPT9pzsrEZwCq6jNJ9gZuMhx60lCW16tzkuw96YVOckM6LWOac9GyJW24yIvHi2hhabuBrwNcak4GcAem+mJ7kuQLVXWbpY71oKqek+S5wN/R+rH+JckHgbdPhrl0YtKrPSsnJwcNb+88ahSbaCjPfTWtgmDX4e7Li6qzVXyD7SbJAYCqOjIdD9lMWyl6S1pP/6eAOwJfAXpNELxkuCP/VNpmix1oVSXdSfJvtET3rWgn1PcCjh01qHlU1SeG9sPrVdXTxo5nmWapPx7anKLtgaOA9yb5ORu3Vfao+8F/Sa5VVd8ezssvpLc5QAvdVJhKHnZ1UwFa8o2W5O55DtRE9zftoK+ERs8JgpmY+DyRZLKSZJLt22O429Lr/vAnAYcl+Qmt4uGKwH1HjWhh0xct5wE/q6oeBzlBu9t2Z+DSbJwBPJuWce9Gkm1oJ6mXG+YlTHZY7UAbRtWlqqok/0Mb/HgecBngQ0mOqKpnjBtdU1VvGU6sf1tV/zx2PEupqp8O7z5u7kCnJK+gDX/r0QtoQ5KOhHb3pdO7AtAuXJ5LazMAeCB9X7jcC9gTOKGqHpbkCmwYXtmdqvrk8O5vaBfePbtZVV1/aId4YZLX0Cbad6eqzh/6oGfFLPXHA9yNdnPmybQ5D5cCeq+GmoXBf0+h/Xd/zTwf63EO0GI3FbqqkpylisNZvGk3GD2h0XOCYNYmPj996v1taCetx9HfkxAAVfWN4Q9negBGrxM9X1JVD5o+kOTdc4/1oKo+BnwsyU2r6mtjx7OER9MSRVemDQSd+C1tfVx3khxE63f7Be3O29Or6tyhz/S7QBcJAlh/Yn1/oPsEwZTbceFkwB3nOdaLc6vqN9l4P3tXJ1NTHk478Z+UCB49HOvVH4by7POGctefA1cdO6iFDP2wL6FdbH0GuD7w5KrqManxx+Ht75NcGfglcKUR41nKiUk+Tlsnuv7udo8Dvqrq57TVp7PiecPF9gW03vPek7IwA4P/qupRw9vek4VAu6kwvPv5qvrq9Mc6TNDNUsXhzNy0g74SGt0mCGagn3QjVbVRv0iSqwKvGyeahc3oRM+NpvkO/YRdlQXN45dJvgBcoaqum+T6wF2r6iVjBzZRVa8HXp/kCVX1xrHjWaa/Ae5RVT+YPjhcyPT4YvXVJP9Cm64+fWLdW3njY2mluFdPcvLUhy4JfHX+r+rCqUkeQFsbdw3a9oVjRo5pXsNgze6Gui1iXZJL08pHjwN+B/Sc9Py7qnpGkrsDZ9D2hh9Fn1UPnxh+tq+iJWeLvst0t6ElMaZveKxqP+xSZnGg4mDWkrLQLhD/KUn3g/+SPB54b228gvz+VdXrdp43cuE7x/MdG80sVRzO2E076Cih0d0WgySvq6onJfkE8z/J99hbeiFpt7ROrao9xo5l2ixN9EzyLOCf2Hj9YoA/A4dUVY+7zgEYhlU+HXhLVd1gOPbNqrruuJFt0NO01E2RZE/aEFCAo3uc7juR5EvzHK7qbDf70Lt9GdqKtYOnPnR2dbjucmIYrPps2kwKgM8CL66Opu3P4mva8Pq1U1X9aHi8C7BDVZ286BeOaPL8muRtwIeGuUAnVdWeY8c2bah2uklVHTM8vjhtaHC3M5eS7DffXc25x8aU5C7DzISHzPfxqnrnase0mKmk7G7A9NaVSwJfraoHjhLYGpPkxKraa86xEybnZb1IclPawNonsXHV4Q60DWldPY8BJDm+5mwHydQWmR7MauKwh4RGjxUEk/7MV48axSaa88u3BbAXG5dtd2FqAMYjq6rL4TITVfUy4GVJXtZzMmAB21bVsXNKn3ubm9DNtNTlGoZPPYoNsb0nySG9VkDMUHnjb2i92/cHSHJ52l3D7ZNsX8P61g7tMfzbavh3N+CutPLyXszca9ow5+NTwPWGx2eMG9GyfDLJt2ktBo9Nm7T+xyW+ZtUN1U7/CtxgePwnpuYsdWoW7mp+Ynj3lN4qtBbwPtrciZlKyk4Md+KvwVTZc6czt7ZMsn6zxTAbqMe25YsB29Nex6bnEPyWNg+mGzNWcTiLm1gAThiqX67Dxn9jq3YTt7sKglk1J2t9HnBGT9n1uZL8kNan+QHgi9XxL8JQMvrFyR2WoTTzllX1n2PGtZgknwb+ETisqvZOci/gEVV1x5FDu5AkW/aeLJoYXoxuWlXnDI+3A77WU8Z6WpLnzXe8+ltnBqzfCvBa2lyKnwNXA06rquss+oUjSfId4GnAN2k9vEBbfzhaUAtIctDQ1rPosV4keSfwL1X1jbFjWa4kfwP8Zpj/sR1wyar6n7HjmivJq2ntGh/p/LV3Fu9qfok2dPlDwAeq6psjh7SoJLsBZ1bVn9JWn14feNekJL5HSR5JazPYCTiRtr3ra71VxgEkeRXtdWzS4/9o4EdV9dTxolpYkqv1+Po1bRYrDjO1tW0WJDkM+DbwAOBFtAGmp1XVQYt+4eaMobfXpiwwFXOi1wuBWTOU5t6ZNsxnb+CTwH9U1VdGDWwes1IiNi3J1Wl7z28G/Ar4PnBgj0/8M5YsOgXYt6r+ODzeBvhGVV1v3Mjml2T6JGQb2t/caT218kxLchKtz/jzVXWDJLcCHlhVjxg5tHkl+UpV7T92HMuxQDlmt89jw934/wP8gDY/Y9Jn3OVr8PCa9hRg56p61DCTYvfasN2gG0nOpk0tP59W8dBlD3eSW9BWXT4G+LepD50NfKKqvjtGXEtJckXgPrTNTDvQEgXdzP+ZluREYB9gF9o60Y8B16mqO40Y1qImr8PAf1XVXmmD1V5aVfO2K45paOl5NDBZ23wE8LZeb4oMlU/P4MJ3jrtJviTZoap+OyRkL6THJMEMJg5PGM7BTq628WZrWkvtTVYtht6uBZJcbXj38cPb6ZVQVVUHX/irxrMWEhpDqdjraRewW44dz1zz9TQlOaXXi8Jpw12sLWgzFO5XVe8dOaQLmbFk0VOAhwAfHQ79PfDvVfW6sWLaFEO/8Wer6pZjxzKfJOuqap8hUXCDoRy6uz7uiSS3obVFfIGN1+F20x6TtsniAcD+tM0FE5cELqiq28z7hSObei3eSI9JToAkH6ANU3xwtVkE2wLHzE0ua9NN39UcLri2r6rfLvFlo0tyPdrF1n2rqsey8vWJwyTPoG0OeWPPiUOAJN+oqn2H5MaNh+qHU3utNJslST5Hu1nzNFpi7iHAWdXRWskkn6yqOyf5Pu36Z7qXtqrq6iOFtqgZSxweW1U3SnIUrZ3jf4BjV/Nn290MgqkXodvNeYJ8ZpLj2bicpQeTyenzJjRWP5zlG+4O3Be4A60/5z7jRrSgdUleC/zr8PjxtBPB7qStA3s8cBXanYDPD4+fCpwMdJcgqKrfAx8EPjiVLPoy0F2yqKpem+RI2sUWwMOq6oQRQ9pU29LKMnv16yTb0y5k35vk50xtX+jQw4BrAVuzocWgt/kZxwA/BS7Hxju5z6Y9J/Rq3vWyQHfrZQe7VdV9h4QMVfX7zBkC05MkdwX+dnh4ZI+VDlNeluQxtIqHbwA7JHl9Vb1q5LguJMm1aec196RtXvgA7fW3V+cOv7MPZsM8oK1HjGc5zhxaPf8TOCLJr2iVRt1JWxH4AlqbwVZsqNbp8iIWuGxVvX1oP/sy8OUkXbV5VdWdh7e7jh3Lphjazd4wVBM8A3gebTVujw4ZzsefA3ycNp/iuasZQHcJginJ1JTcJDej3YntygwmNABIcgZwAu3C8OmTnu5OPYH2h/GB4fERbEjI9ObdtJaCr9FWkjyb9oJ096o6ccS4FtV7smhOKdsZw7/1H+uxpA0uVGG0JbAj8OLxIlrS3Wglz0+i9bxditb/1qt9q2r3sYNYzPAa8QPgpmPHsonmrpfdkr7Xy/45ySUY/t6G3u4uh/8leTmtRHuSMD5oON/pdRjvHkNJ8YG0wXoH05L03SUIgHcA/wHcvqp+MnYwy/Aw2p3i/1tV30+yKxtuNHWpqu4+vPuC4WLrUrQ2xR69HXgy7fe1y7aCOc4d3v40yQHAT2jrnbuT5OPA+4GPDTeaujVLicOhSuu31VYjHwWMkszqrsVgIskNaU/0l6JdYP0KeHivQyaGUqvHz0lovKnH8sbhRO/Z1emgtFk23fow/Jx/SuuJ7W6a9sScZNHHe0wWLVDKNtHt3YA5ZdrnAT+rqt62WWxkiPkaVfX5oUx7y6o6e+y45pO2rvVVVfWtsWNZSpKb0Ca/X5s2sXpL4JwO+85ncr1sktvR7rbsAXwO2A94aFUdOWZc80kbtrpXVV0wPN4SOKHXlsQkp9I2M72PNrjyyz22Hg0/x3dX1QPGjmVTDImtnavqO2PHspThZ3xqVV1r7FiWI8nXq+rGY8exXEnuTKvguyrt9WIH4IVV9fFRA5vH1I2lA2iVRf8BfLLH890kX6MlBT44C4nDSbvnqDH0miCYSJuWOVnD1a0ZTGgcW1U3GjuO5Rgy1PPtL+1maMtE5gwim/u4R5OBM2PHsRYlefd8Zdpzj/UiyT/Q1kj+TVXtljbo7d867pM/jbZH/Pu0u8XdDtJLso425+Mw2lCyBwPX7PiCe+bWyya5LG2iemgD1H4xckjzGhIEt5xUPg0VUkf2+HsLkLZe9pnASbSLgZ2B91TVzUcNbB5JjgZuU1V/HjuW5UjbHPNq4GJVtWuSvYAXVdVdx41sYUk+Bjyh+l1/u95QrbMlre1sek5Nl+fms2hIGt2aVjV7h96S3rNo+L39BS2psf6m3WpWy3aXIBiGkC2oql67WrH8JWYoofHPtD63ub983T1pDsmXiW1oJULnVdUzRgppQUnOZ8PPM2y4C9fdlOokz6iqVyZ5I/MnYJ44QlhLSnIP2gyCok11/c9xI1rYPAmjrYCTq2qPEcNa0FAJdSPg65OWqXQ8EDQzNEgvGwZArh+62vswslmQZNEEbKevafcHXg58ifba8LfAs6rqP0YNbBMk2arHaqgk76JV6Xycjc9tujx3THIc7eLqyKnn3G9W1XXHjWxhw+C0GwDHsvHPuLukxnCDaa7q8QYTQNp62YNqWHM59KG/pvrdfHQJ2uyM+zIMua6qJ4wb1QZJPlhV98mFB8p3ezMB1lfNzrWq1bI9ziC45NgB/CWGxMDzGYYOJfkyLQvca6Jgr+HtdJtB0V6oulJVcwcSfjXJsaMEs4TqcAvEIk4b3q4bNYpNkORNtNVr7x8OPWaY/9HVTIrpMu0kk+qM9WXaowW2tD9V1Z8ns92GhEZfWeQpPSYCFvH7JBcDTkzySlr7UXdzdWbQaxb5WK+vae9PG7a673DomcMArS4led4CH+qxTfG/h39bMBvnk+dW1W+y8TzNCxb65E6s6rC0i6KqbjV2DJvo+pPkAEBV/SpJl0nkJB+k3VD4DPAvwJcnbVMdOWh4e+dFP6s/157bqpG21nvVdFdBMKuSfBj4JvDO4dCDgD2rw72ws2bOgLotaIOy3tD7cLJZkeTeVXXYUsd6kLab/do1PHENw1xOraprjxvZ/GatTHu4cP01rfz9CbT1Ot+qqmePGddaMFQ7/Iw2f+DJtHa0N1XV90YNTKsuyRfmtu3Md6wXSaaHeW1DO9k+rde7mgBJtu19cBpAkrfT1rQeTKuOfCKwdVU9ZtTA1pBh2N91aL+7APQ6gyttxfAthwF1k/PfL/dYxZfk9sDnq6r74Y9JXlFzVkXOd6wX87Unr3bLcncVBLNa9kxbsXTPqccvHMp1u5TkCsBLgStX1R2T7AHctKrePnJo8zmODQPqzqP1Gz9i1IjWlmfR+qKXOtaD79H6Xyd3jq86HOvVsUkuNakkSlsNdcuO2yKeCTwSOAV4NPAp4G2jRrR2/AL483BX4IVD3+bFR45pQTM4P2Nr4LFMrQ4E3lJV5y74RatsuAO0LXC5oXR4ctt4B9pq3C5V1UZVGkleDXx2pHAWleSmtMn12wM7J9kTeHRVPW7cyBb0BNq2oz/RhkB+ln5XrwGQ5Gw2nJ9fjNau2t3AVYAk/0b7m7sV7bXsXrTWiF69BvhaksNozw/3Av7vuCFtLMmtq+qLwHbA3eZUv1BVPa0Znrgd7fxm2h3nOTaqJFekvRZcYqgcmX6N2HY1Y+kuQcAMlj0P/pBk/6r6CkDa7tU/jBzTYv4dOJT2wgTw/2jzCLpKEAx3iB9Yw3YIbT5J7gjcCbhKkjdMfWgHWiKmR5cETptqMdkXWJe2bqfHHsjnV9VHJw+q6tdJnk/bH92VbDyd+q1jx7MGfQG4LfC74fElaNP2bzZaRIubtTWHb6ZdqLxpePyg4dgjR4vowh5NWyF6ZVrie3Ly91taie6s2BbYaewgFvA64Pa0GQRU1UlJ/nbRrxjRUOXwbDaci3Wvqta3bqRdHd6NNhy0RzerqusPs19emOQ1tFWdXaqqdw0DbSetUfeo/rb03AL4Im32wFxFGwjZhSSPpVVC7jYMh524JHDMOFEt6vbAQ2nPr69hw2vE2bS21VXTXYKgqj4xvH3nUp/bmccA75oMKaRtMXjIiPEs5XJV9cGhV5qqOm8YsNeVqrogyb/QBuJo8/oJLRF3V9rJ6sTZtBLoHi3UC9ur+XrMu3veBaiq85N8J8nOszCdegZtU1WT5ABV9bu0NZJdmeH5GfvWxmv3vjiU63ajql4PvD7JE6rqjWPHs1xzBnxtCexIn/MHAKiqH825q9nduc1aMbT7/eeQ+D547HjmMblR9/skVwZ+CVxpxHgWlWRnWhL549PHenpNrqrnD+++qKo2GqaXZNcRQlrM+2gJoZex8e/n2au5EWC5hmvfdya5Z1V9eMxYujxRhZlbbbcl8KCq2jPJDgDV/9q4c9JWQk16uW8C9DpQ8QtJ7gl8ZNJ7rouuqk4CTkryUVp54Pmw/ve5y9LnqvoytNWMTD1/9fhEP1iX5LXAvw6PH8/GyZjeXAY4dajQ6Ho69Qw6J8nek6n6adtZuqsyq6qXJXkF8Laee8zncX6S3arqvwGSXJ1+Lwz/J8klq+rsJM+hTf9+SY8bFwbTA77OA37W4waDwY+S3Ayooe3kIDZUpmozSNskNLEFbW3rHxf49LF9cmjtexVwPO2ct+e2ucPZcO1zCWBX4DvMqejqxIdpz13TPkRHlWZDe+dvkrwe+N+qOhvaOWSSG1fV18eNcEE7Dee5Z9MqOvcGDq6qz61WAN0OKcwMrbYDSPJfVdVridWFpK2GeiNwXdpwxR2Be1XVyYt+4QiGfrftaCcmf6TDlYGzLMl/Abed3N1Msj3wuarqrvQ5yaNod67+SJv0PPldWLXVL5siyXa0ic+3HQ4dQbsQOGfhrxpPklvMd3ySmNFfLsm+wH/QKncCXBG47zxbWrqQjtdbzifJbWhtc6fTfr5XAx5WVfOtORvVUO58/ST70/rNXwU8r6puPHJoG8nGA4IvpMfEbJLLAa+nPeeG1sZzUFX9ctTA1pAkh049PA84A3hrVf18nIiWJ8nFaZVcvd4Mu5DhXP1xVdVNq1SSa9ESFq8Enj71oR2Ap1dVd8mMJCcAe88ZcL1uNYf+bYokJw03nW9Pq1B/DvDuv+ohhRPznDR1u9pucMLQB30YG99566YXZ1pVHT9cDOxOexH9Tk/DnKZN97tpRcxE6fPg6cB1q+oXYweyHEMioMeyy4X8EPjpMEhvsuP4CuOGtDZU1TeGE6vJ9pVun3MHxyfZt6q+MXYgy1FVX0hyDTb++f5pzJgWMalsOAA4pKoOT9LjYLrpAcE701onA1ya9lzRWzkxw2vDgWPHsZSFBnFPdDyQm6p62NgxbIqhomQXhmueJFTVu0YNapmGc/WuEoe059g7054HpucQnA38wxgBLUOmK5CH9uVur4HZMHvgTsC7qurUzJ0GucK6/eFk/tV2l1rg03uwDa23aboFoqthHdOS3Bv4zPBL9xxg7yRdljhmxlZCzaCZKH0e/DfQ/eqqiSQ7As/gwiuWumuVGhzGxkPzzh+O7Tv/p2spk4nPc8pyAa45nKh2+RoB3Bg4MMkPaEnvSbXO9ccNa1E3ZMOFwF4dXwj8OMlbaJO1XzHc2ZxvXsmoqmpXgCRvBT5aVZ8aHt8R+PsRQ1tQ2qrWl9Bewz4DXB94clW9Z9TALmzWBnGvN0M/Y5K8G9gNOJENibkCenxeIMlTph5uQSst/8lI4cyrqj4GfCzJTavqa2PHs0ynJ3kibXAttMGFp48Yz1KOS/I5WhL2WUkuSauaXTXdJgiYsdV2s5ZRBZ5bVYcNJY63AV5N+8PpJlOZGV0JNYOeBByWZKPS51EjWtizgGOSfJ22Fgro+m7Le2nbQe5MKxN7CHDWqBEtbquq+vPkQVX9OcnFxgxoDZiZic9z3H7sADbFjF0I3Ae4A/DqYbPJldi4VLc3N6mq9XcGq+rTw0Vij/6uqp6R5O600vd7AEcBXV28zuAg7mkz8TMe7APsMUPzq6YrZs+jzSQYdVjdIh6T5LSq+jXAcJ7+mk5n1zwGeAOtVL9oW4UeNWpEi3sEsBdwelX9fpgZt6rXmd0mCCaZ61kxDER6PW3VSwFfA540d8JnR6ZLHN/aaYnjWlkJ1bUZK31+C+1i6xRWOZv6F7psVb09yUFDH/+Xk/Rcsn1WkrtW1ccBktwNmIl2jl5NJj7PWhK5qn6QtkP+5sOho4fBpr2amQuBaqvtPjL1+KfAT8eLaEk/GSoNJxeAB9LZXc0pk/PaA4DDquo3q1yZu0mGKrNnAnswG1VmMFs/42/Sbnr0/Pe1XlW9cOwYNsH1J8kBgKr6VZIuN44N8zHuN3YcS0lyrar6Ni05AHD1sf62uk0QDHePHwfsT7vgPhr4t0lvbIfeR5tUfvfh8f1oA6m6uSM/R/cljjWjK6Fm1O5sOEHZu+PS3K2r6ilLf1o3JomWnyY5gHZSvejgr5E9Bnhvkn+lPe+eCTx43JDWhuE59p5M9cICVFWX6+KSHETrJ51cyL4nySEdPxfP1IXAjLk/8Hzgo8Pjo4ZjPfpkkm/Tyt8fO1yA93reCBuqzA5gNqrMYLZ+xpcDvjXMMJuuOuxqM0+ST7D4TIqu4h1skeQyVfUrWN8a3uV15XBN+Qgu3O7ZW7XDU2iVDa+Z52PFxm3sK6rnLQYfpA28mGSsHwBcuqruPV5UC5tMJZ5z7KTaeC9zN4YhdHcATqmq7w4ljterVVyhsVxT8xJmZSXUTEnbX3xLWoLgU8Adga9U1b3GjGs+SV5KK2n8BBu/2Hc3TRsgyZ1pyc2r0raG7AC8cHKHvlfDJgumh1fqoknyGdoq2eOYWr9XVfOdCIwuycnATScbN4aNHF/rbQbB1In1JWl3Xbq+ENDKGy5UflNV5w+/t5esqv8ZO675JDmuqm44fQ6Z5BtV1fXclzk/422BHXr8GWdGNvNMxXkPWqJzcu1zf9pa0SePEtgikjwY+CfanKIA9wL+b1W9e9TA5pHkMODbtGvJF9GqoE6rqoNGDaxjPScIvlVVeyx1rBdpe6N/RasaKFoP92Vo64u6vYCZBZmRlVCzKskpwJ7ACdXWqlwBeE9V3W7k0C4kyXwtO1WdrTlM8oqqemaSe1fVYWPHs1zDf/uXAleuqjsm2YN2kfj2kUObeUm+WVXXHTuO5RqeF/atDRsttgG+UZ2tPkzyZGBr2o7zC7VG9XYhMIuSXBN4Gheufum5DH4mZFiRneSztB7pnwAfqqrdRg5tUZmzGQDotepwpiRZV1X7LHWsF0muA9xqePjFqvrWmPEsJMkJVXWDqeuJrWltc92upx/7b6zLUpDB8UluUlX/BZC25qPnqa/3Gd4+es7x+9ESBl1dwMyYWVkJNav+UG3ly3lJdgB+Trvj3Z0Zmk1ypyQH04YqzkyCAPh32i75Zw+P/x+t/NUEwUV3TJLrVdUpYweyTIcCX0/yUdrdobvR5+/BVWibN54FnAx8FTgGOKa3xHySs1m8jHiHVQxnUxwG/BvwNqaqX7RZvCTJpYCnsqHKrLu7xdNmYSBokq9U1f7z/M1NtrH0+re2XZKrV9XpAEl2BbYbOaYFVduEdhZD2X6SnavqhyOHNZ9J8vjXSa4L/A9w+RHjWVQPf2PdJQiGuxZFuyNwTJIfDo+vRisP6dIMXbjMou7nJcy4dUkuDbyVVv78O9qQze4MpYxPAXauqkdl2HteVZ8cObS5PkOrKNo+yW+njvd+cnK5qvpgkmcBVNV5Sbwg2Dz2Bx46VMH8ic7XBlbVa5McyYY5QA+rqhPGjerCquppAGnbNvahJQseBhyS5Nc9VR1W1SUBkryYNivh3bTfgwOBK40Y2lLOq6o3L/1p2lRTr12/YcOd2N7NwkDQA2HD39wMeTJwZJLTac8NV+PCNx67kOSutF75K9NuLF0NOI3W59+bQ9K2LDwH+DiwPfDccUNa1Oh/Y921GCS52mIfr6ofrFYs6sMszUuYdUl2ofUSnjx2LPNJ8gFaEuPBVXXd4XfjmKraa9zI5pfkY1V1t7HjWK7hgvCewBFVtXeSmwCvqKp5+zi1fAu9tvX8mpZkb9oWgwuAr/Y892W4C3tTYL/h7aVprxndbY+Ybz5R5zOLXkC7APgonc9+SbIfcGJVnZPkgbSZRa/v9e9saN94M3CF4TXt+sBdq6rbKsmhn/uJ1bZvdCnJ8VW19/D+h6vqnmPHtFzDTbBrDQ+/XVV/Wuzzx5LkJNrQvM8P5fu3Ah5YVd2upJ8VPfyNdVdB0OuT+FoxayWOSbYEjq+qyZPlLKyEmllVdcbYMSxht6q6b5L7Q1sXlvS7X2mWkgODp9Cy67sl+SqwI23wkC66vrLxS0jyPODetB3cAQ5NclhvFy5JDqHdsTob+DqtveC1NUzW7tQ5SQ5kw8yi+wPnjBvSoh4yvH361LFeWyffDOyZtqLzqbS2iHcBvSY530r7ub4FoKpOTvI+2rylXs3CZoDp84Ief083kuQZVfXK4eFdp2cXJXlpVf3TSKEt5tyq+mWSLZJsUVVfSvK6sYNaI0b/G+suQaCVNWsljsOE3O903Nek1fXnJJdguNhKshtTT569mUrIhdY2tTVwTm+JOFifjLvF8G93WszfqaoLDX7TX+RwNvwubAPsCnyHPssxob0m7Dk1pPDltH7I3i5cdgYuDnwX+DFtNeevxwxoGR4AvH74V7S5CQ8YNaJFzFgL5XlVVUnuBvxLVb09Sc93NLetqmPn5LnPGyuYZXrB2AEsQy3wfq/uB0wSBHNnF92Bti2gN79O23h0FG098s/pO9E5S14wdgAmCC6ioQRzQR2XZN51Tjnjm4dyoeeNFdAiLgOcOmTS1j/5dJat1up4Pq2//6pJ3ksrJ37oqBEtYrr/cah0uBvQ5dTcIRl3/6r6Z+DUseNZa+ZO/x9eOx43UjjL8RNaImOy3/zitAvwrlTVHYa/revQ5g88Fbhukv+lrWV8/qgBzmOo1Oq+uijJravqi0nuMd/Hq+ojqx3TMpw9zFB5IPC3SbagJWZ79Ysh0T1Jet+LziskZ2QzyJ7D/J8Al5iaBdTrHKAs8P58j3txN+APtLkJBwKXoq0Q1EXUw99YdzMIYP2drM9XVfcDW5J8aXh3G9pQiZNof8zXB9ZV1U3Him0xSY4B/pWNSxwfX1U3GzWweWRG9tjOouFv7dTpFo7eJbks7SI7wH9V1S9GDmmTTNbtjB3HfJL8M+1k+gNsnIzrNdE505KcMjdx0Isk/wnsCxxBe424HXAs7Q49VfXE0YJbQJKdaEnDmwF3Bi5bVZceNah5JNkR+AcuvMLq4WPFNJ8kL6yq5yc5dJ4PV2/xAiS5Iq0a4xtVdXSSnYFbruZ6sE2R5OrAIbTf2V8B3wcO7LHddpEW1V4vumfGnJkJ69+f77E23TCv6qm0Adf/0OuA6562b3SZIABI8gXgHlX1m7FjWY4kHwGeX8MKq2GNxguqqsv+3WEY3etpJ1MAXwGe1GsP+jDg6xpV9fnhD33Lqjp77LjWgiQfA54wKy0cSa5Cm5Y7fWJ91HgRLWzOnbctaEnEW3ScOPzSPIer3Hd+kSV5ytTDLWjD0y5bVbcfKaRFJXnIYh+vqneuViyLSfJE2sXVzWirrI6Z+ndKVV0wYnjzGhL0R9MGrq7fElJVHx4tqDUiyXbAH4eKqGvShr19uvdWqSHuLYDfA/erqveOHJJWUdq2oHMYKh5ovwcMj7epqp6rYLo3awOue9Bzi8HvgFOSHMHGd7K6u2sx2L2m9ltX1TeTXHvMgBYzKyWOAEn+AXgU8De0vaBXoe1kvs2Yca0hM9PCkeQVwH1pJfCTE/+i9cD16C5T758HnEHHf3ezULU1w6bXbZ1Hm0nQ8wXhp6vq59MHkuxeVd8ZK6AF7ELr131yz1PV59i2qp45dhBr1FHAzdNWmn0O+AbtNePAUaOaI8kOwONp5zMfAz4/PH4qcDJgguCvSFVtOXYMa9xMDbgGGJ7DrsrGN8NWrZqz5wTBR4Z/s+LkJG8D3jM8PpD2JN+loRTzjWyoIDgaOKiqzhwvqgU9HrgRbUI11VYdXn7ckNaUnnfBzvX3tGRct4MJp1WHK9Y0jqp64dgxbKKjkzy3qj4IkOSpwCOAPcYNa2NV9ZSlP6s7n0xyp6r61NiBrEEZTv4fAbypql45zFfqzbtpLQVfo7WbPJt2t/juVXXiiHFJy5LkhlV13Jxjd+6tbH8wawOuX0ybr3U6G98MW7Vqzm4TBFX1ziQXA645HOp9mvbDgMcCBw2Pj6Kt2+nVocD7aGusoA30OZTWZ9qbP1XVnyfJviRbMRtTaWdCVX15vhaOseNawOm0Hvlun9inzUqvsVZekn1oFwFz22OuP1pQi7slcEiSewNXAE6jJWp10R0E/FOSP9HaIrrt4R6G/N2kqo4ZO5ZlSpKb0m7STLYXbDFiPAu5+mT+yHBz6ae0/ug/Lv5lUjfemuTBVfVNgOHu/JOAHhMEMzXgGrgPrerhz2MF0G2CIMktgXfSSnJD+4/6kF57javqj0n+DfhUhyWY89mxqqYHD/17kieNFcwSvpzkn2iTaG9Hm/z9iZFjWjNmrIXj98CJw4yS6d2wvbYefYxWnfN5pnqN9VfpvbR956ew4Y5At6rqp0k+Q1u5dQFwcFX9buSw1oTp7Sa9q6oLkvwr0OVg1Xk8ifY7+9GqOnUYAjjfbJWxrb/hNcxLONPkgGbMvYAPJXkAcHPgwcDfjRvS/KrqiCTHs2HA9UGdD7j+JnBp4OdLfN6K6XlI4XHAAyYX28OwmfdX1Q3HjWx+Se4KvAq4WFXtmmQv4EU99nHD+iGQhwLvHw7dH3hYVXV3UTjcwXgE7YknwGeBt1Wvv7wzJsmJDC0ck+n6vU5XX2hwWi8D0+ZKcuIsDMFZaI3ZRPW5zmymTKYTjx3HciX5PG3V4RNpfZBvB46qqqeNGtgaMfSXXoO2AQnoetjqq2ml8B+ZldfdJNtW1e+X/sxxTA2lg40H03VbTSLNNVyb/SfwQ1p7zB/GjWh+Se4OfHEy+D7JpWnbTf5zzLgWMlQcfoyWKJi+GbZq15Q9JwhOnlt6Od+xXgwJjVsDR/Z+kQXrtwK8EZhMU/8q8MReJ9kP7SbXorUWfGfMspu1JsnXq+rGk/V7QwvH8b3+rc2SJC+hTcrtutd4ao3Z5WnT4L84PL4VLf47jxLYGpLkNrRE7Nzqly6TL0n+fvrkKW0l6j9V1YvHi2ptSPJIWpvBTsCJtLtaX+t1W8iwcms7WhXUH+j4InZoL3g7sH1V7ZxkT+DRVfW4kUOT1oQkp7Bxm+/lgd8wvK71eO44382a9L1y+lTgLcypOKxVXO/ebYsBsG6eoX/rRoxnKedW1W/mDMXsM/sCVNux22V1w1xJDqCVvP837cRk1ySPrqpPjxvZmjEzLRxJvs88f1dVdfURwlmOmeg1ngxTTPI5YI/JNPgkVwL+fcTQ1pKH0ZKcW7Px0KEuEwRV9Z9J9qfNJjmUtu3kPUt8mZbnIGBf4L+q6lZJrgW8dOSYFjRLLRHA64DbAx8HqKqTkvztqBFJa8ss3jCYbw5Jz9fAv6+qN4wZQM8/nMfSptdPeouPBt40XjhLOnXow9kyyTVocXc71GfGthi8BrhVVX0P1k8fPRwwQbB5HExr4TgFeDTwKeBto0a0sH2m3t+GNmTzb0aKZUkzdmINcNU5q+J+Buw8VjBrzL5VtfvYQSxXkufT/t52p7WjXYyWINhvsa/TsvxxmFtEkotX1beTdPu7MawDOxDYtapenOSqwJWq6tiRQ5tXVf1ozs0a579Im0lV/WCoKDu1qq41djzLtC7Ja4F/HR4/Hjhukc8f29FJXkZLdE5XHP71rjlM8oWhD/5F1fYEv3bsmJbpCbQJ1X+ibQf4LNBzKeYsbTE4e5IcGJwOnD1WMGtNVV0AvHX417Wq+uWcQ68b2nueN0Y8yzFLvcbAF5J8lg2zSe5LG7Coi+6YJHtU1bfGDmSZ7k4bTHc8QFX9JMmsJbx6debQA/ufwBFJfgX8YNSIFvcmWtXLrWnnNb+jnWjvO2ZQC/hRkpsBlWRrWrXGaSPHJK0pw2DN7yTZudfW5DmeQFvp/YHh8RG0JEGvJq0PN5k6tqprDrubQZDkW8AjaT1kD6CV5K63mtmTTZHk3lV12FLHerFAP06XA9WSvJm2GuyDtD+Qe9MGonwe+u3h7V2SD1bVfebpJwO67SPbe+rhFrQ7nI+tqj1HCmlRs9ZrDOsHFt58eHhUVX10zHjWiiSn0baEfJ+WSJ60m3T3dwaQ5NiqulGS46tq7yTb0X53u4x3ViW5BXAp4DO9ztaZ+h1Y37Ob5KQen3eTXA54PXBb2t/Y52jVkXOTy5IugiRH0S5kj2XDwM1VHaSnldNjguBetHLn/bnwzIHq9cR68gK61LFezNgWg0MX+XCVO+X/IkmuVG2V2dXm+/gwp6IrSabXVZ1Hu9h6TXW6WnRIvkx6jfea9BpX1aJbA7T2zNLfGUCSp9EqX24HvAx4OPC+qnrjqIFp1SX5Om146TeGRMGOwOd6HfAlaeUNyc0LWc1BektJ8rqqelKSTzD/jbCukhlJnrLYx6tq1arqu0sQTCR57ixMS05yR+BOwH3YULoCsANt2NeNRglsCXO2GBRtXkK3Wwy0MoY+ss9X1a3GjmUtSvKNqtp3WCV546r6U5JTq+o6Y8c2n6F64BW0qcSh06GKs2poN7kqU+19vVbFAQxDS9evl62qI0YOSSNIciCt3Whv4J20/efP6bFCckhe/AOwCxv/nXkjQdrMklyBDa1Gx1bVz8eMZ64kN6yq42YhmQHrZ/9Am/2zL8OwVeAutJ/vA1ctll4TBLNiWKGzF/AiNu6DPhv4UlX9aoy4FpLkFVX1zJ7bH+YaKgjmy/z5gr8ZDNUk96hhP6w2nyQfpU2vfxKtd+xXwNZVdacx41pIku8Bd6kqe3Y3syQvBh5K28YyeT7rtipOmjZUP92Gliz6Qq/PEUmOoQ1dPo6p4YRV9eHRgpLWoCT3AV4FHEl7Xrg58PSq+tCYcc1nuPlxeFX9aclP7sDQvnFAVZ09PL4kLf5V28higmAzSbJ1VZ07dhxLGUqerw8c12v7w1xJ7jn1cBva8KyfVNUTF/gSbYIkH6P1kR3Bxn1k/nw3oxnpNf5qVTmlfgUk+Q5wvV7/20uLGarNrsDGd+W7qzjsdZaStNYkOQm43aRqYKje+Xyns0kOpd2kOYpW7f2Zqjpv3KgWNpwvXH+S0EhyceDk1dyE1N0Wgxm2y7CSYg82nlbe2372z9DuYm6f5LcMJcSTtz2WEs/N/Cd5P/CVkcJZiz5Cp7vY14KpsvKzh3/XZZgM36F1ST5Am64+vVrH34+L7pvApYGuSjC1+matlSfJE4Dn09aens+G84YeB1Z+MsmdqupTYwcirXFbzGkp+CVteHR3quphw1aTO9Jmrv1rkiOq6pEjh7aQdwHHDlWoAH9Pa+9aNV1XECTZH7hGVR06ZKa2r6rvjx3XfJJ8hfYC+s+0XpGH0f54uly/luRjVXW3seP4Swz7og+vqv8zdixaXUm2BZ4K7FxV/5DkGsDuVfXJkUOb11RZ+em0NWHQcVn5AgNBHQS6GSTZB/gYLVEwnXzpakiSVt6stfIM8d54FjYBJDkb2I72N3YunSdfpFmV5FW0JOH0WuSTq62o79KQJLgD7Rrtb6vqciOHtKAkN6QN7Ie2UeqEVf3f7zVBMAxq2Id28n/NJFcGDuu1/DXJcVV1wySnVNX1po+NHdusG17wp39R/wd4lj2Fm0eS7zP/jIfeql8Y7m4fBzy4qq47JAyO6bWk1LJyTSQ5FXgLcAobkkU9Dkmad+3phGsOL7pZa+UZtsfcrueSXEmrb6iGmlzEHl2drkUeBsrfF7glbWbCB2mbWLp+TktyeTauSl+1tq6eWwzuTuuLPh6gqn4yDGno1Z+SbAF8N8k/Aj8Gth85pjWhqnr+774W7DP1/jbAvYG/GSmWpexWVfdNcn+Aqvp9kowd1CJmqqw8yTa0NbPXYeMXJSsILrrfV9Ubxg5iGe48vH388Pbdw9sDR4hlrZqJVp6plVunA0cmOZyN4121lVtLSXKtqvp2knlnK/W8LUSaRUkeQbuz3dXz1gIeREsKPHoWBhUmuSvwGuDKtPPHnYFv087NVkXPCYI/V1UlKYAk240d0BIOArYFngi8mDYM4yGjRrRGJNkPOLGqzknyQNqqpdf3uj981sxTNvq6JMex8VaOXvw5ySUY7nAm2Y2pE9YOvQw4IcmslJW/m/YidHvaZpYDgZkog54BRw9zaj7Oxr8LXV24TJ5Xk9xuzp77g5McDxw8TmRryg7A72krJCeK/mbBTJLzPxz+XWz4B4tUmYzkKcCjaCfVcxXtnEzS5rMz8JYku9AqO4+iVRGcOGZQcw0DVq9UVf85diyb4MXATWhDH2+Q5FbAqq04hL5bDJ4GXAO4He0k++HA+6rqjaMGplWX5GRgT1qv078DbwPuU1Xz7jXVpplzx2ULWkXBYzudRHs74Dm0YaCfA/YDHlpVR44Z10Jmpax8IskJw4vRyVV1/aFf7+iqusnYsc26oUx7rp7nUZwIPL6qvjo8vhnwpl7bebRy5luLPEurkiWtnOGmzT8ATwOuUlVbjhzShczaOu8k66pqn2FTxA2q6oIkJ63meXm3FQRV9erhYuC3wO7A86rqiJHDupAkn2Dxfs1e7xTOkvOGapK7Af9SVW8fSpu0eUzfcTkPOAO4zzihLGxo4bkMcA9aZjXAQVX1i1EDW9yslJVPTFa1/jrJdWnzPi4/YjxrRlXdauwYNtEjgHckuRTtb+1XtES9LqIkOwFvpCU4AY6mPZedOV5Ui3oWMDcZMN+x0SW5N22F2dlJnkOrOHzxag/4kta64e9rP1o79Qm0BMHRowa1sN8BpySZlXXev06yPa0q471Jfs5U3Kuh5wqCXYGfVtUfh8eXAK5QVWeMGtgcw27zBfV6p3CWJPkybT3jw4C/pfXjnDQZBqm/HpOs6thxLFeS19LKybsuK59I8kjgw8D1aNU62wPPraq3jBnXWjBcaD+f9hwG8GXgRb3f0Rjipvc4Z8lwkvo+Nsx3eCBwYFXdbryoLmwY7HUnWsL4A1Mf2gHYo6puNEpgi5iqftofeAnwKtoNphuPHJq0pgwtZ+cBh9Nez77Wa39/knlbvqtqVVcHLtfQVv8HWlXvgcClgPeu5iaZnhME64CbTaZ/J7kY8NWq2nfcyBY2JDF2rqrvjB3LWpLkisADgG9U1dFJdgZuWVXvGjm0NWGWLlySvBz4Be1kdToL/L+jBbWIWSsr18pJ8mHa0MrJCcmDgD2r6h7jRbWwJBcH7gnswlS1YVW9aKyY1ookJ85t1Zjv2NiS7EkbFv1CNp5Jczbwpar61SiBLWKqTeplwClV9b7JsbFjk9aaJDvQqgj2pw24/nlV7b/4V43Da7RN03OCYL4X0FXtv9gUSe4CvBq4WFXtmmQv2kVWVy0GtkRorlm6cBlWMs5VPa5klKbNykXhRJLPAL+hDZ86f3K8quYbAqdNMPTDHsqG/eH3Bx5WVbcZL6qFDaWuuwwPvzep7OxRkk/StkjdjtZe8Afg2F7PHaVZNbQh3hy4BW121Y9oM4u6G3A9K9doPel2BgFwVpK7VtXHAYb+8557jV8A3Ii2X5OqOnFok+jNq4e39wCuCLxneHx/4GejRKSx7VZV95x6/MJhQFl3qqrHvylpOf6QZP+q+gqs387yh5FjWsxOVXWHsYNYox5Om0Hwz7SE/TG0FrquJNkKeCktth/SZlFcNcmhwLOr6tzFvn4k9wHuALy6qn6d5ErA00eOSVqLXk7rkX8DrcK3x+eDiRdw4Ws0bywtoucEwWNogxn+hfai9CPgweOGtKhzq+o3c1ayd1eeMZmJkOQ1c3q5PzG0deivz8xcuCTZlrbOaueqelSSawC7V9UnRw5tTUhy8bk9hPMd01/kscA7Jz39tKF/Dx0vnCUdk+R6VXXK2IGsNcMqyVm4c/Uq2qrDq1fV2bC+pPjVw7+DRoxtIZcD1gEM7YjQVrdK2oyq6s5jx7AJ5rtGu2ChTx7bZAZBVV0wPN4C2Kaqfr9aMXSbIKiq/wZuMpS2UVW/GzmkpZya5AHAlsNFyxNpdwV6tV2Sq1fV6bB+KOR2I8ekcczShcuhtJLnmw2Pf0ybpN1dgmB4Qr9JVfX8PDDX12hluUsd0yYadkPvOVxgUVW/HTeiJe0PPHRo6/kTLVFfVXX9ccOaXUmeUVWvTPJG5rmB0OFE7TsD16ypXtSq+m2Sx9IuuntMEBxO+9kG2AbYFfgOcJ0xg5I0qlm7RvsCcFva9gWAbWmrvW+24FdsZt0mCOYOSJpkfToekPQE4Nm0E6n3AZ+lTdDt1ZOBI5OcTnshvRrw6HFD2liSU1h8XoInqpvBjF247FZV901yf4Cq+n3mpIR7Meyt/VfakK+uDYNArwJcIskNaM8J0KaVbztaYGtIkpcCr6yqXw+PLwM8taqeM2pgC7vj2AGsQacNb2elWq+mkwNTB89P0l2FJMDc7UZJ9gYeN1I4kvowfY32fto12otHjWhx20zfGK+q3w0VtKum2wQB8DE2DEjqurw1yZbA4cOe62ePHc9yVNVnhizatYZD3+6wjHhSvvT44e1kJdSBI8SyZs3Yhcufh0m0BZBkN/p+fvhCknsCH5nvRLsjt6dVjewEvHbq+NnAP40R0Bp0x6pa/7Osql8luRPQ49/ZpAyeJJen3YnVRVRVnxje/X1VHTb9sST3HiGkpXwryYPnbgxK8kBmpGy/qo5P4opD6a/YUJr/bODZwzXbdj0PWwXOSbL3ZCV2khuyyq2/PW8x+GZVXXfsOJZrmEp8jx5Xwy0kyc248Aqr7lYHzreiKMnxVWXZ82YwSz/fJH9He5Lfg1ZutR/w0Ko6csy4FpLkbFrrzvm0J/dJmfYOowa2gCT3rKoPjx3HWpTkZGDfSSJ2SHStq6ouS5+T3BV4DXBl4Oe0KrPTeo13lsz3/Nrjc26SqwAfoT13HTcc3ge4BHD3qvrxWLEtJMlTph5uQWuPumxV3X6kkKQ1ZRa3oSV5H2223fnAN2jVka+vqleNGtgCkuwL/AfwE9p54xWB+1bVcYt+4WbUcwXBrA1I+h1wSpIj2Hg/e289hQAkeTewG3AiG1ZYFdBdggBIkv2q6qvDg5vRXvi1eWw5PYhuuHC5+MgxzauqPpfkOOAmtCfNg6qq2+0mVXXJsWPYRJ8c+vR2YePEYa+tXbPkvbSKkkOHxw9jw2rRHr2Y9nf2+Wp75W8FPHDkmGZakjsCdwKukuQNUx/aAThvnKgWNiQAbpzk1mzo4f9UVX1hxLCWMv2cex5tJoFJT2nzefXSn9KdPYb5KQcCnwYOpiU9u0wQVNU3klwL2H049J3V3hLRc4Jg1gYkfWT4Nyv2of3B9FlCsrFHAO8YhuiFNkTv4eOGtKbMzIVLkvcAX6bt2u2+xHWYj3AgsGtVvTjJVYErVdWxI4e2kJlp7Zo1VfWKJCfRBg8BvLiqPjtmTEs4t6p+mWSLJFtU1ZeSvG7soGbcT2jzB+7Khjvy0Fp5njxKRMtQVV8Evjh2HMtRVS+E9dsWarJ9QdLmMdmGNmO2TrI18PfAv1TVuT3OUUly66r6YpJ7zPnQNZNQVat2ndlzi8HV5js+6YvURZPkMOCJVfXTsWNZrsmU/Vlq45gVSe7AhguXI3q9cBnuYt58+LcbcAJwVFW9ftTAFpDkzbRVOreuqmsP8x0+V1X7jhzavGattUsrJ8nnaSdTL6Otjvs5rUVi1aYor1VJtl7tu0F/LZLsQ9t2M6kk+A3wiKqalcGQ0kwY5pi9jNbyuX5OTVVdfbSgFpDkicAzgZOAA4CdgfdU1c1HDWyOJC+squdP3bCbVlW1ajdHu00QTMwdkFRVPxwxnDUjyZeAvYBjmbpT2Gnv0EYbLSbHLXv+6zQMmNkXuBWtp+wPVXWtxb9qHJO+4uk5D0lOqqo9x45tPkkOAd44Q61dWiGTPcy0dq4DgUsB762qX44a2BowSyfWs2aY9fH4qjp6eLw/8KaOq0+lmZTkK8DzgX8G7kKrPt2iqp43amDLMFR3bllV3bV29aLbFoOFBiThLtvN5QVjB7AJLHsWsH4Y6HbA14CjaXc0fz5uVIs6d0hoTLYu7EirKOjVrLV2aYVU1WSWzgV02nI0ww5lw4n1rRhOrEeNaO04f5IcAKiqryTxIkDa/C5RVV9IkqG6+wXDjKjuEwRDe3V3zwtzhqxeSFW9drGPb07dJghwQNKKmrEeop2q6g5jB6EunAzcELguLWn06yRfq6pVXf+yCd4AfBS4fJL/C9yLTtfaDe44dgDSX4GZPbHuVZLJBogvJ3kLbdd5AfcFjhwrLmkN+1OSLYDvJvlH4MfA9iPHNOu6GWzdbYtBknVVtc8w1OkGVXVBj6W5s7juAyDJTYA3AtcGLgZsCZzT4/o1y541V5JLAg8FngZcsaq63LoAMEyivQ3tbvwXquq0kUNa1FCSe42qOnSoeNi+qr4/dlyzKskpLP4aYXXGX5kkx9CqdT5EG/73Y+DlVbX7ol+oBQ1tkwupqrr1qgUj/RUYVvGdBlyadlP3UsArq+q/xoxrriGJcZOqOmbsWGZJzwmCmRiQlOQWw7v3oO2pfM/w+P7Az6qqy8nESdYB9wMOo200eDBwzap61qiBzSPJt4D/A1j2vBnN4oXLkKW+Oa2K4Axam8HRw5TtLg0tBldg4/kZXc5SSfJ82vPB7lV1zSRXBg6rqv1GDm1mTQ3cffzw9t3D2wMBqurgVQ9qGZIcNHf453zHtOnmObHegXZi/fUx45KktWh6DtQsSHJ14PW0SvqitdU+uapOX7UYOk4QbAf8kXYx2P2ApEnFw1LHejFVoXHy5EKw1z8gN1qsjFm8cEnyNFpS4LhZGC6T5Am0XuOfAefTeXIryYnADYDjp4YqntxrvLNkvufXyRDLsWJazHyx9foaMWuS3LuqDlvqmCT1JsnrqupJC1VQ91g5neTVtIvsj1SvF75TkvwX8K+0ViloN3SfUFU3Xq0Yup1BMDUgCWZjQNJ2Sa4+ye4k2ZU2TK1Xv09yMeDEJK8EfkqnQ5ImiYC5Gy100Uz9XG8356T/4CTHA90lCKrq1WPHsIkOot2N7zKxOY8/V1VN9gMPiVptHkmyX1V9dXhwMzp8zk1yf+ABwNWTfHzqQ5cE/necqNacZ9Gq95Y6Jkm9mdxMmqXzsUcDTwHOT/IHNtys6a6terBtVb176vF7kjx9NQPoNkGQ5B7AK4DL0/5D9v4f88nAkUlOp8V6NdovZK8eRDs5/Uda7FelrRLsjhstVtxMXLjMqB/RhinOig8OA74uneQfgIcDbx05prXiEcA7klyK9hrxK9rPtzfH0BLGl6M9706cTRsSqr9QkjsCdwKukuQNUx/agQ4nakvSXFV13PDuOtqa6QtgfTtll/Ogqqqb4X+LSfI3w7ufTnIw8B9sGLb6qVWNpddKiyTfA+7S+0CvaUkuDkz2sX+7qlzJtxkMgypvzZyNFlX1iJFDWxOS3BB4B62NZ/2FS1UdP2pgM2xqVc11gN2Bw5la0bmaq2o2VZLbAX9H+134bFUdMXJIa8qQIKCquk0cDSd6n6+qW40dy1qSZE9gL+BFbLyx4GzgS1X1qzHiWguGm0oLqqqPrFYs0l+DoQz+tlX1u+Hx9sDnepsVB+0uGK19dteqenGSqwJXqqpjRw5tI8OK6aKdf81VVXX11Yql2woC2oC/mUkODG4I7EL7ue6ZhKp617ghrQnnVtUvk2yRZIuq+lKS140d1FoxZIP3nIULF4AkVwD2HR4eW1U/HzOeBUyy1T8c/l1s+AeLDIbsQVUdkeTrDK8PSf6mqiwtv4iGBPI9GV4j2vkKVNWLRgxrXlV1fpILklyq9+eDWVJVJyX5JnD7qpqF1slZcpfh7eWBm9G2QwDcilYVY4JA2ry2mSQHAKrqd0m2HTOgRbwJuIB2s/HFwO9oPf77LvZFq62qdh07homeEwTrknwA+E82vvPW5ZN8kncDuwEn0oaRQbsQMEFw0f16yEweBbw3yc+Bc5b4Gi3TLF24JLkP8CraXusAb0zy9Kr60KiBzVFVL4SFh5GNE9XSkjwaeCFtQOwFDK1dwKplrdewj9HaTY5j6jWtY78DTklyBFPPt1X1xPFCmn1D8uWqSS5WVX8eO561oqoeBpDkc8AeVfXT4fGVgH8fMTRprTonyd6TatOhGvUPI8e0kBtX1d5JTgCoql8Nc9i6lOTB8x1fzZvOPScIdgB+Tyt1nSj6zQLvQ3tR6vru4Iy6G+1J58ls2GjR3cXrDJulC5dn09ad/hwgyY7A52n7xHs0a8PIngZct6p+MXYga9BOVXWHsYPYBB+h39fbWfd94KvDEMjp5Eu3rUcz5KqT5MDgZ8DOYwUjrWFPAg5L8hPazYQr0nrle3Tu0Do3GcC8I+0mSK+mKxu2AW4DHM8q3nTuNkEwyQbPkG/S/jh+utQn9iDJNYGn0wb+Te9nv/VoQS1gaqPFBczGRotZM0sXLlvMaSn4JR0OVJzhYWT/TUvMavM7Jsn1quqUsQNZjqp653CH5ZrDoe9U1bljxrSG/Pfwbws2tCNp8/hCks+yYT3YfWlJZEmbUVV9I8m1aHOWoO/XiDcAHwUun+T/AvcCnjNuSAurqidMP05yadrAwlXT85DCawJvBq5QVddNcn3grlX1kpFDm1eSL9GGDx3Lxi0R3e0DhfWD//6Ndtd40hIxPZ1UfyWSHAK8cRYuXJK8Crg+G5/8nVxVzxwvqgsbhpHdgFauPzPDyJLcADgU+DobP49ZVn4RJfkW8H9od4//xIbNPNcfNbAFJLklLSF7Bi3WqwIPqaqjxotqbRla55ju49VFNwwsvPnw8Kiq+uiY8UhrUZKtgccCfzscOhJ4S69JgiGZcRva69kXZmnO3fCz/mZV7b7kJ2+u/82OEwRfpt3hfstkR3uSb1bVdceNbH5JbjHf8ar68mrHshxJjquqG44dh8Y3gxcu9wT2Gx4e3fPJ33ABsMvw8HtV9ccRw1lSkmOBrwCnMFV+50C1iy7J1eY7XlU/WO1YliPJccADquo7w+NrAu/3deOiS3Jd2i7xyUqrXwAPrqpTx4tKkpYvyduArdlQ2fsg4PyqeuR4US1saDG4AhtXTf9wvIgWluQTbBhovQWwB/DBqjp41WLoOEHwjaraN8kJUwmCE6tqr5FDWxOSvAD4Oa3kZvpOodPK/8rM2oXLLEiyFfBS4GG0LQaTO7CHAs/uOMO+/vlWKyPJ5Wk9hUDXJygnz00SzndMmy7JMbTngS8Nj28JvLTH9WCzZqgeeAVtm0HYkPDeYdTApDUmyUlVtedSx3qQ5AnA82kzSc6n/xth0zedzwN+UFVnrmYM3c4gAH6RZDc2DJS4Fx339ye5CfBG4Nq0dWZbAud0/KL0kOHt06eOdTmtPMl+wAvYMC9h8ofdXayzaJIImHvh0qMZOvl7Fa23+OpVdTZAkh2AVw//DhoxtsV8OsmjgE9g4nCzSnJX4DXAlWnJ2asBpwHXGTOuRawb7hC9Z3h8ILBuxHjWku0myQGAqjoyyXZjBrSGvBK4yyyVD0sz6vwku1XVfwMkuTpTLcudOQjYvap+OXYgi0myDfAYWlXvKcDbq2qUuVU9VxBcHTiEts/2V7Ty5wN7vauZZB1wP9p08n2ABwPXrKpnjRrYGpDk27QNBnPnJXT9hz4rFrpwqaruLlySfI8ZOPlL8l3a33/NOb4l8O2qusY4kS0uyffnOWwybjMY5r7cGvh8Vd0gya2AB1bVI0YObV7D+tPHA/sPh44G3lRVvW866V6Sj9ImUr97OPRA4IZVdffxolobkny1qvZb+jMlXRRJbkOrijyddrPmasDDppOfvRjmxN1urIvt5UryAeBc2uvtHWmVA6PcUOq5gqCq6rZDVn2Lqjo7ya5jB7WYqvpeki2r6nzg0GHfZpcJghkbLvKbqvr02EGsYS8GbsKcC5eRY1rIz3pPDgxqvpWn1Xag95mVBaqq6+fYGXduVf0yyRZJtqiqLyV53dhBLaSq/pTkX4Av0OZRfKeq/jxyWGvFw2kDTCdrJI8ejumiWzecZP8nG1dBubJT2oyq6gtJrsHGWwy6SiAnecrw7unAkUkOZ+Pnhd5Wy+5RVdcDSPJ22uD7UfScIPgwsPfUijtou857HZD0+2El1IlJXklrh+hu/dqUN9OGi7xpePyg4ViPw0W+NEyv/wgb/2EfP15Ia0r3Fy5DawHMzsnft5I8uKo22lmb5IHAt0eKaVmS3Iw2WHF6kM+q7d5dw349DK08Cnhvkp8D5yzxNaNJcgBt081/0+4O7Zrk0SZrL7phi8kTk1wKuGDShqTNYgfaqta/mzpWbEjGSNoMktwb+ExVnZzkOcDeSV7S2bn5ZI3sD4d/Fxv+wYYhgD1Zf5O2qs5LMlog3bUYDGsorkPrI5vuj98BeHqPZc+wftDbz2i/eE8GLkUrx/zeqIEtYMaGi8xXrlRVdetVD2YNSvJ54O+BlwGXo7UZ7NvTwKwkhy7y4aqqru6+JbkK7YT0D7TWGGitR5cA7l5VPx4rtsUkeTewG3AiG9p5qlxzeJEN1XB/oCWOD6S9Rry311apobXrzpPXsGEm0OFVda1xI5t9SfYF3sGGk9ffAA8v1wxLmhGTobVJ9qdVor4aeF5V3Xjk0C4kyb2r6rCljo0tyflsuHEQ2jnj7xlh3laPCYK70S5W7gp8fOpDZwP/UVXHjBHXWpPkeODec4aLfKiq9h43Mq22WbpwSbJN76sCpyW5NRuG0H2rqr4wZjxLSXIarcStrxcGrbrJJqGpxwGOnT6mv0ySk4HHV9XRw+P9aTcUupyoPUuGIV+PoD3vTm8L6SqJLM26ydajJC8DTqmq9/W6CSnJ8XOvb+Y7pg26azGoqo8BH0ty06r62tjxrGFPp5XubzRcZNyQ5jeUYT6fDfMSvgy8qKp+M15Ua8dUG88FbNhn26tvJvkZrWf3aOArPf8eVNUXgS+OHccm+CZwRTreGKNVsy7Jp4AP0kox7w18Y9Lu02Fbzyw5f5IcAKiqryTpenjWDHk3rY3r9sCLaEnvWZhbI82aHyd5C3A74BXDYNuuWquT3BG4E3CVJG+Y+tAOtPWBWkB3FQQTSXYE/oEL98KaBd5Mhj/mboeLTCT5MO3CZXLx+iBgz6q6x8JfpbUqyc7AzYH9aE/8v66qvUYNao0Y2nn2og3GmZ7xcNexYtI4Zq2tZ5YMM14uAbyflny5L/BHhpWSnfXwzpSpu5qT8uetgaOr6iZjxyatJUm2Be5Aqx74bpIrAderqs+NHNp6SfYEbkAbCvu8qQ+dDXxpmAejefScIDiGdodw7mq7D48W1AKG1WWvqKqnjR3LUpLcuqq+ODX0bSM93hVKcuLcC8D5jmntS7ITLTlwC2BP4H9pVQQvGzWwNSLJLeY7XlVfXu1YpLVqgbk6E87XuQiSHFtVN0pyFPA44H9orTGuapX+Sg0DgncZHn5vllpVx9Jdi8GUbavqmWMHsRzD6rL9l/7MLtyCVvJ8l3k+1uuk3z8k2b+qvgKQZD9az7z++vwQ+Abw0qp6zNjBrDUmAlbO8Lz1Alo711ZsGDrU5YXLsFb4CVy4is9qkouoqm41dgxr2CFJLgM8hzbHanvgueOGJGkMSbYCXkprof4h7XX3qkOF3LM7Xe3ehZ4rCF4CHFNVnxo7luVI8mbgKsBhTK2u6vGOPLSTv6r6/lLHepBkL1p7waVof9z/Czy0qk4aM65Zl+QU5l/zMrlw6W5g1lAutj9tHsXOwHeBL1fV20cNbMYl+UpV7Z/kbDb+nVj1yblr1bAV4MlcuCquu2Gg0LbaAG8HTqHNJwFMIm0OSQ4CDqWVub4V2Bs4uKfSXEmadUn+mbYt5smTdbJJdqBtXPhDVR00Znw96zlBcDawHa0P9lw6P1FdoF+z2z7NBSZ6HldVNxwrpqUMf9RU1W/HjmUtGFZzLqjq/7d339GWluX9/9+fGUDqgCh2pQUkICCI0owKavLFQqKiRMEeE6NfRU1RkhhsiUa/IT9FY0VC0VhiCcEGGETEQhmQpgQDYiL2AkNxYOD6/fE8xzkznikwe+Z+9jPv11p7nfPce85aH1in7H09931dde26ynJn9FvFHkl31OBIgKpa6X+L1FqSbwxx/NOKTFveaTIzUjjJ7wEvprvbfbIdtSVpcpJcBey8/GSm/mj4t6tqpzbJhm+wRwyqaotV/6vhqKpBTgBYXpJd6Mb/bLlcH4IFzBoJNARJjqyqU5K8arl1AKrq2CbBRmKoBYCVSXIBcDdgpkfJo6bxv2PoktyLZUeEfa9hnLE4K8nb6I5xzW4AOdSGdG9PcgxwOtORd5qk//gE4KSqujwzf9gkacDm2Gm4jIHdyK25xjb3R8OHeYd8IAZXIEiyS1V9O8mclfShvjhJsjPwbuDeVfWQJHsAh1bVmxpHW96DgScBW7FsH4JFdFMjhmSz/uNcxSJ/sCckyX7AccBvAxsB84GbBvZLfsYhVfWT1iHGKsmhwD8C9wN+THde/lt0RUWtmZm78fvMWitgqA3pdqebGHMwS48YDDnvNLkwyenA9sDRSbZg1jEOSRqqmRu4Sd5INxL5ZLqi5xHAfRtGm8sVSZ5TVSfNXkxyJN04VK3A4I4YJHlfVf3xCrr8Dra7b5Kzgb8A3ltVe/Vrl1XVQ9omm1uS/avqa61zrI4kB1bVuata013T35X/Q7r+GfsAz6HbknV002Ba5/pz5wcDZ/ajwg4CjqyqFzaOpnUsyXeAXavq1tZZxibJPLpxoldX1S+T3AO4f1Vd0jbZ9FrRZKYZQ+0HJU2rmaNSq1prKcn96Xbt3ULX/we617mbAE+pqu+3yjZ0g9tBUFV/3H+cti6/m1bVecvtElzSKsxquCjJS+nuDM7eSjzEngnH0TVxWtWa7qKq+k6S+VV1O3BCkosACwTrn9uq6mdJ5iWZV1Vn9TPbtYaSbAkcQ9dgE+Bs4A1VdX27VCt1Gd1Osx83zjE6VXVHkh8Bu/ZdtrXm5prMNGOoE5qkaXZTkiOAj9D9jD2TWU3ah6AvAOyb5GCW7oT8bFV9sWGsqTDoP0xJHgLsyrJvYE9a8Vc09dMkO9JvfU9yGN3Wm6E6mW57ze8Bb6DbGvStpomWk2R/4ABgm+X6ECyg2wavybg5yUbAxUneSvd9O69xJrXxy74J5JeBDyX5MQP7gz/FPkj3pvsZ/fWz6TrZr/TOZ0NbAd9Ocj7L9iBwzOEaSvIPwOHAFSydaFF0P3e6C6alD5Q0Is8C3t4/Cji3XxucqvpPuhHvWk2DO2Iwo2+O9Bi6AsFngUOAr1TVYS1zrUiSHYD30b2h/QVwDd3W3O+2zLUiSS7qtxBfUlV7JNkQOKeq9mudbUaSR9N9D7wYeM+spxYB/1FVV7XINTb9NIMf0fUfeCXdOMl3VdV/Nw02hySbAn8GPKiqXpRkJ+DBVXVa42ijkGQzuq148+iKhlsCp1TVz5sGG4EkF1fVQ1e1NhT979/f4JjDNZfkSmCPqlq8yn+sOy3JE/nN3ZFvaJdIkqbLkHcQHAbsCVxUVc9Pcm/glMaZVqiqrgYe17/Anjczb3PAbus//rLfqfFD4F4N8/yG/oXo2Un+xU71a9UfVNXbgV8Br4dfz+l+e9NUczuB7hzZ/v319+l6J1ggmIy/rapX0zVMOxF+fbfz1U1TjcMtSR5ZVV+Bro8KXTFmkCwErFVXAxsya2eGJiPJe4BNgYOAD9C9ljyvaShphJJsQ9fcfDtmvZ8c6FFl3UlDLhDc0p/TW5JkAd05yAe2DrUiSe4GPI3+B2XWKL6hVq3fl+TuwGuBU4HNgb9tG2mFbu7Hgy1/R2CQDSun0HP5zWLA8+ZYG4Idq+rwJM8EqKqbHQ82UY/nN4sBh8yxpjvvT4ET+14EAX5O93M2KCsZYRW6RsFDnG4ybW6mO9L1RZY9vvHydpFG44B+V+QlVfX6JP8IfK51KGmE/p1u3PSZLD0qpZEYcoHggiRbAe+nu2N4IzDkrvv/DlxPl3XwdwWq6gP9p2cDO7TMsho+BHyUbjzji+ne0Drqbg31b7KfBWyf5NRZTy2ge/MyRLcm2YSlvT52ZAp+3oYuyZ8CLwF2TDK7k/oWdOcKtYaq6mJgz77gTVXd0DbR3GZGWGmtOrV/aPJmduXcnOR+wM8Y3ug1aQw27XccaoQG24NgtiTbAQuGPAJoyCMNZ1uu2d9vqKpj11WW1ZXkwqp62Ey/hH7t/Kp6eOts06zvPbA98GbgNbOeWgRcUlWDm8KR5PHA39D1JjkdOBB4XlV9qWWuadff1b47c3wv2H9gzSQ5sqpOWdHv3iH+zpWmVZLX0k05eizwLrpi8geq6rVNg0kjk+RNwFer6rOts2jyhryDgCR7MOtsS5LfGvAs268m2b2qLm0dZBVm7g49GHg4S+9iPJnhntOb6Zfwg7750HXA1g3zjELf1+HaJI9j6ZGenYFdgEF+H1fVGUkWAvvRbXk+qqp+2jjW1Kuq65PcCOxlv4+J26z/ONed+eFX6DVxfXPVN/ObU5qGvptv8Krqjf2nn0hyGrDxgEeJStPsKOCvkiyme53uMbQRGewOgiQfBPYALqdrmAXdN96gml8kuZTuRd4GwE50zYcWs/QHZY+G8VYoyZeBJ840U0yyBfCZqnrUyr9y3UvyJLpzTg+kuzOwAHh9VblFcwKSXAj8Dt0d5HOB84Fbq+qIpsHmkOQpwH/OvODrjyE9pqo+3TLXWCT5d+BlVfW91lnGJsmBVXXuqtY0fkm+AhwD/BNdcf75dM2Nh9oHaKokOYDfbJw21BHZkjQ4Qy4QXFFVu7bOsSr9Nu0VGurduOXHLPVNFi+pqge3TaZ1LcnCqto7ycuATarqrUMdv7aCUXEXVdVejSKNSl843ItuN9FNM+tVdWizUCMx83O2qjWN36xjc5dW1e6z11pnm3ZJTgZ2BC5maeO0sgGkNHl9s/OdWHYn1JfbJdKkDPmIwdeS7FpVV7QOsjIzBYAkJ1fVs2c/1/+hevacX9jeScB5ST5Ft9vh94F/aZpoOUmOYyVbcP2DPzFJsj/d3PsX9mvzG+ZZmXlzrA3599i08ZzuhPU/WwcA2yzXh2ABw/0509q1OMk84Kok/5duXOvmjTONxT7ArjXUu1/SSCT5I7pjBg+gK8jtR9dM3gljIzDXi+2hOImuSHBlkkuSXLpcd+2h2W32RZL5wGDvBlTV39Fta/wFXZff51fVm9um+g0X0E2F2BjYG7iqfzwU2KhdrNF5BXA08KmqujzJDsBZbSOt0AVJjk2yY/84lu57RBNQVWcD3wU27D8/H1jYNNT024juzd8GdH0IZh430M1o1/rnKGBT4OV0rxOOpJvOozV3GXCf1iGk9cBRdL3Mrq2qg+h2H/6yaSJNzJCPGHwHeBVds7SZHgSD27Kf5Gjgr4BN6GYbQ3dH/lbgfVV1dKtsq5JkT+BRdHfpz6mqbzaONKckXwceOdNVP8mGdHn3a5tsXJJsDlBVN7bOsiJJNqO7y/04uu/bM4C/q6qbVvqFWi1JXgT8MbB1Ve3YN1N7T1U9tnG0qZdk26H9/dK61988+Ieq+vPWWcYoyVl0NxHOY9YIXI9JSZM1M00sycXAvlW1OMnlVbXbqr5Wwzfkrbk/mYYmdP1d9zcnefOQiwHLS3IU8CLgE3QFjVOSvK+qjmubbE53p9uOOzNubfN+TROQZHe6HTtbd5f5CfCcqrq8bbJl9S+sT+sr1Vo7Xgo8AvgGQFVdleRebSONxs1J3ka322z2eU23Y64nkmxQVUuSPLJ1lhF7XesA0nrif/tG0Z8GzkjyC8Ai+EgMuUBwUZIPA//BslXgQY45rKqjp6xZxwvpKn43AST5B7qzQ0MsELyF7vvhLLpixqPwRcAkvRd4VVWdBZDkMcD76c5ND0ZV3Z7kjiRbOrZqrVlcVbcmAbo3NDiKb1I+BHwUeBLwYrot5T9pmkjr2nl0x+UuSnIq8HGWbQY6yNc306Sqzk5yb7qtzwDnVdWPW2aSxqiqntJ/+rr+9fmWwOcbRtIEDblAsAldYeB3Z60VMMg/oFPYrCMs7fBL/3kaZVmpqjohyeeAffulV1fVD1tmGpnNZooDAFX1pX4r/xDdCFya5AyWfWFtw8rJODvJXwGbJHk88BK6Iq3W3D2q6vgkR/X9Hc5Ocn7rUGpiY7rePwfTva4JA359M02SPAN4G/Aluv+vxyX5i6r6t6bBpBHr/6ZpRAZbIKiq57fOcCfNNOv4elUdlGQX4O8bZ1qZE4Bv9FMMAP4AOL5dnFWaT3e3bQNg5yQ7D3h3xrS5OslrgZP76yOBqxvmWZlP4ovotek1dLuLLgX+BPhsVb2/baTRuK3/+IMkTwSuozvWo/XHvfpJFpextDAww506k/HXwMNndg0k2QY4E7BAIEmrabAFgin0q6r6VRKS3K2qvp3kwa1DrUhVHZvkS8DMWcjnV9VFDSOtUH/84XDgcpY2rCzAAsFkvAB4Pd0b7wLO6dcGp6pOTLIRsHO/dGVV3bayr9Gd8rKqejvdEROg61fSr2nNvCnJlsCf0R3lWgC8sm0krWPz6XrozLVbzwLBZMxb7kjBzxj2xC5JGpzBTjGYNv2d+OfTjYw7mG584IZV9YSWuVam75nwQGYViqpqcCPNklwJ7FFVi1f5j7XakmxMdxb6t+juGH9w6G+2+/4IJ9KN4gvd9+9z3U0yGUkWVtXey61dVFV7tcokjcVcP1+arL4R6B7Av/ZLhwOXVNWr26WSpOligWAtSPJo+mYdVXVr6zxzSfJG4HnAf7P0zkUNsaN233/g6UMevzeNknyUbtvzOcAhwHer6hVNQ61CkguBZ1XVlf31zsC/VtXD2iabbkmeCTyLbkfRObOe2gK4wzGHay7J9sDLgO1Ytijr+LX1hMW2dSPJ04AD+8tzqupTK/v3ku68JE8F/gG4F90Nm9C9j1jQNJgmYnAFgv583gpV1bHrKsud1Y8u2qlvqrcNsHlVXdM611z6u/K7D7WAMVuSTwB7Al9k2YkWNqZbA0kurard+883oOv2POi7W0kuqao9VrWmOyfJtsD2wJvp+hDMWER3921Jk2AjkuSbdH1eLmXpUSmbO61HkmxdVT9f9b+UpGFL8h3gyVX1rdZZNHlD7EGwRf/xwXRN/07tr59MNyJokJIcA+xDl/sEYEPgFJZWsYfmMmArYBrG/5zK0u8DTc6vjxP0s7lbZlldFyT5AN3PFsARwAUN84xCVV1LN794/9ZZRuxXVfWO1iHUjsWBtSfJV6rqkUkWsWw/B+9qSmvHjywOjNfgdhDMSPJl4IlVtai/3gL4TFU9qm2yuSW5GNgLWDizhXDIdzaT7AP8O12hYPZdebe7rieS3M7SUYGhGy16MwN+QZXkbsBLWdpc8xzgn+1PMRluGVx7kjwL2Ak4nWV/5w6u74skSXPpXycAPBq4D/Bplv2b5qSpERjiDoIZ9wZmb3+/tV8bqlurqpIUwIDnyM84ke6NwDLbXYcoyTXM0eG5qnZoEGc0qmp+6wyrK8kX+3Pwb+ibTQ32qNGUeytuGVxbdgeeTdfEdvY0lsH1fZGmVZIdgf+tqsV9U9s9gJOq6pctc0kj8uRZn98M/O6s68JR1KMw5ALBScB5/XQAgD+ge1M7VB9L8l5gqyQvohsTN+T54TdP0XbXfWZ9vjHwdJwfvr65b5IDgEOTfITlxoR5F3Zi3DK49jwd2GEa+r5IU+wTwD5Jfgt4H91OyQ8Dg50oJU2Tqno+QJIDq+rc2c8lGeqxat1Jgz1iAJDkYSzdSvzlqrqoZZ5VSfJ4ukpagC9U1RmNI61QkmPptgSdyhRud01yoZ3r1x9JDgNeSPf7YPmeA4OcvjGNkrwdtwyuFUk+DfzxcjPaJU3QzCjJJH9B1/fjOKdHSJO3grHIjnIdiSHvIAC4GPgBfc4kD6qq7zVNtBJ9QWCwRYHlzPyx3G/W2iC3uyaZ/ctmHt2OgqF/72qCqurfgH9L8tqqemPrPCO2ALcMri1bAd9Ocj72fZHWltv6sa3PZelW6A0b5pFGJcn+wAHANstNnlsATM3RVa3cYN9kJXkZcAzwI+B2+mZZdOfJBmOOjrm/fooBN/eqqoNaZ7gT/nHW50uA7wLPaBNFLVkcWLtmtg5qrTimdQBpPfB84MXA31XVNUm2B05unEkak42AzeneQ24xa/0G4LAmiTRxgz1i0M/X3LeqftY6yxgl2Qp4DrAdswpFVfXyRpEkNZZkZ+DdwL2r6iFJ9gAOrao3NY421ZLMBy6vql1aZ5HWF0nuDjywqi5pnUUamyTb9iOSNUKD3UEA/A9wfesQI/ZZ4OtMxxSDLenuvs2MuDybrpu93x/SZL0f+AvgvQBVdUmSDwMWCNZAVd2e5MqhH5OTpl2SLwGH0r2+vRD4cZJzq+pVK/1CSaslyX/Q75xO8hvPe2xuHIZcILga+FKSz7DseU3Hm03GxlP0B/ODwGUsPVbwbOAE4Kkr/AqNjndh14lNq+q85f7oL2kVZmTuDlye5DzgpplFX0xJE7VlVd2Q5I/oxhsek8QdBNLk/L/WAbT2DblA8L3+sVH/0GSd3I9jPI1lCzA/bxdphXasqqfNun59kotbhVEb3oVdJ37azxGfuTtwGF2jWK2517YOIK0HNkhyX7obCn/dOow0NlV1dusMWvsGWyCoqte3zjBytwJvo/sDOtOIooAdmiVasVuSPLKqvgK/nrN6S+NMasO7sGvXS+lmh++S5PvANcARbSONQ1WdneTewMP7pfMceShN3BuALwDnVtX5SXYArmqcSRqdJDsBbwZ2BTaeWa+qIb6P0J005CaF2wB/CezGst94gxvDN5ckZwK3Ae+qqtNa51lekquBR1TVT1tnWZUkewInAVv2S78AnmvjofVPkkfPtW5Fe7KSbAbMq6pFrbOMRZJn0BVlv0Q35eZ3gL/oR3hKkjQ1knyFrj/YP9GNFH0+3euGv20aTBMx5ALB6cBHgT+nG1nzXOAnVfXqpsFWU5L7AfcF9quqd7XOs7z+/+8fVNXNrbOsyPJbyZMsAKiqG9qlkqQ7L8k3gcfP7Broi+BnVtWebZNJ4+EkFmndSHJhVT0syaVVtfvstdbZtOYGe8QAuEdVHZ/kqP7u4NlJzm8danVV1XXAdXRddIfoJuDiJGexbA+CIY05/DSwN0CSTyzXh0DroSSLWHokZiNgQ+CmqlrQLpW0WuYtd6TgZ8C8VmGkkXISi7RuLE4yD7gqyf8Fvg9s3jiTJmTIBYLb+o8/SPJEujfbWzfMM6ckl7L0DcsyTwFVVXus40ir69P9Y8hmt1L3TJOoqi1mPk/Xav/3gf3aJZJW2+eTfAH41/76cLpxs5Imx0ks0rpxFLAp8HLgjcBBdLu9NQJDLhC8KcmWwJ8BxwELgFe2jTSnJ7UOcFdU1YlJNgJ27peurKrbVvY1DdQKPpeo7nzUp5McA7ymdZ4xSrIPcF2/I0p3QZK7VdXiqvqLJE8FHtk/9b6q+lTLbNIIOYlFWgeq6nyAJHdU1fNb59FkDbYHwTRKsi2wU1WdmWQTYIOhNvlK8hjgROC7dHfqH0jX+O/L7VItK8ntdEchAmwCzPRLmNmd4bby9Uz/BmvGPGAf4NFVtX+jSKOW5ERgD+C/qurw1nmmUZKFVbV3kpOr6tmt80hj1k8teB9wAF1D42uAI6rq2qbBpJFJsj9wPLB5VT2obyj+J1X1ksbRNAFD3kEwVZK8CPhjumMQOwIPAN4DPLZlrpX4R+B3q+pK+HVjn38FBtNcpKrmt86gwXnyrM+X0BW4fr9NlPGrqucCJNliVf9WK7RRkmcBByxX4AKgqj7ZIJM0Kn2/qrcD962qxzmJRVrr/j/g94BTAarqm0ke1TSRJsYCweS8FHgE8A2Aqroqyb3aRlqpDWeKAwBV9V9JNmwZSFoVt7GtXUkOBC6uqpuSHEnXJPTt3n1bIy8GjgC2YtkCF3TboC0QSGvu+cDb6Y6k7l1VNzXOI41eVf3Pcv0+bm+VRZM1yAJB3xXzsKr6WOssd8Liqrp15gclyQYM+9z8BUk+AJzSXx8BXNAwj7RKSR5A9wLwwH7pHOCoqvrfdqlG5d3Anv1WwT8DPgCcBDy6aaopVlVfAb6S5IKqOr51HmmkvpXkKuB+SS6ZtT70htHStPqfJAcA1d9gPAr4VuNMmpDB9iDoX0zt0zrH6kryVuCXwHOAlwEvAa6oqr9umWtFktyNbtfDTMOsc4B/rqrFK/4qqa0kZwAfBk7ul46kO1/6+HapxmPWefm/Bb7fj5pdWFV7t842Bv2Lqe2YVZyvqpOaBZJGJMl9gC8Ahy7/nLugpMlKck+6XTuPoyvEnU53w+ZnTYNpIoZcIHgL8FPgo3SN6gCoqp83C7US/ci1PwJ+l+4H5QvAB2qg/4P783m/qqrb++v5wN2q6uaVf6XUTpKLq+qhq1rTXZPkbODzdNt1HwX8GPhmVe3eNNgIJDmZrj/NxSzdhllV9fJmoaQRmoIJTZI0aEMuEFwzx3JV1Q7rPMwq9G+uL6+qXVpnWV1Jvg48rqpu7K83B06vqgPaJpNWLMkXgRNYOkv+mcDzq2qozUCnSn8H7lnA+VV1TpIHAY/xLveaS/ItYNehFo2lMUjyaLpjUd9loBOapDFIsg3wIn5zV9wLWmXS5AyyBwFAVW3fOsPqqqrbk1yZ5EFV9b3WeVbTxjPFAYCqujHJpi0DSavhBXQ9CP6pvz6X7m63JuOVVfXqmYuq+l6S3VoGGpHLgPvgTHZpbTqWgU9okkbi3+mOJ5+JzQlHZ3AFgiQHV9V/zjUOCgY9EuruwOVJzmPZIxG/cRZuIG5KsndVLQRI8jDglsaZpJXqz5EO9WdqDB4PvHq5tUPmWNOdd0/giv5vxK97vQz4b4Q0jZzQJK0bm86+oaBxGVyBgK5b9n/ym+OgYNgjoV7bOsCd9Arg40muo9uGdx/g8KaJpFVIsgNdU5z96H4ffI3urvfVTYNNuSR/StdYdcflOoBvQbdLQ2vuda0DSOuBC53QJK0TpyV5QlV9tnUQTd5gexBo7eur6g/uL23ko8Hre2e8i6U9CP4QeFlV7dsu1fRLsiXdLqg3A6+Z9dSioTaGlaTlOaFJWruSLKK7QRNgM7odcbexdKTogobxNCGDLhAkeSKwG7DxzFpVvaFdohVLsh/d2ejfBjYC5gM3DfUHJclLgQ9V1S/767sDz6yqf24aTFqJJJcsP886yTeras9WmcZiGputToNZL6Z+4yl8MSVNjL/DJGky5rUOsCJJ3kO35f1ldC+kng5s2zTUyr2TrqP6VcAmdCMP39U00cq9aKY4AFBVv6DrRioNTpKtk2wNfC7Ja5Jsl2TbJH8JuL1tAvqRp1f2kws0IVW1RVUtmOOxhcUBaXL8HSZJkzHYHQQzdwpnfdwc+FxV/U7rbHNJckFV7TP7DmeSi6pqr9bZ5pLkUmCPmZFbfeX9kqqyY7kGpx97OrOlbXmDHH86jZJ8GdgLmJZmq5L0a/4Ok6Q1N8QmhTNmOurfnOR+wM+A+zbMsyo3J9kIuDjJW+lGWQ12hwbweeCjSd7bX/9JvyYNzjSNPZ1y09ZsVZJm83eYJK2hIRcITkuyFfA2YCHd3cP3N020cs+mKwj8X+CVwAOBpzVNtHKvBv4Y+NP++gyG/f9XAiDJQ4BdWbY3yUntEo1HVZ09+zrJI+mOTp0991dIUntJNgZeDPwWcClwfFUtaZtKGrd+9/G9mfV+sqq+1y6RJmWwRwxm67vSblxV17fOsjL9DoJd6IoZV1bVrY0jrbYkvwP8YVW9tHUWaUWSHAM8hq5A8FngEOArVXVYy1xjkmQv4Fl0fV+uAT5RVe9sm0qSVizJR+k6qZ9D93fh2qo6qm0qabySvAw4BvgRcEe/XMs3ktZ0GuwOgr4a/BK6UTUFfCXJu6vqV22Tza2fuPAe4L/pzklvn+RPqupzbZOtWP9G4JnAM+jeCHyybSJplQ4D9gQuqqrnJ7k3S+dd6y5KsjPd74JnAj8FPkpXQD6oaTBJWj27VtXuAEmOp+tBIGntOQp4cFX9rHUQTd5gCwTAScAiutGB0N3ROpnurtYQ/SNwUFV9ByDJjsBngEEVCHwjoCl3S1XdkWRJkgXAj+mO82jNfJvuztuTZv0Oe2XbSJK02m6b+aSqliRz9bOVNEH/Awx6Z7fuuiEXCB5SVbvOuj4ryRXN0qzaopkX1r2r6QocQ+MbAU2zC/reJO8HLgRuBL7WNNE4PBX4Q7rfs58HPsLcEyMkaYj2THJD/3mATfrr0G17dqSoNFlXA19K8hlg8cxiVR3bLpImZcgFgoVJ9quqrwMk2Re4oHGmlbkgyWeBj9EdiXg6cH6SpwJU1VC27/tGQFOrql7Sf/qe/vt3QVVd0jLTGFTVp4FPJ9kM+H3gFcC9krwb+FRVnd4wniStVFXNb51BWs98r39s1D80IoNtUpjkW8CD6b75AB4EXAksYYBNMJKcsJKnq6pesM7CrIZZbwSeCRxMd6TDNwIapCR7r+z5qlq4rrKsL5Lcna7QeXhVPbZ1HkmSJK19Qy4QbLuy56vq2nWVZex8I6ChS3LWSp6uqjp4nYWRJElajyXZBvhLYDeWHTvt67ERGGyBAH49g3unqjohyT2BLarqmta55pJkB+DtwH50Rwy+Bryyqq5uGkySJEmSJiTJ6XSNzv8ceDHwXOAnVfXqpsE0EfNaB1iRft75q4Gj+6WNGPY4sw/T9R+4L3A/4OPAvzZNJEmSJEmTdY+qOh64rarO7o9Su3tgJAZbIACeAhwK3ARQVdcBWzRNtHKbVtXJVbWkf5zCrC03kiRJkjQCM6NFf5DkiUn2ArZuGUiTM+QpBrdWVSUp+HVTvSH7XJLX0E0FKOBw4LNJtgaoqp+3DCdJkiRJE/CmJFsCfwYcBywAHJs+EoPtQZDkz4GdgMcDbwZeAHy4qo5rGmwFkqysN0JV1Q7rLIw0UkkCHAHsUFVvSPIg4D5VdV7jaJIkSdLUG2SBoH8T8ABgF+B3gQBfqKozmgaT1FSSdwN3AAdX1W/3EzhOr6qHN44mSZK0XkiyPfAyYDtm7UivqkNbZdLkDPKIQX+04LNVtTswNUWBJA8BdmXZcR8ntUskjc6+VbV3kosAquoXSTZqHUqSJGk98mngeOA/6G7caEQGWSDoLUzy8Ko6v3WQ1dFPXXgMXYHgs8AhwFcACwTS5NyWZD5dn4+ZObz+YZIkSVp3flVV72gdQmvHII8YACT5NvBbwLV0kwxCt7lgj6bBViDJpcCewEVVtWeSewOnVNXjG0eTRiPJEXQNQPcGTgQOA/6mqj7eNJgkSdJ6Ismz6HrFnQ4snlmvqoXNQmlihryD4PdaB7iTbqmqO5IsSbIA+DHwwNahpDGpqg8luRB4LF3R8A+q6luNY0mSJK1PdgeeDRzM0p2c1V9ryg22QFBV17bOcCddkGQr4P3AhcCNwNeaJpLG6SrgBvrfX0keVFXfaxtJkiRpvfF0uolSt7YOoskb7BGDaZZkO2BBVV3SOos0JkleBhwD/Ai4nYEfPZIkSRqbJJ8G/riqftw6iybPAoGkqZHkO3STDH7WOoskSdL6KMmXgD2A81m2B4FjDkdgsEcMJGkO/wNc3zqEJEnSeuyY1gG09kzNDoIkZwK3Ae+qqtNa55G07iR5Vf/pbsCDgc+wbMX62Ba5JEmSpDGZph0EzwHuC+zXOshckmw9x/KiqrptnYeRxmeL/uP3+sdG/QO6rrmSJElaB5IsYunrr42ADYGbqmpBu1SalKnZQTB0Sb5LN9bwF3SN07YCfkjXTO1FVXVhs3DSSCR5elV9fFVrkiRJWvuSBPh9YL+qek3rPFpz81oHWJEkByY5I8l/Jbk6yTVJrm6dayXOAJ5QVfesqnsAhwCnAS8B/rlpMmk8jl7NNUmSJK1l1fk08Huts2gyhnzE4HjglcCFdOPMhm6/qnrRzEVVnZ7k/1XVnyS5W8tg0rRLcgjwBOD+Sd4x66kFwJI2qSRJktY/SZ4663IesA/wq0ZxNGFDLhBcX1Wfax3iTvhBklcDH+mvDwd+lGQ+cEe7WNIoXAdcABxKVzScsYiukChJkqR148mzPl8CfJfumIFGYLA9CJK8BZgPfJJlu5UvbBZqJZLck27kxyP7pXOB19ONZHtQVX2nVTZpLJJsaONPSZIkae0YcoHgrDmWq6oOXudhJEmSJGk9luQ4VjI9qqpevg7jaC0Z7BGDqjqodYY7I8nOwJ8D2zHr/6sFDUmSJEkjcMGsz19Pt3taIzPkHQRb0n3TPapfOht4Q1Vd3y7ViiX5JvAelmuq6HhDafKSbA5QVTe2ziJJkrS+SXJRVe3VOocmb7A7CIAPApcBz+ivnw2cADx1hV/R1pKqenfrENKYJdkdOAnYurvMT4DnVtVlbZNJkiStV4Z5l1lrbMg7CC6uqoeuam0okrwO+DHwKZZtqvjzVpmksUnyVeCvq+qs/voxwN9X1QEtc0mSJK1Pkiysqr1b59DkDXkHwS1JHllVXwFIciBwS+NMK/Pc/uNfzForYIcGWaSx2mymOABQVV9KslnLQJIkSeuDJItYunNg0yQ3zDxF10x+QZtkmqQhFwj+FDix70UQ4OfA85omWomq2r51Bmk9cHWS1wIn99dHAlc3zCNJkrReqKotWmfQ2jfYIwYzkiwAqKobVvVvW0hycFX9Z5I5eyNU1SfXdSZprJLcna5r7iPpKtjnAK+rql+2zCVJkiSNweB2ECQ5sqpOSfKq5dYBqKpjmwRbsUcD/wk8eY7nCrBAIE3O45afsZvk6cDHG+WRJEmSRmNwBQJg5jzxXFtYBrfdoaqOSTIP+FxVfax1HmnkjuY3iwFzrUmSJEm6kwZ7xCDJgVV17qrWhiLJBVW1T+sc0hglOQR4At3Y04/OemoBsGtVPaJJMEmSJGlE5rUOsBLHrebaUJyZ5M+TPDDJ1jOP1qGkkbgOuAD4FXDhrMepwO81zCVJkiSNxuB2ECTZHzgAeAXwT7OeWgA8par2bJFrVZJcM8dyVZVjDqUJSbJhVd3WOockSZI0RkPsQbARsDldttl9CG4ADmuSaDU45lBaJx6R5HXAtnS/I2bm7lqIkyRJktbQ4HYQzEiybVVd2zrHnZHkIcCuwMYza1V1UrtE0rgk+TbwSrrjBbfPrFfVz5qFkiRJkkZiiDsIZtyc5G3Abiz7hvvgdpFWLMkxwGPoCgSfBQ4BvgJYIJAm5/qq+lzrEJIkSdIYDblJ4YeAbwPbA68Hvguc3zLQKhwGPBb4YVU9H9gT2LJtJGl0zkrytiT7J9l75tE6lCRJkjQGQ95BcI+qOj7JUVV1NnB2kiEXCG6pqjuSLEmyAPgx8MDWoaSR2bf/OHukaAGD3FkkSZIkTZMhFwhmOpX/IMkT6cacDXls4AVJtgLeT3c++kbga00TSSNTVQe1ziBJkiSN1ZCbFD4JOIfuLvxxdGMOX19VpzYNthqSbAcsqKpLWmeRxiDJkVV1SpJXzfV8VR27rjNJkiRJYzPIHQRJ5gM7VdVpwPXA4O8aJglwBLBDVb0hyYOSPKKqzmudTRqBzfqPW6z0X0mSJEm6y4a8g+C8qnpE6xyrK8m7gTuAg6vqt5PcHTi9qh7eOJokSZIkSas0yB0EvXOTvBP4KHDTzGJVLWwXaaX2raq9k1wEUFW/SLJR61CSJEmSJK2OIRcIHtp/fMOstSF3K7+tPxpRAEm2odtRIEmSJEnS4A22QDCF3crfAXwKuFeSvwMOA/6mbSRJkiRJklbPkHsQbAkcAzyqXzobeENVXd8u1col2QV4LBDgi1X1rcaRpFFJchRwArAI+ACwF/Caqjq9aTBJkiRpBOa1DrASH6R7E/CM/nED3RuDQUryRrqRjP9SVe+0OCCtFS+oqhuA3wXuDjwbeEvbSJIkSdI4DPaIAbBjVT1t1vXrk1zcKsxquBp4JvCOJIuAc4AvV9W/t40ljUr6j08ATq6qy/sRo5IkSZLW0JB3ENyS5JEzF0kOBG5pmGelquqEqnoBcBBwCvD0/qOkybkwyel0BYIvJNkCm4FKkiRJEzHkHgQPBU4EtuyXfgE8r6q+2SzUSiT5ALAr8CO63QNfARZW1ZKmwaQRSTKPbsLJ1VX1yyT3AO5fVZe0TSZJkiRNv8EeMaiqi4E9kyzor29om2iV7gHMB34J/Bz4qcUBaeLOqKrHzlxU1c+SfIyuOagkSZKkNTDYIwZJ/j7JVlV1Q1XdkOTuSd7UOteKVNVTqmpf4K3AVsBZSf63bSppHJJsnGRr4J7974Kt+8d2wP0bx5MkSZJGYchHDC6qqr2WW1tYVXu3yrQySZ4E/A7dWMatgK8D51TVB1vmksagH2/4CuB+wPdZ2qzwBuD9VfXORtEkSZKk0RhygeAS4OFVtbi/3gS4oKp2a5tsbkneSdd74Jyquq51HmmMkrysqo5rnUOSJEkaoyEXCF4NPBk4oV96PnBqVb21XSpJrSU5ANiOWT1UquqkZoEkSZKkkRhsgQAgyf8BHtdfnlFVX2iZR1JbSU4GdgQuBm7vl6uqXt4slCRJkjQSg51i0PsWsKSqzkyyaZItqmpR61CSmtkH2LWGXNmUJEmSptSQpxi8CPg34L390v2BTzcLJGkILgPu0zqEJEmSNEZD3kHwUuARwDcAquqqJPdqG2n1JTkRuBl4V1Vd1jqPNBL3BK5Ich6weGaxqg5tF0mSJEkahyEXCBZX1a1JN80syQbANG0rfifwIODZwKsbZ5HG4nWtA0iSJEljNdgmhUneCvwSeA7wMuAlwBVV9dctc62OJPOAzavqhtZZJEmSJElaHYPtQQC8BvgJcCnwJ8Bngb9pmmglknw4yYIkm9Gdk74iyV+0ziWNSZL9kpyf5MYktya5PYmFOEmSJGkCBruDACDJNgBV9ZPWWVYlycVV9dAkRwB70xU4LqyqPRpHk0YjyQXAHwIfp5to8Bxg56o6umkwSZIkaQQGt4Mgndcl+SlwJXBlkp8k+dvW2VZhwyQbAn8AnFpVtzFdPROkqVBV3wHmV9XtVXUC8H9aZ5IkSZLGYHAFAuCVwIHAw6tq66raGtgXODDJK9tGW6n3At8FNgO+nGRbwK3P0mTdnGQj4OIkb+1/Jwzx95gkSZI0dQZ3xCDJRcDjq+qny61vA5xeVXu1SXbnJdmgqpa0ziGNRV94+xGwEV0xcUvgn/tdBZIkSZLWwBALBJdV1UPu7HOtJbk38PfA/arqkCS7AvtX1fGNo0mjkGQ+cFJVHdE6iyRJkjRGQ9yae+tdfK61fwG+ANyvv/4v4BWtwkhjU1W3A9v2RwwkSZIkTdgGrQPMYc8VjC0LsPG6DnMn3LOqPpbkaICqWpLk9tahpJG5Gjg3yanATTOLVXVsu0iSJEnSOAyuQFBV81tnuItuSnIP+skFSfYDrm8bSRqd/+4f84At+rVhnZOSJEmSptTgCgRT7FXAqcCOSc4FtgEOaxtJGp0rqurjsxeSPL1VGEmSJGlMBtekcJol2QB4MN1xiCur6rbGkaRRSbKwqvZe1ZokSZKkO88dBGsoyVNX8NTOSaiqT67TQNIIJTkEeAJw/yTvmPXUAsBRopIkSdIEWCBYc09eyXMFWCCQ1tx1wAXAocCFs9YXAa9skkiSJEkaGY8YSJoaSTb06I4kSZK0driDYA0lObKqTknyqrmed/yaNFGPSPI6YFu6318Bqqp2aJpKkiRJGgELBGtus/7jFnM85/YMabKOpztScCFwe+MskiRJ0qh4xGBCkhxYVeeuak3SXZfkG1W1b+sckiRJ0hhZIJgQx69Ja1+StwDz6Zp/Lp5Zr6qFzUJJkiRJI+ERgzWUZH/gAGCb5foQLKB7IyNpcmZ2D+wza62AgxtkkSRJkkbFAsGa2wjYnO7/5ew+BDcAhzVJJI1UVR3UOoMkSZI0Vh4xmJAku1TVt5dbu2dV/bRVJmlsktwb+HvgflV1SJJdgf2r6vjG0SRJkqSpN691gBH5WJL9Zi6SPA34asM80hj9C/AF4H799X8Br2gVRpIkSRoTjxhMzhHAB5N8ie7Nyz3wXLQ0afesqo8lORqgqpYkcdyhJEmSNAEWCCakqi5N8nfAycAi4FFV9b+NY0ljc1OSe9A1JqTftXN920iSJEnSOFggmJAkxwM7AnsAOwOnJTmuqt7VNpk0Kq8CTgV2THIusA02A5UkSZImwgLB5FwK/FF1XR+vSbIvcGzjTNKoVNXCJI8GHgwEuLKqbmscS5IkSRoFpxhMUJJtgZ2q6swkmwAbVNWi1rmksUiyKd0ugm2r6kVJdgIeXFWnNY4mSZIkTT2nGExIkhcB/wa8t196APDpZoGkcToBuBXYv7/+PvCmdnEkSZKk8bBAMDkvBQ4EbgCoqquAezVNJI3PjlX1VuA2gKq6me6ogSRJkqQ1ZIFgchZX1a0zF0k2oO+0Lmlibu2P78xMMdgRWNw2kiRJkjQONimcnLOT/BWwSZLHAy8B/qNxJmlsjgE+DzwwyYfodu08r2kiSZIkaSRsUjghSeYBLwR+l27L8xeq6v1tU0nj0f+MHQZ8EdiP7ufs61X106bBJEmSpJGwQDAhSY6qqrevak3SXZfkgqrap3UOSZIkaYzsQTA5z51j7XnrOoQ0cmcm+fMkD0yy9cyjdShJkiRpDNxBsIaSPBN4FvBI4JxZT20B3FFVj20STBqhJNfMsVxVtcM6DyNJkiSNjE0K19xXgR8A9wT+cdb6IuCSJomkkaqq7VtnkCRJksbKHQSSJEmSJMkeBJIkSZIkyQKBJEmSJEnCHgRrLMkXq+qxSf6hql7dOo80Rkn2XtnzVbVwXWWRJEmSxsoCwZq7b5IDgEOTfATI7Cd94yJNxEwD0I2BfYBv0v2s7QFcAOzfKJckSZI0GhYI1tzfAq8FHgAcu9xzBRy8zhNJI1NVBwEk+SSwd1Vd2l8/BHhdw2iSJEnSaDjFYEKSvLaq3tg6hzRmSS6vqt1WtSZJkiTpzrNAMEFJDgUe1V9+qapOa5lHGpsk/wrcBJzSLx0BbF5Vz2yXSpIkSRoHCwQTkuTNwCOAD/VLzwTOr6q/apdKGpckGwN/ytJC3JeBd1fVr9qlkiRJksbBAsGEJLkEeGhV3dFfzwcuqqo92iaTJEmSJGnVbFI4WVsBP+8/37JhDmmUkhxI15RwW2b9/qqqHVplkiRJksbCAsHkvBm4KMlZdOPXHgW8pm0kaXSOB14JXAjc3jiLJEmSNCoeMZigJPcFHt5fnldVP2yZRxqbJN+oqn1b55AkSZLGyAKBpKmR5C3AfOCTwOKZ9apa2CyUJEmSNBIWCCRNjf4Iz/Kqqg5e52EkSZKkkbFAIEmSJEmSbFI4SUkeCexUVSck2QbYvKquaZ1LGpMkTwR2AzaeWauqN7RLJEmSJI3DvNYBxiLJMcCrgaP7pQ2BU9olksYnyXuAw4GX0U0LeTrdyENJkiRJa8gCweQ8BTgUuAmgqq4DtmiaSBqfA6rqOcAvqur1wP7Azo0zSZIkSaNggWBybq2uoUMBJNmscR5pjG7pP96c5H7AbcB9G+aRJEmSRsMCweR8LMl7ga2SvAg4E3h/40zS2JyWZCvgbcBC4LvAh1sGkiRJksbCKQYTkCTAA4BdgN+lOxv9hao6o2kwacSS3A3YuKqub51FkiRJGgMLBBOS5NKq2r11DkmSJEmS7gqPGEzOwiQPbx1CkiRJkqS7wh0EE5Lk28BvAdfSTTIIUFW1R9NgkiRJkiStBgsEE5JkzlnsVXXtus4ijVWSA4GLq+qmJEcCewNv9+dMkiRJWnMeMZicWsFD0uS8m27E4Z7AnwH/DZzUNpIkSZI0Dhu0DjAin6ErCATYGNgeuBLYrWUoaWSWVFUl+X3gnVV1fJIXtg4lSZIkjYEFgglZfoJBkr2BlzSKI43VoiRHA0cCj0oyD9iwcSZJkiRpFDxisJZU1UJg39Y5pJE5HFgMvLCqfgg8AHhb20iSJEnSONikcEKSvGrW5Ty65mn3qKrfaxRJGpUk84Ezq+qg1lkkSZKkMfKIweRsMevzJXQ9CT7RKIs0OlV1e5I7kmxZVde3ziNJkiSNjQWCybmiqj4+eyHJ04GPr+DfS7rzbgQuTXIGcNPMYlW9vF0kSZIkaRw8YjAhSRZW1d6rWpN01yV57lzrVXXius4iSZIkjY07CNZQkkOAJwD3T/KOWU8toDtqIGlCqurEJJsAD6qqK1vnkSRJksbEKQZr7jrgAuBXwIWzHqcCNiiUJijJk4GLgc/31w9NcmrTUJIkSdJIeMRgQpIsAG6qqtv76/nA3arq5rbJpPFIciFwMPClqtqrX7usqh7SNpkkSZI0/dxBMDmnA5vMut4EOLNRFmmsbptjgsEdTZJIkiRJI2OBYHI2rqobZy76zzdtmEcao8uTPAuYn2SnJMcBX20dSpIkSRoDCwSTc1OSX08sSPIw4JaGeaQxehmwG7AY+DBwA3BU00SSJEnSSNiDYEKSPBz4CF3TwgD3AQ6vqgubBpNGJMkLq+r45dbeUlWvaZVJkiRJGgvHHE5IVZ2fZBfgwf3SlVV1W8tM0gg9LcmvqupDAEneybK9PyRJkiTdRe4gmKAkDwF2BTaeWauqk9olksYlySZ0I0Q/CPwf4JdV5REDSZIkaQIsEExIkmOAx9AVCD4LHAJ8paoOa5lLGoMkW8+63AL4NHAu8LcAVfXzBrEkSZKkUbFAMCFJLgX2BC6qqj2T3Bs4paoe3ziaNPWSXAMUXX+PmY8zqqp2aBJMkiRJGhF7EEzOLVV1R5IlSRYAPwYe2DqUNAZVtX3rDJIkSdLYOeZwci5IshXwfuBCYCHwtaaJpJFJsmmSv0nyvv56pyRPap1LkiRJGgOPGKyhJAdW1blJ7lZVi/u17YAFVXVJ23TSuCT5KF0B7jlV9ZAkmwJfraqHtk0mSZIkTT93EKy5d/Qff71boKq+a3FAWit2rKq3ArcBVNXNLNuPQJIkSdJdZA+CNXdbv935AUnesfyTVfXyBpmksbq1H3VYAEl2BBa3jSRJkiSNgwWCNfck4HHA79FtfZa09hwDfB54YJIPAQcCz2uaSJIkSRoJexBMSJI9q+qbrXNIY5fkHsB+dEcLvl5VP20cSZIkSRoFCwQTkuQE+m3Ps1XVCxrEkUYpSYAjgB2q6g1JHgTcp6rOaxxNkiRJmnoeMZic02Z9vjHwFOC6Rlmksfpn4A7gYOANwCLgE8DDW4aSJEmSxsACwYRU1SdmXyf5V+ArjeJIY7VvVe2d5CKAqvpFko1ah5IkSZLGwDGHa89OwL1ah5BG5rYk81k6xWAbuh0FkiRJktaQOwgmJMkiujct6T/+EHh101DS+LwD+BRwryR/BxwG/E3bSJIkSdI42KRQ0lRJsgvwWLpi3Ber6luNI0mSJEmjYIFggpLcH9iWWTszqurL7RJJ45JkR+B/q2pxkscAewAnVdUvW+aSJEmSxsACwYQk+QfgcOAK4PZ+uarq0HappHFJcjGwD7Ad8BngVGC3qnpCw1iSJEnSKNiDYHL+AHhwVS1uHUQasTuqakmSpwLvrKrjZiYaSJIkSVozTjGYnKuBDVuHkEbutiTPBJ4DnNav+XMnSZIkTYA7CCbnZuDiJF8Efr2LoKpe3i6SNDrPB14M/F1VXZNke+DkxpkkSZKkUbAHwYQkee5c61V14rrOIo1Zko2AXejGiV5ZVbc2jiRJkiSNggUCSVMjyROB9wD/TTfmcHvgT6rqc02DSZIkSSNggWBCkuwEvBnYFdh4Zr2qdmgWShqZJN8GnlRV3+mvdwQ+U1W7tE0mSZIkTT+bFE7OCcC7gSXAQcBJwClNE0njs2imONC7GljUKowkSZI0Ju4gmJAkF1bVw5JcWlW7z15rnU2adv1YQ4DHA9sCH6PrQfB04HtV9ZJW2SRJkqSxcIrB5CxOMg+4Ksn/Bb4PbN44kzQWT571+Y+AR/ef/4RZR3okSZIk3XXuIJiQJA8HvgVsBbwR2BJ4a1V9vWUuSZIkSZJWhwUCSVMjyQOA44AD+6VzgKOq6n/bpZIkSZLGwQLBGkpy6sqer6pD11UWaeySnAF8GDi5XzoSOKKqHt8ulSRJkjQOFgjWUJKfAP8D/CvwDbrZ7L9WVWe3yCWNUZKLq+qhq1qTJEmSdOc55nDN3Qf4K+AhwNvpuqz/tKrOtjggTdzPkhyZZH7/OBL4WetQkiRJ0hi4g2CCktwNeCbwNuD1VfXOxpGkUUmyLV0Pgv3pxhx+FXh5VX2vaTBJkiRpBCwQTEBfGHgiXXFgO+BU4INV9f2WuSRJkiRJWl0WCNZQkpPojhd8FvhIVV3WOJI0Okn+sqremuQ4up0DsxXwc+CUqvrvdZ9OkiRJGgcLBGsoyR3ATf3l7P+ZAaqqFqz7VNK4JHlyVf1Hkueu4J/cA3huVe25LnNJkiRJY7JB6wDTrqps9CitZVX1H/3HE1f0b5LctKLnJEmSJK2aOwgkSZIkSZJjDiVJkiRJkgUCSZIkSZKEBQJJUyTJzkm+mOSy/nqPJH/TOpckSZI0BhYIJE2T9wNHA7cBVNUlwB82TSRJkiSNhAUCSdNk06o6b7m1JU2SSJIkSSNjgUDSNPlpkh2BAkhyGPCDtpEkSZKkcXDMoaSpkWQH4H3AAcAvgGuAI6vquy1zSZIkSWNggUDS1EmyGTCvqha1ziJJkiSNhQUCSVMjyVbAc4DtgA1m1qvq5Y0iSZIkSaOxwar/iSQNxmeBrwOXAnc0ziJJkiSNijsIJE2NJAurau/WOSRJkqQxskAgaWokeSVwI3AasHhmvap+3iyUJEmSNBIeMZA0TW4F3gb8Nf2ow/7jDs0SSZIkSSPhDgJJUyPJ1cAjquqnrbNIkiRJYzOvdQBJuhO+A9zcOoQkSZI0Rh4xkDRNbgIuTnIWy/YgcMyhJEmStIYsEEiaJp/uH5IkSZImzB4EkiRJkiTJHQSShi/Jx6rqGUkuZen0gl+rqj0axJIkSZJGxR0EkgYvyX2r6gdJtp3r+aq6dl1nkiRJksbGKQaSBq+qftB/+pKqunb2A3hJy2ySJEnSWFggkDRNHj/H2iHrPIUkSZI0QvYgkDR4Sf6UbqfAjkkumfXUFsBX26SSJEmSxsUeBJIGL8mWwN2BNwOvmfXUoqr6eZtUkiRJ0ri4g0DS4FXV9cD1SZYs35AwyclV9exG0SRJkqTRsAeBpGmy2+yLJBsAD2uURZIkSRoVCwSSBi/J0UkWAXskuaF/LAJ+BPx743iSJEnSKNiDQNLUSPLmqjq6dQ5JkiRpjNxBIGmanJZkM4AkRyY5Nsm2rUNJkiRJY2CBQNI0eTdwc5I9gT8D/hs4qW0kSZIkaRwsEEiaJkuqOxf1+8A7q+pdwBaNM0mSJEmj4JhDSdNkUZKjgSOBRyWZB2zYOJMkSZI0Cu4gkDRNDgcWAy+sqh8CDwDe1jaSJEmSNA5OMZA0FZLMB86sqoNaZ5EkSZLGyB0EkqZCVd0O3JFky9ZZJEmSpDGyB4GkaXIjcGmSM4CbZhar6uXtIkmSJEnjYIFA0jT5ZP+QJEmSNGH2IJAkSZIkSe4gkDR8ST5WVc9IcinwG1XNqtqjQSxJkiRpVNxBIGnwktyvqq5Lsu1cz1fVtes6kyRJkjQ2FggkDV6ShVW1d5KTq+rZrfNIkiRJY+QRA0nTYKMkzwIOSPLU5Z+sKhsXSpIkSWvIAoGkafBi4AhgK+DJyz1XONlAkiRJWmMeMZA0NZK8sKqOb51DkiRJGiMLBJIkSZIkiXmtA0iSJEmSpPYsEEiSJEmSJJsUSpoeSfaeY/l64NqqWrKu80iSJEljYg8CSVMjydeBvYFLgAAPAS4HtgT+tKpObxhPkiRJmmoeMZA0Ta4D9qqqfarqYcBewNXA44G3Nk0mSZIkTTkLBJKmyc5VdfnMRVVdAexSVVc3zCRJkiSNgj0IJE2Ty5O8G/hIf304cEWSuwG3tYslSZIkTT97EEiaGkk2AV4CPLJfOhf4Z+BXwKZVdWOrbJIkSdK0s0AgSZIkSZI8YiBpeiQ5EHgdsC2zfn9V1Q6tMkmSJElj4Q4CSVMjybeBVwIXArfPrFfVz5qFkiRJkkbCHQSSpsn1VfW51iEkSZKkMXIHgaSpkeQtwHzgk8DimfWqWtgslCRJkjQSFggkTY0kZ82xXFV18DoPI0mSJI2MBQJJkiRJkmQPAknDl+TIqjolyavmer6qjl3XmSRJkqSxsUAgaRps1n/comkKSZIkacQ8YiBJkiRJktxBIGn4krxjZc9X1cvXVRZJkiRprOa1DiBJq+HC/rExsDdwVf94KLBRu1iSJEnSeHjEQNLUSPJ14JFVtaS/3hA4p6r2a5tMkiRJmn7uIJA0Te4OLJh1vXm/JkmSJGkN2YNA0jR5C3BRkrOAAI8CXtc0kSRJkjQSHjGQNFWS3AfYt7/8RlX9sGUeSZIkaSwsEEiaGkkeNdd6VX15XWeRJEmSxsYCgaSpkeQ/Zl1uDDwCuLCqDm4USZIkSRoNexBImhpV9eTZ10keCPx/bdJIkiRJ4+IUA0nT7H+B324dQpIkSRoDdxBImhpJjgNmzkXNAx4KLGwWSJIkSRoRexBImhpJnjvrcgnw3ao6t1UeSZIkaUwsEEiSJEmSJI8YSBq+JJey9GjBMk8BVVV7rONIkiRJ0ui4g0DS4CXZdmXPV9W16yqLJEmSNFbuIJA0eDMFgCTbAz+oql/115sA926ZTZIkSRoLxxxKmiYfB+6YdX17vyZJkiRpDVkgkDRNNqiqW2cu+s83aphHkiRJGg0LBJKmyU+SHDpzkeT3gZ82zCNJkiSNhk0KJU2NJDsCHwLuRzfB4H+A51TVd5oGkyRJkkbAAoGkqZNkc4CqurF1FkmSJGksLBBImhpJ7gY8DdiOWVNYquoNrTJJkiRJY+GYQ0nT5N+B64ELgcWNs0iSJEmj4g4CSVMjyWVV9ZDWOSRJkqQxcoqBpGny1SS7tw4hSZIkjZE7CCRNjSRXAL8FXEN3xCBAVdUeTYNJkiRJI2CBQNLUSLLtXOtVde26ziJJkiSNjU0KJQ1ekq37Txc1DSJJkiSNmDsIJA1ekmuAojtSsLyqqh3WcSRJkiRpdCwQSJIkSZIkpxhIkiRJkiQLBJIkSZIkCQsEkiRJkiQJCwSSJEmSJAkLBJIkSZIkCQsEkiRJkiQJCwSSJEmSJAkLBJIkSZIkCQsEkiRJkiQJCwSSJEmSJAnYoHUASVqVJJcCNddTQFXVHus4kiRJkjQ6qZrrNbckDUeSbVf2fFVdu66ySJIkSWNlgUCSJEmSJHnEQNLwJVnEyo8YLFjHkSRJkqTRcQeBJEmSJElyB4Gk6ZPkXsDGM9dV9b2GcSRJkqRRcMyhpKmR5NAkVwHXAGcD3wU+1zSUJEmSNBIWCCRNkzcC+wH/VVXbA48Fvt42kiRJkjQOFggkTZPbqupnwLwk86rqLGCf1qEkSZKkMbAHgaRp8sskmwNfBj6U5MfATY0zSZIkSaPgFANJUyPJZsAtdLufjgC2BD7U7yqQJEmStAYsEEiaCknmA2dW1UGts0iSJEljZA8CSVOhqm4H7kiyZesskiRJ0hjZg0DSNLkRuDTJGczqPVBVL28XSZIkSRoHCwSSpskn+4ckSZKkCbMHgaSpkmQT4EFVdWXrLJIkSdKY2INA0tRI8mTgYuDz/fVDk5zaNJQkSZI0EhYIJE2T1wGPAH4JUFUXAzu0iyNJkiSNhwUCSdPktqq6frm1O5okkSRJkkbGJoWSpsnlSZ4FzE+yE/By4KuNM0mSJEmj4A4CSdPkZcBuwGLgw8D1wCtaBpIkSZLGwikGkqZGkr2ramHrHJIkSdIYWSCQNDWSnAXcB/g34KNVdVnjSJIkSdJoWCCQNFWS3Ad4BnA4sICuUPCmtqkkSZKk6WeBQNJUSrI78JfA4VW1Ues8kiRJ0rSzSaGkqZHkt5O8LsllwHF0Ewwe0DiWJEmSNAruIJA0NZJ8DfgI8PGquq51HkmSJGlMLBBImhpJNgF27C+/U1W/aplHkiRJGhOPGEgavCQbJHkr8D3gROAk4H+SvDXJhm3TSZIkSeNggUDSNHgbsDWwQ1U9rKr2pttJsBXw/1oGkyRJksbCIwaSBi/JVcDOtdwvrCTzgW9X1U5tkkmSJEnj4Q4CSdOgli8O9Iu3A1Y5JUmSpAmwQCBpGlyR5DnLLyY5Evh2gzySJEnS6HjEQNLgJbk/8EngFuDCfnkfYBPgKVX1/VbZJEmSpLGwQCBpaiQ5GNitv7yiqr7YMo8kSZI0JhYIJEmSJEmSPQgkSZIkSZIFAkmSJEmShAUCSZIkSZKEBQJJkiRJkoQFAkmSJEmSBPz/xlOPvXisOd8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895600"/>
            <a:ext cx="3505200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3" cstate="print"/>
          <a:srcRect r="31034"/>
          <a:stretch>
            <a:fillRect/>
          </a:stretch>
        </p:blipFill>
        <p:spPr bwMode="auto">
          <a:xfrm>
            <a:off x="457200" y="3962400"/>
            <a:ext cx="3505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1676400"/>
            <a:ext cx="3505200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" y="5334000"/>
            <a:ext cx="3505200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1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24400" y="1447800"/>
            <a:ext cx="419100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2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724400" y="2514600"/>
            <a:ext cx="4191000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1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724400" y="3733800"/>
            <a:ext cx="4191000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1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724400" y="5029200"/>
            <a:ext cx="4191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矩形 28"/>
          <p:cNvSpPr/>
          <p:nvPr/>
        </p:nvSpPr>
        <p:spPr>
          <a:xfrm>
            <a:off x="4800600" y="5791200"/>
            <a:ext cx="4114800" cy="228600"/>
          </a:xfrm>
          <a:prstGeom prst="rect">
            <a:avLst/>
          </a:prstGeom>
          <a:solidFill>
            <a:srgbClr val="FB1149">
              <a:alpha val="42745"/>
            </a:srgbClr>
          </a:solidFill>
          <a:ln>
            <a:solidFill>
              <a:srgbClr val="FB11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矩形 31"/>
          <p:cNvSpPr/>
          <p:nvPr/>
        </p:nvSpPr>
        <p:spPr>
          <a:xfrm>
            <a:off x="4800600" y="6629400"/>
            <a:ext cx="4114800" cy="228600"/>
          </a:xfrm>
          <a:prstGeom prst="rect">
            <a:avLst/>
          </a:prstGeom>
          <a:solidFill>
            <a:srgbClr val="FB1149">
              <a:alpha val="42745"/>
            </a:srgbClr>
          </a:solidFill>
          <a:ln>
            <a:solidFill>
              <a:srgbClr val="FB11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矩形 32"/>
          <p:cNvSpPr/>
          <p:nvPr/>
        </p:nvSpPr>
        <p:spPr>
          <a:xfrm>
            <a:off x="4800600" y="6400800"/>
            <a:ext cx="4114800" cy="228600"/>
          </a:xfrm>
          <a:prstGeom prst="rect">
            <a:avLst/>
          </a:prstGeom>
          <a:solidFill>
            <a:srgbClr val="FB1149">
              <a:alpha val="42745"/>
            </a:srgbClr>
          </a:solidFill>
          <a:ln>
            <a:solidFill>
              <a:srgbClr val="FB11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矩形 33"/>
          <p:cNvSpPr/>
          <p:nvPr/>
        </p:nvSpPr>
        <p:spPr>
          <a:xfrm>
            <a:off x="4800600" y="6019800"/>
            <a:ext cx="4114800" cy="228600"/>
          </a:xfrm>
          <a:prstGeom prst="rect">
            <a:avLst/>
          </a:prstGeom>
          <a:solidFill>
            <a:srgbClr val="FB1149">
              <a:alpha val="42745"/>
            </a:srgbClr>
          </a:solidFill>
          <a:ln>
            <a:solidFill>
              <a:srgbClr val="FB11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矩形 34"/>
          <p:cNvSpPr/>
          <p:nvPr/>
        </p:nvSpPr>
        <p:spPr>
          <a:xfrm>
            <a:off x="4800600" y="6858000"/>
            <a:ext cx="4114800" cy="228600"/>
          </a:xfrm>
          <a:prstGeom prst="rect">
            <a:avLst/>
          </a:prstGeom>
          <a:solidFill>
            <a:srgbClr val="FB1149">
              <a:alpha val="42745"/>
            </a:srgbClr>
          </a:solidFill>
          <a:ln>
            <a:solidFill>
              <a:srgbClr val="FB11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矩形 40"/>
          <p:cNvSpPr/>
          <p:nvPr/>
        </p:nvSpPr>
        <p:spPr>
          <a:xfrm>
            <a:off x="381000" y="6019800"/>
            <a:ext cx="3581400" cy="228600"/>
          </a:xfrm>
          <a:prstGeom prst="rect">
            <a:avLst/>
          </a:prstGeom>
          <a:solidFill>
            <a:srgbClr val="FB1149">
              <a:alpha val="42745"/>
            </a:srgbClr>
          </a:solidFill>
          <a:ln>
            <a:solidFill>
              <a:srgbClr val="FB11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矩形 41"/>
          <p:cNvSpPr/>
          <p:nvPr/>
        </p:nvSpPr>
        <p:spPr>
          <a:xfrm>
            <a:off x="304800" y="1371600"/>
            <a:ext cx="8763000" cy="13716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180975" y="228601"/>
            <a:ext cx="9572625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Lato Heavy Bold"/>
              </a:rPr>
              <a:t>GROUP </a:t>
            </a:r>
            <a:r>
              <a:rPr lang="en-US" sz="4800" dirty="0" err="1" smtClean="0">
                <a:solidFill>
                  <a:schemeClr val="bg1"/>
                </a:solidFill>
                <a:latin typeface="Lato Heavy Bold"/>
              </a:rPr>
              <a:t>vs</a:t>
            </a:r>
            <a:r>
              <a:rPr lang="en-US" sz="4800" dirty="0" smtClean="0">
                <a:solidFill>
                  <a:schemeClr val="bg1"/>
                </a:solidFill>
                <a:latin typeface="Lato Heavy Bold"/>
              </a:rPr>
              <a:t> SPECIFIC INDUSTRIES: 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Lato Heavy Bold"/>
              </a:rPr>
              <a:t>Clustering the </a:t>
            </a:r>
            <a:r>
              <a:rPr lang="en-US" sz="2400" u="sng" dirty="0" smtClean="0">
                <a:solidFill>
                  <a:schemeClr val="bg1"/>
                </a:solidFill>
                <a:latin typeface="Lato Heavy Bold"/>
              </a:rPr>
              <a:t>specific industries </a:t>
            </a:r>
            <a:r>
              <a:rPr lang="en-US" sz="2400" dirty="0" smtClean="0">
                <a:solidFill>
                  <a:schemeClr val="bg1"/>
                </a:solidFill>
                <a:latin typeface="Lato Heavy Bold"/>
              </a:rPr>
              <a:t>using K-Means where k = </a:t>
            </a:r>
            <a:r>
              <a:rPr lang="en-US" sz="2400" dirty="0" smtClean="0">
                <a:solidFill>
                  <a:schemeClr val="bg1"/>
                </a:solidFill>
                <a:latin typeface="Lato Heavy Bold"/>
              </a:rPr>
              <a:t>7</a:t>
            </a:r>
            <a:endParaRPr lang="en-US" sz="2400" dirty="0" smtClean="0">
              <a:solidFill>
                <a:schemeClr val="bg1"/>
              </a:solidFill>
              <a:latin typeface="Lato Heavy Bold"/>
            </a:endParaRPr>
          </a:p>
          <a:p>
            <a:endParaRPr lang="en-US" sz="2800" dirty="0">
              <a:solidFill>
                <a:schemeClr val="bg1"/>
              </a:solidFill>
              <a:latin typeface="Lato Heavy Bold"/>
            </a:endParaRPr>
          </a:p>
        </p:txBody>
      </p:sp>
      <p:sp>
        <p:nvSpPr>
          <p:cNvPr id="6146" name="AutoShape 2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8" name="AutoShape 4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50" name="AutoShape 6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2819400"/>
            <a:ext cx="9105900" cy="58769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52" name="AutoShape 8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2819400"/>
            <a:ext cx="9105900" cy="58769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0" name="AutoShape 2" descr="data:image/png;base64,iVBORw0KGgoAAAANSUhEUgAABBAAAAKfCAYAAADXUzvHAAAAOXRFWHRTb2Z0d2FyZQBNYXRwbG90bGliIHZlcnNpb24zLjMuMiwgaHR0cHM6Ly9tYXRwbG90bGliLm9yZy8vihELAAAACXBIWXMAAAsTAAALEwEAmpwYAACh4klEQVR4nOzdd5wkVbn/8e/ZXZAkS5QMS5AoCEgyXFlMYCIoSjCgooiomAXz6vUq6gVREe8PBQQDmJAgGUFFEEm7S1rYJS6ZJUnYACzP74/nNFNTc6qqq7pnpqfn8369+rWzdfpUeLpO9amnq04FMxMAAAAAAECZCaO9AgAAAAAAoPeRQAAAAAAAAJVIIAAAAAAAgEokEAAAAAAAQCUSCAAAAAAAoNKkkVzYKqusYlOmTBnJRQIAAAAAgArXXHPNw2a2atl7RjSBMGXKFF199dUjuUgAAAAAAFAhhHBX1Xu4hQ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UmUCIYSwTgjhkhDCTSGEG0MIn4rTVwohXBhCmBP/XXH4VxcAAAAAAIyGdq5AeE7S58xsc0k7Sfp4CGFzSYdL+quZvVTSX+P/AQAAAABAH6pMIJjZ/WZ2bfz7SUmzJK0laQ9JJ8W3nSRpz2FaRwAAAAAAMMpqjYEQQpgiaRtJ/5a0mpndH4sekLRaQZ2DQghXhxCunjdvXifrCgAAAAAARknbCYQQwnKS/iTp02b2RLbMzEySpeqZ2XFmtp2Zbbfqqqt2tLIAAAAAAGB0tJVACCEsIU8e/MbMTouTHwwhrBHL15D00PCsIgAAAAAAGG3tPIUhSDpe0iwzOypTdKakA+LfB0g6o/urBwAAAAAAesGkNt7zaknvk3R9CGFGnPZlSUdI+n0I4UBJd0l697CsIQAAAAAAGHWVCQQz+6ekUFD8+u6uDgAAAAAA6EW1nsIAAAAAAADGJxIIAAAAAACgEgkEAAAAAABQiQQCAAAAAACoRAIBAAAAAABUIoEAAAAAAAAqkUAAAAAAAACVSCAAAAAAAIBKJBAAAAAAAEAlEggAAAAAAKASCQQAAAAAAFCJBAIAAAAAAKhEAgEAAAAAAFQigQAAAAAAACqRQAAAAAAAAJVIIAAAAAAAgEokEAAAAAAAQCUSCAAAAAAAoBIJBAAAAAAAUIkEAgAAAAAAqEQCAQAAAAAAVCKBAAAAAAAAKpFAAAAAAAAAlUggjCOzNt1stFcBAAAAADBG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FSZQAghnBBCeCiEcENm2rQQwr0hhBnx9ZbhXU0AAAAAADCa2rkC4ZeSdktM/6GZbR1f53R3tQAAAAAAQC+pTCCY2T8kPToC6wIAAAAAAHpUJ2MgfCKEcF28xWHFojeFEA4KIVwdQrh63rx5HSwOAAAAAACMlqYJhJ9J2lDS1pLul3Rk0RvN7Dgz287Mtlt11VUbLg4AAAAAAIymRgkEM3vQzBab2fOSfi5ph+6uFgAAAAAA6CWNEgghhDUy/91L0g1F7wUAAAAAAGPfpKo3hBBOkTRV0iohhHskfUPS1BDC1pJM0p2SPjp8qwgAAAAAAEZbZQLBzPZLTD5+GNYFAAAAAAD0qE6ewgAAAAAAAMYJEggAAAAAAKASCQQAAAAAAFCJBAIAAAAAAKhEAgEAAAAAAFQigQAAAAAAACqRQAAAAAAAAJVIIAAAAAAAgEokEAAAAAAAQCUSCAAAAAAAoBIJBAAAAAAAUIkEAgAAAAAAqEQCAQAAAAAAVCKBAAAAAAAAKpFAAAAAAAAAlUggAAAAAACASiQQAAAAAABAJRIIAAAAAACgEgkEAAAAAABQiQQCAAAAAACoRAIBAAAAAABUIoEAAAAAAAAqkUAAAAAAAACVSCAAAAAAADDOTJs2rXYd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Yx2ZtutlorwIAABgjSCAAAAAAAIBKJBAAAAAAAEAlEghADVzqCwAAAGC8IoEAAAAAAAAqkUAAAAAAAACVSCAAAAAAAIBKJBAwLBgrAAAAAAD6CwkEAAAAAABQiQQCAAAAAACoRAIBAAAAAABUIoEAAAAAAAAqkUAAAAAAAACVSCAAAAAAAIBKJBAAAAAAAEAlEgjAMJty+NmjvQoAAAAA0DESCAAAAAAAoBIJBAAAAAAAUIkEAgAAAAAAqEQCAQAAAAAAVCKBAAAAAAAAKpFAAAAAAAAAlUggAAAAAACASpUJhBDCCSGEh0IIN2SmrRRCuDCEMCf+u+LwriYAAAAAABhN7VyB8EtJu+WmHS7pr2b2Ukl/jf8HAAAAAAB9qjKBYGb/kPRobvIekk6Kf58kac/urhYAAAAAAOglTcdAWM3M7o9/PyBptaI3hhAOCiFcHUK4et68eQ0XBwAAAAAARlPHgyiamUmykvLjzGw7M9tu1VVX7XRxAAAAAABgFDRNIDwYQlhDkuK/D3VvlQAAAAAAQK9pmkA4U9IB8e8DJJ3RndXBeDbl8LNHexUwTrCvAQAAAPW18xjHUyT9S9ImIYR7QggHSjpC0htDCHMkvSH+HwAAAAAA9KlJVW8ws/0Kil7f5XUBAAAAAAA9quNBFAEAAAAAQP8jgQAAAAAAACqRQAAAAAAAAJVIIAAAAAAAgEokEACgB83adLPRXgUAAABgEBIIAAAAAACgEgkEjHn8UgsAAAAAw48EAgAAAAAAqEQCAQAAAAAAVCKBAADoaVMOP3u0VwEAAAAigQAAAAAAANpAAgEAAAAAAFQigQAAAAAAACqRQAAAAAAAAJVIIAAAAAAAgEokEAAAAAAAQCUSCAAAAAAAoBIJBAAAAAAAUIkEAkpNOfzs0V4FAAAAAEAPIIEAAAAAAAAqkUAAAAAAAACVSCAAAAAAAIBKJBAAAAAAAEAlEggAAAAAAPSwLU/acrRXQRIJBAAAAAAA0AYSCAAAAAAAoBIJBAAAAAAAUIkEAgAAAAAAqEQCAQAAAAAAVCKBAAAAAAAAKpFAAAAAAAAAlUggAAAAAACASiQQAAAAAABAJRIIAAAAAACgEgkEAAAAAABQiQQCAAAAAACoRAIBAAAAAABUIoEAAAAAAAAqkUAAAAAAAACVSCAAAAAAAIBKJBAAAAAAAEiYcvjZI7q8adOmjejy6iKBAAAAAAAAKpFAAAAAAAAAlUggAAAAAACASiQQAAAAAABAJRIIQM6WJ2052qsAAAAAAD2HBAIAAAAAAKhEAgEAAAAAAFQigQAAAAAAACqRQAAAAAAAoA/dc/ilXZ0fCQQAAAAAAFCJBAIAAAAAAKhEAgEAAAAAAFQigQAAAAAAACqRQAAAAAAAAJVIIAAAAAAAgEokEAAAAAAAQCUSCAAAAAAAoBIJBAAAAAAAUIkEAgAAAAAAqEQCAQAAAAAAVCKBgHFpyuFnj/YqAAAAAMCYQgIBAAAAAABUIoEAAAAAAAAqkUAAAADAsJu16WajvQoAgA6RQAAAAAAAAJVIIAAAAAAAgEokEAAAAAAAQCUSCBi3pk2bNtqroC1P2nK0VwHDjEeGAgAAoF+QQAAAAAAAAJVIIAAAAAAAgEokEACMeatfMmO0V6EncLsEAAAAhhMJBAAAAAAAUIkEAgDUwNUOAFe7AAAwXpFAAAAAAAAAlUggAAAAAACASiQQAHTdlidtOdqrAAAYx2ZtutlorwIA9CUSCAAAAAAAoBIJBAAAAAAAUIkEAgAAAAAAqEQCYZSNhXvF7zn80tFeBQDDiHuFAQAA0A4SCAAAAAAAoBIJBAAAAAAAUIkEAgAAGBHcLgMAwNhGAgEAAAAAAFQigTBCpk2bNtqrAKBD/HoKAACA8YwEAgAAAAAAqEQCAQAAAAAAVBozCYQtT9pytFehp9xz+KWjvQrDol+3i1tYAGBkccsR+hH7NYCumTa5UbUxk0AAAAAAAACjhwQCAAAAAACoRAIBAAAAAABUIoHQh/568YYjv9CG99AAAAAAYxXjUmC8IYEAAAAAAAAqkUAAAAAAAACVeiqBMOXws0d7FcY+biUAAAAAAAyDnkogAAAAAACA3kQCoYvuOfzS0V4FAEAfYFAuAAB6x7Rp00Z7FXoGCQQAAAAAAFCJBAKaY7wFAKNsy5O2HO1VAIbF6pfMGO1V6Blc4QkAvYMEAgAAAAAAqEQCAQAAAAAAVBpTCQQu5wMAYHzhEc8YSdwuAQDlxlQCAQAAAAAAjA4SCP2MQQ6BcYfHDAEAgF5TNugxjy4eW0ggAAAAAACASiQQAAAAAABAJRIIAABkcBsIAABAGgkEAAAAAABQiQQCUFPVI8X+evGGI7QmAJrqlUe1lV3twKOLgf7WK8chAKiDBAIAAAAAAKjUUQIhhHBnCOH6EMKMEMLV3Vqp0Vb2mBGg13H/NsYbfqkHAAB9Ydrk0V6DSpO6MI9dzOzhLswHAAAAAAD0KG5hAAAAAAAAlTpNIJikC0II14QQDkq9IYRwUAjh6hDC1fPmzetwcd3Fpd4AAAAAALSn0wTCa8xsW0lvlvTxEMJr828ws+PMbDsz227VVVftcHEAAAAAAGA0dJRAMLN7478PSfqzpB26sVIYeT89+OLS8lmbbjZCa4Lh1I+DzbFvAgAAACOjcQIhhLBsCOHFrb8lvUnSDd1aMQAAAAAA0Ds6eQrDapL+HEJozee3ZnZeV9YKAAAAAAD0lMZXIJjZ7Wb28vjawsz+pxsrxMCGAND7phx+9mivAjDmjeU+zz2HXzraq4AexHcDMPZU3cqex2McAQAAAABAJRII6MhfL95w5Bc6bfKQSWS8q2150pajvQoA0NOmHH72mL4qoEy/bhcAjKZe6V/XvYqgEyQQAAAAAABAJRIIGHFH7vO20V6F9iWudsAAftHCeNIrvzIAQC+jbzB8eHQ1egEJBAAAAAAAUIkEAgAAAAAAqEQCAWMDtxKMCzwWbGzhMlUAGBv69Xg9ktvVrzEcy/hMuqfOgPQkEAAAAAAAQCUSCD1g9Utm9OWyAKDfcAxFL+uVq7hG7FfBHrk6kYHt2sNAtEB/IIEAAAAAAAAqkUAYCQ0z5D89+OIur8jw6PZ69msmv1+3CwAAAMD4QAIBAAAAAABUIoEAAAAAAAAqkUDAuPDXizdMTue2AoyEXhnYbCwby49q4vPv3FiO4ZH7vK3yPXUenwUAI2Es95EZsHN4kUAAAAAAAACVSCAA/WQYHmk1ln/561ft/KLZbUVX8XRbv/5q0I/bxbEBGPv68dgEYHiRQAAAAAAAAJVIIAAAAAAAgEokEAAAAPrZMNzehrGJATuB3jAat6N2CwkEAAAAAABQiQRCn/rpwReP9ip03UgN4tYJBiMaOxgArn3s16iFX7s7RpvrjtUvmTHaq4AuGMlfaukboJf06hVDJBAAAAAAAEAlEghAwli42gHDZCR/PR3BZY2lXzRpf831w69nfP79jasCANcPx2uMTyQQAAAAAABAJRIIAAAAAACgEgkEYJQVXa5bNhDmWH70S8cYoK3njaXbJQCgpVcHLAPGEm7N6H8kEAAAAAAAQCUSCBj3+MVhZB/72Y+PGAX6HQMbAhlcCdfzuBJuMK4KQDeRQAAAAAAAAJVIIAAAAAAAgEokEDBquCS22kjeXtHTt3JMm6y/Xrwhtz8AGITLlCHFW+Ma3FbQb/2QcT3A8ihb/ZIZo70KwIghgQAAAAAAACqRQADQDINIjV18dr2Hz6RzxLCR4bqKo1+vGOvX7QKAdpFAAAAAAAAAlUggYNj0wv1g4/V+QH4hGYP49RT9qI/2a8ZbGIqY9L+eHh+pX43kcbOPjtG9qmkb6uW+PAkEAAAAAABQiQQCAAAAAACoRAIBGEH9eClgL19i1bERuLSv7DFi/bi/YHzot8fjob/0+u2NI31ryAvtlUdhYpzo2/7VCN2SQgIBAAAAAABUGr8JBAYNGWoYYnLP4Zd2fZ4A0Gv6+kocDMUvtaip8ec/jvqrffurMNrC5z92jN8EAgAAAAAAaFvfJxB6/T63TvD4pPFty5O25BetYUJch89PD76YXxlaxtEvi6Olal+jrfeOsXAVz0iOWdML++ZY+ExGzGgdr/me6Bwx7Lq+TyAAAAAAAIDOkUAAAAAAAACVejKBMGvTzUZsWVyeNQ6M0KVL/Xy7zFhF+25fP95WwO0SBbicEwCAntALtyvV1ZMJBAAAAAAA0FtIIKBv8MhIdBNXL6CvcNVBX+npK2tGeF8bsV/vaENA99CexjQSCAAAAAAAoBIJBAAAAAAAUIkEgupdCshlzQBQbSwOCpTVy8f6Xl43oB+M5GDew6GXj7+rXzKjezPjMvjuIp5dHxB9OL6vm7ahLU/asmvrQAIBAAAAAABUIoFQoKsZ0ohfjYA+1+PZ+17+Vapn9Phn+IKS9Sz69XQ4Pv8mv9T2wgCAvfQrUy//2t1pv6UXPuvR1q+PeO6lNjSSxsp6AsOJBAIAAAAAAKg0KgmEfs3GDose+jWM+9bQb4bjl7+iX3l7+VfGsaJff/np1+0aKVxZ076xvK9xDAXQDWP5ONgruAIBAAAAAABUIoEAAAAAAAAq9UUC4acHX8xAPcAoov0ByOuVy0TvOfzSEVkOx0EA3dT0GFr3tq6xchvYSK7nWInJaOmLBAIAAAAAABheo5pAGKvZneH4lWGkfiEB0CdGaCBSBr2toQ8Hh+XzH6wX+i1Vv0puedKWI7QmY8NI9q+aLIvBITtX95f6Xrk6qttGY7t64ZhYpJfXbThNmzatsKxbA+JzBQIAAAAAAKhEAgEAAAAAAFQigQAAGJfG46Xe/Xrpbrd1+7Ly8bivYfgwYOfYwTF3sPF6W0G/IYEAAAAAAAAqkUAAADTGAGAAUKEPB1itMpa/G3rhiqGR/qWeKyVQBwkEAAAAAABQiQTCOMQjI9HLeiHz38RoPO6u6BeKsfzLDwbr1+M1j7vDqBuHVwVgHOiR/XosH6/Haj90JJFAAAAAAAAAlUggAAAAAACASiQQxrjVL5nR1flNmzatq/MDRl2PXM6H0cNxDegAx9C+MZYvKx/ruv09NFK3gfXMI0NLjkPs1yOPBAIAAAAAAKhEAgFApeEYUIZfhQFgeHT76sRu69fBQUcSMQRGXrevdhirAzaSQAAAAAAAAJXGTQKh6HFn6E38etLnuKe2bexrKNIL99R2HccGoOdwxWCHSo5rY/UXaIxv4yaBAAAAAAAAmiOBAAAAAAAAKpFAAABIGv1L2I/c522junwU6NPbCrh0uH0jdgl7n+5r6EHsa20r7BsQw3GLBAIAAAAAAKg0LhII/MoAjC1NBtEc7V/PAQDDq9cHWAbQGfpyY8O4SCAAAAAAAIDOkEAAAAAAAACVRi2BMBy3FfTKc2q5xA7d1Cv7NTrHsQEo1g+DaI7k8ZrvhuHF8Xp0lO3X3f5Mut2GuPx+bOEY2hxXIAAAAAAAgEokEACgJn5l6Fy/Zv77dbuAIr3+qzAAoLtIIAAAAAAAgEokEAC8oF9/+enX7QIAIItHlwO9p9/6oSQQAAAAAABAJRIIAAAAAACgEgmEhnhUE9AfeFTX+DaSn3+/7mv9ul0AAGAoEggAAAAAAKASCQQAbeFXRgAAAGB8I4EAAAAAAAAqkUAAAAAAAACVSCAAAMa8I/d522ivQk/hliMA/WTLk7Yc0eX16zGUgYPRDSQQAAAAAABAJRIIAABgTOMKFABj1Xj7pZ7j9dhHAgEAAAAAAFQigYAxhaxl54ghAAAA0D0j2b8e7b48CQQAAAAAAFCJBAIAAAAAAKhEAgHoAaN9KRJGF58/AAAAxgISCAAAAAAAoBIJhBL8KggAzfXrMbRftwvt4fNHP2K/Rj9ivx4eJBAAAAAAAEAlEggAAAAAAKASCQQAAAAAAFCJBAIAAAAAAKhEAgEAAAAAAFQigQAAAAAAACqRQAAAAAAAAJVIIAAAAAAAgEodJRBCCLuFEG4JIdwaQji8WysFAAAAAAB6S+MEQghhoqSfSnqzpM0l7RdC2LxbKwYAAAAAAHpHJ1cg7CDpVjO73cyekXSqpD26s1oAAAAAAKCXBDNrVjGEvSXtZmYfjv9/n6QdzewTufcdJOmg+N9NJN0S/15F0sMFs+922Vhe1lhed5bFsvpx3VkWy+rHdWdZLKsf151lsax+XHeWxbKGc37rmdmqBe9zZtboJWlvSb/I/P99ko6pUf/qkSoby8say+vOslhWP647y2JZ/bjuLItl9eO6syyW1Y/rzrJY1kiue+rVyS0M90paJ/P/teM0AAAAAADQZzpJIFwl6aUhhPVDCEtK2lfSmd1ZLQAAAAAA0EsmNa1oZs+FED4h6XxJEyWdYGY31pjFcSNYNpaXNZbXnWWxrH5cd5bFsvpx3VkWy+rHdWdZLKsf151lsayRXPchGg+iCAAAAAAAxo9ObmEAAAAAAADjBAkEAAAAAABQiQQCAAAAAACo1HgQxXaFEDaQ9FVJ90k6QtIPJb1S0ixJP5b0wS6WPSBpWUm3SfqSpBMk7SBptqRvSnpHwfxOlvRZ+WMo8/UOMrPpuW1axcweDiGsK+kJM3s8hDBF0naSbo719pV0n5ldFELYX9Kr4rKOM7NnQwjbyR+DuVjSbDO7Oc47OX00hBBWlLTYzJ7otF4IYVX5oz4XS7rdzJ6K05eTtJsy2yzpAjN7PoSwi6R35sp+YWa3hhA2lbSHpLXiIu6VPwXEUtPNbFZmXVaSJDN7NLHutctKpq+WXQ8ze7BpvRBCkO+T2e260sysJBZzJB0oaS9Ja2bKzpB0vJk9m9/GuPwPmtmJ7U6PZcu1PtN2y5rUiWWbFrWLkmWV1XmjmV1YUPZ1M/tWQdmu8n36r2Z2Z2b6h+RxTpaZ2Qmp+Q2XEMIS+c+6dQyrW0fSM5JWNbPbcmVbSVpDNbY57tPvkrfZP0p6nXw/vlnS/0nau6jMzJ5vb+u7L4SwUur40G6dEMIESYrHuCUlvUzSnWb2aAhhBy+yq0IIm8uPjXdIeqk8Fj+Rf7e8Qx6Lb+X39xDCyWb2/oL1KCvb1syubXd6h2W7m9mQpzY1qRPLDjGzYwvKktscQphtZhsnpr9Gfqy9wcwuaLcslif3jbJ9pklZ/N7cWP5d+ngX6qwvaRt5n+WKzPT3trZX0s+tYNCsEMJekv4e9+FVJR0Z53eTpAslnVZQ9jkzuyfOYyNJL5c0y8xuys2/07JbJV3XWv/Yt9hW0k1mdm7R/GK9Z1P1JN0o6SEzWxiPZR+IZUtI+pqZzSvb3szyVjazR0IIR0n6k5ldlohvsiyEsEL+sxyushDCVmZ2XYP5ldXbXd7fW5ibXhiLMrFP9Ql5P/94SV+W9/PvkPSkpNtz02dJ+o6ZPZabT+H3Y5Oy7PQQwiQzey7+vZykTeVtMtVmK+tJWk71z0MulHS40udDX5D/uPwODe57/1bSKqnprb5+UT+/aVlFncJzpbr1mp6H5D+v3Ge3q6Q9Nbhffob8e3zIdDM7L1O3a+chFXVKz1GqDPsgiiGEf0g6RdJkSe+VdKKk30t6k/zA+qUulv1d0hOSvifp+5I+Y2Z/DCG8XtKfJR1WML8fStpH0gqJesdIWkr+IX9S0q/j/1eRNF/SfyT9r6TPS7pM0k6SFsq/eJaR9Li8gZ8m6fWSVo91H5f0ilhnxfjeCZLm5aY/K+mjkt4j34nXlnfib5N3sv8o6Ys1y06U7zSpOhfIDyh7xPW+N36UJ0g6Wp5oqVPvLPmBbj1J60qaLukl8bO6RNLHJV0naRdJl8cYbCnpSvnTPf4qb2x3yBvuIfIv7pdJOlVS68t4bUmHxr9/nJu+r6RzJa0fP4PHJQVJy0u6OL7/0JplV8S/d0rUOVnS1+X7WisOa8f3fUvS+wuWVVTPYkxvyE3fSNLf5F8Y+VjsG//+l6STcmUHSFrJzPZRQghhrpmt2+70pmXdnt8Ir/t3JB0s/8zeLuloM/tJLHtAvq9emyi7SX6MWku+Tx7W6ryEEK6X9HS+LISwpfxzfKzdOrFslqQXy49X18qToXeWrUf8sjw/luXr3B7n9ZC8k/wBM7uqjW2eEZextqRzzey3cfqxknaVt+cnJL1Invh6q6TN4/yWTJQ9I2lVSc/L2+bX5MeI2ZKmyY/T+bK58vb2ZI06s+XHvK/Fsg9J+rakDeTH6zslPVqjzpLy75PPxrKD5R3ZpyRtIj8mbihP7F8oaUf5MfJQSbfIj5ObyDt5v5O0u7ydZxPcQX4svVh+4ndlQdlkSZ/JlZ0h7zwGeQc0O/3tkjbLTK9T9jr58Ttb9lNJP4j/v6RGnUNi+fW5si9J+o483rcntnkp+XF0QZwm+Wc4X9IyZjZRkkIIH5F/J/1Z3jdY18zWKSh7ysx2jWWbSzpd3i5WkLSbmf07Nz1IOs/MDk7UqSq72sz2jmWvkXfmb5OfsO5nZufUqLORpHvM7JWxbA/5Pvs3SftJOtjMfhlC+Kqk/4r13iZpopm9I9aZLOkoSdvLv5deYWabxLLfyb8f/yDpDZKOMbPlEmUXSnrQzKaGEN4nbzP/kO/3L5L0KvMfarpR9h5J3zCz74cQviBPqp8jaWd5UuUVBfNbSdLL4rExX29rSeuZ2fwQwvfkbfd0eZLvz2b2oUQsviFp+7is7eR90OfjZzZZ3m9cVd6+T7H441UIYZ6ku/JlIYTn4ud2ivyE+3FF3S4LISyWt61T4/JvanN+ZfUWyL+/zo11zzezxUXbG+tcK+9Pn2JDE9nnyI8Ny8uPSdfHGLcS2Bflpr8xvlbX0D7+i+TH64/WLFte0nPytpav8xtJH5b0iKRPyY9pd8j3wd/Iz0NSyyqq9wr59+Gjqncespv8R9XU+dBh8u+2f0h6i/z75XH5j1F3y4/R2el7yc+53idpiob284+VH5vrlM2QH0fXSdT5vbwf/biGnit9S/6dmlpWUb0VYt2rVe885Ch5Yj91PrS1/DM9WYP73t+Nf38pN/398h/Al1H3zkPKzmvKzlEOsYIk/hBmNqwvSdMzf8/Nlc3vZpl8Z5ne7WXJDzivlDfeneL0OXF5K8s7pavG6ctKWhj/niTpQfkXr+IHuCDz3vXlXzSSN/RLEtPfKO+wfyB+wJ+Vf8G9VH5iOLtB2Vz5iX2qzp2SpsZlv0OeXFlW3gm+s2RZRfXukfS7OH0HSSfFvz8i31mXif9fRf7lIUlbSXo68xlMknRZ/HtFSYskLZHY12ZLmpOYvmSM+z6tzyJOnyjvgD/ZoGx23AdSdZ6WtGNiPXaKZUXLKqp3h/yXkvz09UtisaSkZ0ra5SL5CUn+tUDeoclPv17+pfjZxOtz8naSKjujoKyszufkX34/Trx+EstS9S4tqPcT+RfEmYnXWfITiycSryfjNm+beM2RdH+M5QryTuUP4/8XSJpUUPaU/Mt7BfmX/Y2SNiwrk/RP+fGh7Tqx7GlJW8S/947rvFPFsq6S/5KXqjNf0hqZtnyzpL3a2ObH5cnFPWPM/yTvFF0vTzgsIT+2Lplp7wvi36myp+QnkfvJO5n7yo+tb5cnWVJlN0iaWbPO2+UJ4i3lx/+HJb0mrse18l8U69TZNq776vK2+4SkTWLZejG+E+WdiCckLR/LZsrbYJB3MlqJ/9b3ya8lTZWf1EyVdH/8e3ZJ2fPyjtIlmdcCeVv4T2L6JbEsVaeq7HlJf5F34k+MrydjnQdr1jlR3pZ/J+8AfSO+Hov/3lewzX+SJ8ZWyx5XE32UqzT4u3xBm2VnS3pz/PtmSZcnpu8gTzqk6tQpu0TStvHvG+SJgjp1NtDgPs/lktaPf18naWZmH1820w6z2/sLeZ9gPXki6slM2TW575qFqbK47jMysV05/r1Mrk43ym6UX4Eg+YnC0pnjSbvzK6t3jaQJ8e9bMjHMxyIbw0vkyQTJTzbmZ/7+Wlznm+X79U0FZQ9KOkh+gvmI/Pt2X0lLy4+vb+ti2Qz5Dzf/I/8+min/FXtKxfyml9SbLu/TfUR+kvag/ARsTkks7pafLM+Vn+B9RtKa8f2t/SnIf1FtxXpGfA2anvnuSvXxN1Nx/7+sbJb8uyFVZ4G8r9s6/re+q1erWI+iejfH2Nc+D8lsf/6cZ0HmvctI+ltmWdMT09eV9zVa32X5fv4jDcpulydUU3UeU/oc6o3yvkbRsorq3S7povh3nfOQJ1R8PvRINqaZeRSdo7S+y7t5HlJ2XlN2jjIzte7J7Wn3jU1f8gPrxvJM9cOStovTN5I3wG6WTY87w7vknbo94/SdY8CK5ve0PPOWrJfZlrszf18nPyBNlJ/gT8iULZSfwK0YP8SV4vSlNPhLZ6KkazPzuzE/vTW/XEyviv9OaFg2U9LNbda5puF6XFOwrEHbpYHO8NIa3JFbkInbupKuyJQtkmf+8/varZJuS0xfT+Un07XL5I12yIGg6fzaWNatielLyrOeqVisF2P4rty+OUF+UHlW8ReU3Gte3J/z06fIO/z/rYFOe/ZVVPZs/Jzr1GmVHSS/WiL/Kqq3SH5sSNV5Xv7r9c6511T5ZWmrFcTe5BnbS3KvpzX4S3ii/NLIP0halJtHtizfTnaJn+9OynTqc2VzNLjdtFMnVbaFvHO7Z41lZessyNVZQ358PzRRlt3mfNlX5Nn/6zRw/Dsv957sCU5Z2a3tlMm/G66tUydRNqvB/GaVlN1QUjY98/cMDXSMT8jVmSnvQF8oaes47fZMWy8qe6f8V5k3Z+Z1R9H0sjptlG0vPzn4WI1lJevEf9eN+9X3NJCAbmebXyFvy4fG97Wmz5R/V6+seDKeWeaCkrKiz+taDXS0p7dTp2bZNbllXVunTqLsyszfN8fXK5TrSObqzMiVPSz/dW9p+RWircTiLvKkTqpsjqR/xb8vkbRU/HtijPtaXSy7XLGdSjpP0orx76Uq5jdffgVCqt6Tkl4X//8nxe9hSb+UJ/pSsXhaA4nWK3IxHHScjNO2kv9qubCg7IHMdi0t6d3yX5kfkfRo5r3dKHtOfrl6q2wH+a+w92hwsqpwfmX1Ytnq8vb5lDL97aJYyK+QOTbG4ZI4zxXlx4j/SJoS39dKQOSnr6zB3+P5Zc6vWyZvkzMK6mSXdV9JWVv1NPADT93zkAUqPh9aIOlF8f8raiBBeb0GzlFemJ7ad1V+/lJZJj8mz6qqo+pzpcp6ue2qcx5Sej6kmBzMvaeoL7+Dcv3GXPlInocMWb/C97b7xqYv+eUTt8izcq+RH2hvjTv717pc9qi88Z4rv2z+R/KM1I3yS4KK5vcp+a8TqXpXyy9T+oK8oX5GftnvpbHuGfJLr34lv0zueA0kMu6SHwz/KunnGvjF7fj43t9JOirG6aS4zPz01mWWrV+xdlfMkGV28Fpl8i/TuQV1npZf0rRWjNmf4vRQsayieqfJD1Cvln+ZnhCnt35ZPF9+QnGppC/HspXkWea75B3BuZLeGstWlX9R3Bo/r+Pi6zx5R+W+xPRb5ZfXHSu/LHHN+NoxTpvboGxOnG+qzhz5r0H7yO85e1X8+2x5xrBoWUX1bpaf2B8maf/4Oky+n51QEItb5SfOv4t1Z8fXQ3Ha71qfZa69Hi/pwoK2PE9+qWeqbFGqTL6vPVCnTuvgLL8UtagstayL5ZfEpurMl7RLQdldknYo2eaXJqb/RX7/a376t+VJh51Lyibnpm8VP/vnCsoWaWgnrKpOq2z1XNna8hPSxQX1FiaWla2zYa7sxfLj2+KKbZ6Qm/4BeadmbqLO6oqXXBaUZTtuh+T3jVSZ/Nh9Q5068f/Zjtuebc4vWadVpoFfKnfITG+drLROiLMdwZOUO2GL0zeU9M/MZ/QH+WW1+V+UkmXyS1p/GMvW1cAJdXJ6h2UT5N+zl8g7S+0sK1knU76HPBG1d6KsaJsnyL+TL1XsiMuvnrtdntS4XQNX2SwnT9AWlS3WwFVM8zKf3ePyX6cGTY9lyTptlLWuCrte3m5WbGNZRXUmaOCqqyfjNra262/yk7dL4qs1feX4vtYVYrcrJv8z7WGa/Ptyblz2k/LbHzYoKLtI/p30rfg5XS5PBF8o6Wfy/le3yv4l7xucHF+3ya9muVqejC6a35Hyk5lUvU/EGP0jxv+x+P/p8jabisXX5bd7vi7G5EfyRPY3lTvu5vbn6TWnT5Z0V5fLZko6IDE9qPgkpmx+ZfWmK/HDSCy7NjFtovyKur/Jf21/UJ6gvCh+jo/K9/f89Hvl/atUH/8AefuqW3aTvP+VqvOIPAlyjLy/cqS8b/yNWFa0rKJ60+VXWNU9D/mlis+Hfh6X//MYmw/GGLdut8tPX1Xex/+a0v38JxuU/VnF5w3/UfocapmKZRXVOzJuV93zkHkqPh+6U9K/5fvCBfE1SwPH4/z0K+TnQt08Dyk7ryk7Rzmm6DiUfw37GAgpwQfjeszMFo9EWZP1yLxnHfkgkCY/4O8nvxdorrxB3isfa2AH+YndXPn9SZMlyczuCyGsIL//ba68UX9Efo/vTPkOvjiE8GJ5Z2n13PSlJb1W/iW3sfyyvwPN7JY4UMjn5F9Gdcp2ln8ZTk7UOUT+q+Pm8pOGL5jZ/SGEleUHsn0LllVUb315B3FS3K4jzOzJeA/lZvJGurn8144LY8wnyBv8svLOx602dNCnCRo6qOBV8XNKTZ8YP7c9MmX3yL/4T5bfv1Wn7Jz491sTdY7XwKBv2fU4U/7FVbQeZfXuSE03s5uKYpHdr+PnJzN7RA2FEDaRX5r1cKLsVfIBaR5O1JlgmUEsq+pk6t1tZvPbXY84UMzylhnAr1MhhL0lXW9mt+SmLy3p7Wb2+0SdDeUnJwsSZR+X/xp4RW76uvIv9S8nyj4p6Q1mtkeNOuvKO9NfNrOZubLJ8kTTDxP19pf0TjN7Z6LOtyX9yHKDB4UQllD8Ui7Y5mPlg6hdlJu+m6SfmNlLc9OXlV86/VBiXstK+ph8IMWncmUbSfp/kvZIlH1VfjL08Rp1NpL/UrZvfj8MIXxFfgL17Rp1NpQf479oQwcNmyK/BeyXiW1eJa779YmyYJkv8RDCWyW92sy+nHhvsiyEsE1c5y3M7CVV0zssW1N+v/12ZrZBJ3Vi2bLy7+Udzey1NbZ5DUnbmNk5+TqZ9ywjvzLpjoKyt8t/+Wy5xsyeCiHsKT8pPD03fTX5pdunJ+pUlR0k/y5quc98MObd5Ym/S2vUWUXSa83stMR2rSBpMzP7V276RPlJ7rOZyceaDxS4uqTvWxyoMh4rJqW+a/Jl8f/7y/sUk+TfhWeYD2zW1TJ5p/lNuennmw8+Vza/iUX14jZsliu7yuIgr6lYhBCmyo9hrTp3yz/33+f7OZk6RYMDf97M/regTlfLQgj7Wxy/pub8yupNNbO/JaaXDaJ8qpntmyqL5RPlx+bnQgiT5Fda3is/OU5NnyTv4z8v38dbffy75LdK7Fuz7EH5ye+jiTrfkF9qb/JkwK7yAeHvkv8YdFDBsorqzZWfkD6mGuchZpYdG6cVtxfOh0IIW8j75zfY4MEJi6avIE8wtM5rsv387eXtp07ZuvJbXlZM1HmZfJDT/DnU0vIrKN5XsKyyevvIb19o+zwk+MDRv5DftnCjpA+Z2ex4PrSfmf04Hhtf6Jeb2QOx7pDpwQdUrnuOUnYeUnZeU3iuUfadmDciCYSQHiW+dXDuapn8cus9c9NPN7PzK+a3a1G9NrZvJWnwCJchFI+aX1avbHq/CgUjgcZGv5sGx/B8K/iSjXVqj/jfryq+hMuePEAMo1Dy9IYmdZrMb6wjhp0raZO123GqLH5fvdhyT9wpmt5JWZEmdeoY7hj2u6btjrY8gBh2rtsxHG/xk+gbdkM7+00ofprVf1LTreTJWL1ownAvIIRwmHz01SAf8OTK+PepIYRzu1x2qfySsL/Ln6bw/fj3p0II/yyZ3z/lvwyl6v04hPDREMK5IYTr4uvcEMLhIYTfhRAekl+qcmUI4aEQwqnBR/KdI/9l5C3x9U1Jc0II74nvydc7M4RwVsH8poQQdg0h/Cy+78z4924xxrXLSqZPKtjeg0MISzSo9+kQwvdDCLNCCI+GEB6Jfx8RQvivEMIV8svOXoh7COGKEMLX5Ld7TJVfmrSMpF0kXRNCeH/JLndTzekKIXy9m2UVdY5ruKxkvdgWihRuszwDWbdeWQzLtqto3WvXiWWF29wkTsGfZFDkgpJ6H6xbp2J+xLCNOhXz63Z7bdImm7b/Jm25STseUmbuibgeX6+a3klZVjYeTeokykYthrn16HZ7rb3NHbT/orbcpB2X1isqG6Y4NTmuEcM2ysZ4DLv6fVJWRt+w87Ju92vK6nXQr/leCOEeSfeHEC4IfoWhgj/l6r789Nb84vnVgSGE9XLz+1BJ2ZEN6hwYz9f+O/iVwNmyr5Zs8+DtHO4rEEIIs+WXJeazLUvK7ztZtotls+XblL8kNsjvIy6cn5ktmVj3IL9v6tca+ii80+X3F/2XxUvFg1869S75PXKbWe5S6uCX898ov/Toj7l6s+QJjU0T8/uh/NaHkzX00R9ryO+BqlP23fh36lEiG8rvscpv7wHyS15uK1hWUb3fyy+v2jV3+c4B8nuO3mhm/87FaSd5UmH1/NUGIYQV5fduHaGhdpZf5pVvAEHSV8xspUQdhe4/4u8e+WWlQ4rkl0itXTC/onovlye/3pyY3yXyRFVqWd+Vj4eQKnuT/PPPK4vhV+Wfc2p+18lHns9bUX6PaL6srE6QfyHlt7dVdrb8MrS8sji1bh1Jze9X8kvRUmUHmNnyQwpC+LG8HZ+YqHOQ/LL45PzkA1KmyojhQJ3SGKbmF+fZ7Ud81m7LFXXKPpOitnyg/DLJfFsua8dBfttbqjPQ6HjYwXGyX2NYdDxs2l6btOXJ8nuf8225Kk5FbflAeaI+35ar2t2TGtqOW/WK2vJS8kvApyTqNI1TUVnZca3oWEgMBxvLMdxZPr5ZPoZd/z4pK6Nv2HZZ2TG0Sb+mrN7r5Oci+f2wUb9GkkIIi+RPvbkx+G2w35XfTvAT+dhOm2Wnm9kVofxR2Mmy4I8T/6Q86dNWnVj2sDwBcmVcr7+b2Wdj2bVmtm1qu/ImtfOmDj0vH7zhrtz0NeT383SzbLH8l+q87SvW4/kQwvYWn2meq7ekmX0sN/2eeKBaxTL3mce/Tw0hZE+ws+6V3w/3u+xE8/twQmYeQ+ZnZm/Jzyz4M4YXmdk2Ncu+JU+0nFpQZ8j2SroihPCMxWc9t1sv+HN+l24lD+J2PSDpeyGE/84nD2L5FcHvP0plt56X36u0onyQuKy3yPeBFyfqrRhCSF0aGyQt16DsxZKUKAvyAbaujn+3WPz/WmXLKqi3fvz3yIL1SMVC8vb9/+QJt/yy3lZQryyGKxSsX5C3raJ1l3y0/nbrBPmze/83V9ayWsmyiuK0gnygm9Q+tbR8TI9FibKPhRCuS0zfQr4vXpMo+3jJ/D5RsO7EcLCyGH682+21QZuc4rOr3f7LPpOitryBfAC7/GdS1o4l/0yKyoqOh43jNA5juELBOjZtr03a8tT4ntSyyuK0gtJt+U3y43+qTRa149bnVdheC8pOLFn3pnEqO4YWHdeKjoXEcHDZWI7hR+TtP/ldQ99w0LJGqm/YtM/TpF9TVm9neT/k7Yn5NenXBPmj1W+UJDP7YwhhlnxA+SXlP6gOmh78Sv3J8qe6PBdCmCbptyGEDczsM0Vl8jEtbjWzT7dbJ5Yta2b7S1II4RhJx4YQTpOPu5GKa5q1Odpi05f8HvZblR4l/itdLrtbPjpoaoTLT5TM7+NKj5h5hXyAktSj8C6TD5aSGuHyOvkVA6lR82eq/miajyv9SJAd5KN61y2bo+JHicwv2N59YlnRsorqzZQP6JJ9/vZqMR5zVTwS6EXyqx1+Jh+c5cvy5wPfFte/7oj/z6n4UX21y+K631tQ51lJ6zZYVrKe/AB2f0GdsicZLJAKnzzwnwYxLNuuonWfo9zjimrMb8jTDzqI0zOKj+NKlJU98WGx0o+7vFzSvJK4F82PGHYew2631yZtsmn7L/tMip5kcq4ST/yIZcl2XDa/YYrTeIzhcLTXWtvcxrKK4pRsyyp/kk1RO54S41TUXpNtOa77kKewdCFOdY9rTfc1YjhGYhjnV9RO6BsOLhuRvmHFdjU9rjU5hl5TEsMm/Zopcb9OPQFrvoY+unRtxadc5aZPVPWjwZ9QfARljTpDymL51+Xntckno6Rew34FgpmdF0LYWAWjxIcQvjsMZUUjXx5bVEfST1P1gt+j8j15huYxeXZmBfkl9ufKxzbIj5j/GfnlPLtLemWm7D3yJMGBiXo/jn+n5rerpGOCP6mhdWXDOvKG/uEGZQs8HOGmRJ13yy9pyW/vxbGsaFlF9VqPu/x78MESJR+5+kx549tRQwe2/KmZnRNvV9g1U/Y3+aVVL5GPcJv3QXkjSfmJvHE/mCi7skHZyfLHjqVcIs/gzk2UXVSyrKJ60+SXqqV8pmA5kj/rOLUcydtB3Rh+rWD9JH/sTqrsaPkBMqWojuTxLRqj5YSCetNUHKdvyA+2KW+RH8BTfim/5GxQeQjhbfLkVspa8i+elE+LGErqKIZHqLvttaz9F7XJk+WXD6eUtf+yzyTZls3szZljZ15RO5b8EuCiY0PR8bBpnMZjDIuOh0erWXtt0paPlo8UnlIWp6K2vLd8lPWUXyrRjiUphHCWitt/UVs+WtI/C+o0jVNR2TQVH9eKjoUSMcyaprEbw73V3e+TsjL6hoM12deOVvExtEm/pqzepyUNubI6qt2vkaQQwqXyH0qzV17fE0LYT37VgHLTp8qv8t7ZzP4epy+WdGAI4duSliwoe60y7aTNOq2y3czsvEzdb4UQ7lNxn2yIkXoKQ1DBEwm6XSZpeRWM3F8xv8lF9TLbUftReKGLT1QoSow0LSurE8uT29u0XhOh4AkNaB8xbF+T9lpWp5vtf6wghsODdtw5Yti+pu2OtjyAGHau2zEcb/Erw/GwfcO9HwZ/nKQs/Sjs5KPBY501zey2duvEsrXM7N4625EyEoMovkl+Gf4c+Um55JmljeSDU3y4i2XbyC8rOSM3/Y2S/iTpHQXzO03SO+W3LuTrfVOemMj/Sv4XSa/R0Ec/nhHn8x354Bz/kf8av7z8V/yvyDNQ+Xpnye/V2T0xv+PlYzsUJUYKkx9FZXFZRXXKHndZtqw6j9Y8Q9K/5FcU7CHP1pn8aoUz5Lcx/EB+H889MYZry2/n+KI8M7in/GqEVr1WNu3NuelnyLPMZds8EjE808xmNYjhmfKMdlkM87HIxzC7X3cSw9VLtqto3a1unViWerTqGfGqprpxag3WtJf89qBsWau9vj7GJtteD5ePm5JPPN4vf2pIqs6PJR1aMr+liGHHMXxM3W2vTdrkfXXrlH0mKm7L/5IPJrWc2m/HZ8i/dw8pKCs8HnYQp/EYw+TxUM3ba5NtvrNBnaK2/A/5lYGvU/vt+Er5lYhN2vLPJW3X5TjVOq6VHQuJYd/E8Ir4904F86v9fULfsPO+YQd9ntr9mpJ6Z8n3m271a0Z0P1SX+zVmNkttGokEwixJb7b0EwlulrRJF8tul/Ss5Qb6C34p/AMV81vN0iP+z5YH9lQNfrrAYfKnAXxaQ59W8C75uAr5Jy28S9Ix8ntQTsrV+5V8Z3pvYn7bSFpV6QTHRfKERJ2yveLfpyXqXC2/nCe/vfvG7d2uYFlF9T4n6RH5pVb5JzdsIe+gnZS7KuID8jEPip7QcIGk/0nU+0d822tt6BMf3itPwoyXGB6g8qdcNInhgfJ7uFLbdb98QNJ82aHx7x/XqLOvfHCfJ5R+4sfy8hOBOnEqe7pIWXv9hvwS4XzicWdJR0n6eqLOz+UJztT8vi+/PJAYNo/ht+XHym6117L2X9QmPxbj9/sadao+k6K2fK2ku81sR2VUtOMDJH1B3klMlRUdD5vGaTzGsOh42LS9NmnL0yStLB9ErU6citry6Sp+ulRRO95Ifs/vN5Vur0Vt+VfyDux/dzFORWVlx7WiYyEx7J8Ylj3lrMn3CX1Dddw3bNrnadKvKat3lKSH5U866Ua/ZiT3w273a/aVdKqZHaF2WJuDJTR9xeBOSkxfMga5m2WzJd2emD65jflNLqm3RMGykoNNSHqmJB7Jsji/2UV1JK2QmL5iw7I5Sg+iuGLJ9i7ZxrLajpO8odSOU0UMb5F0CzEc1hiWbVeddS+rs2TJ+oWRjpP8fsH89DskzWo4P2LYeQzL2lCqrKq9ls0vFadbJN1Ws07lZ1JQNqesTXbwmXQ7TuMxhl1trw22uXRZDeNU1g+Zkpi+fpMYDlecan4mZcdCYtgnMYzzK+yvi75hO/tat/uGjfs8ZftTg/2w8blcD+yH3e7XLFm0fqnXJA2/EyRdFUI4Vf6UBMkv79hXnnnsZtmL5I9W+Vlm+rryjMsZJfM7Q9K1IYQLEvUeUfrxj09JWi2EMMHMnpek4I8efJekJ4MP2HhSblkHxLJ3SfpTrl5o/Z2Y32IVP9JQDcpCa3kFdVLbu0Yby0rVK3u05qIQwhflmc4HpRfuyfqApAdCCGfLs4XZGL4/lqXqBf8zrJaY37MV604M24th0XZZQdkL+3aNOlWPVn2+oF5ZnJ4raHdV7XWR0o9kvUrSriGEHRN1HiiZ38KSbSaG7cVwkbrfXuu2ySXksapTp+ozKWrLD0naJISwj9pvxx+QfyZFZUXHw07iNB5j2M322qQtL6n04HBVcSpqyw9J2qigTRa143vlcS9qr0VteVX5qN+pdW8ap6KysuNa0bGQGA42lmMYZ104P/qGI983bNrnadKvKau3SNLyDc7lemE/7Ha/Zo1MeaWRGkRxcw29t/9MM7up22XyS2J21dB7Ph6rmN+KqXrypwQcI8/0ZJMLm8qDv7nicz3lTx24RD4i6es1+P6Se+T32lwkv9zsdbl6/5bvCDsm5nel/D7MVILj4jivOmV7xWX9KVHn9Lje+e3dKJbtVbCsonpbSHpavlO2GlvryQ2Hy++n2kN+T5XkI9CeKX/yReoJDWfK7+06PFHv/Lhduybmd5f8ci9i2DyGV8nvdUtt14nyUXrzZVvFv2fWqLORpB/Kv8xST/z4tfzWoTpx+rb8KSH5dlfVXleSj4+STzzuJ7/3eKlEnZPjslLzuztuGzFsHsNF8lucutVey9r/6Uq3yW00MN5OnfZf9pmUteWr5fFttx2fKX/s7cEFZUXHw6ZxGo8xLDoeNm2vTdqy5Jfs3lAzTkVt+e9xvV+j9tvxvvL95RGl22tRW75Nfn9u3Vg0KSs7rhUdC4lh/8TwnPj3WxPza/J9Qt9w8Pya9A2b9nma9GvK6i2UNE/+fdSNfs1I7ofd7tdsJOkTlnk6Q5kRSSCMdTEblR8oo/X4R4WGTx0oqpeaXpTgiImR2mXx76I6hdtbsayyeqtnp1vuyQ0jgRh2rmL9kmXyLGitOpm2ldzmTuJUt72WJR7bqZ+YHzHsPIbdbq+126T8fsva7Tiufy+05W7HaTzGsKvttck2dxqnOm25F46FHZbVPhbGcmLY3zGkb9ihbu9rKjmGxuV1fT+kXzMQp7bWd7gTCCGE5eUjga4t6RwzOyVT9nP54BVdKQshrCPPujwg6VxJPzCzZ2PZXyRdXzC/k+WXAq6VqHe6me1Zsm2rWu4RGiGEreSXgqwt6SIzuytT9iFJfyyo90pJD6XmZ2bXpdZhrAghLNGKaWbaKpJWkcf9CjN7OlP2Fnk2b21J55rZ5Zmyr8pjmKr3Yfm91fnpg555OhaNxxgWbbOZPVy3jvy+r9rt1cxOKFjOrkV15AfjWvMbLsSw99Rpy8EHWfqh/BeWOu14N/kVHsmy8XQ87JcYjlBbPlh+SXKtdjcW2nKT+JXVEzFsTRsLMTxS0k115zcW0Dd8YVrT/XCKpInd6tfE8v7fD63NwRKavuSXVhwhf3TGmfH/L4plj3WzTNKFkubKH//yE0mXS1o51nm8ZH5PyC9TTNWbJX/0xt2SjpO0Ypz+bvmBb4akGyVtn9nmB+Qjlh4tv8Tsk5my2+WPrhpUr2J+18svk7lUfonLEpmy8+uWyQ8c9xTUuTi1vbFsRsmykvUk7RK362H5pTRTMnXulg/Mcrrio6gyZQ9L+q38cqRrJB1VVU8+cuvCgvkRw85jeFPJdl1fsO5byccLabtOpt3dU7DNyfWoiFOy3bXRXmdI+q58tOv9MtO/E+eXqlM2P2LYeQxrt2WVt9ey9l/UJteRX6JYt/2XfSZFbfIX8id3fFpttuM2ypIx7CBO4zGGRW2oaXut3Zbjsp5uEKeifsh3JD2pGu04ll2j4vaabMsV6940TkXH0LLjWtkxmRj2QQwr5kffcBT6hhX7WtkxtHa/puIY2vRcboZGeT9Ul/s1sezK7LaUvdp6UycvSTNy//+KfNCXlSXN73LZ9ZKuzUx/b9whNqw5v2y9p+T3mK0g6fOZ6TMkXR/fv4P8UZB7xf8vUHziQ6x3jqQfxv/Pl7RGvl7F/MoSHLXLVJ5oSW5vG8sqitNViiOtS9pbfs/NTpk4LRf/niK/R/VTrbLM5zFJvpOfJk8UJevJP/+ZBfMjhp3HsGy7itb9n5JurVMnlj0taYuCbW4Sp2S7a6O9Pq50svKFY02iTtn8iGHnMex2e23SJpu2/7LPpKhNXidpep123MaxodtxGo8x7HZ7rb3NFcsqi1NRP+T6TJxWUBvtuI32miwbpjg1Oa413deI4RiJYcX86BuOQt+wg2No7X5NxTF0hpqdyz2uUd4P1eV+TSyb3to3ql4jkUCYJWlCbtoH4go/2+WyhZLuyk1/g3xHLJvfM5KWKqqXm75L3PFu1eBkxRryrNOhyjTOWDZR0vGS/iBpYa6sVe++kvmVJTialN2k9hMtre3dqeayWvXm5Ja1hTy7uWciTstJOk/+XNZBcYrlX5cnfRYV1HtYmYRVbn75ZRHDzmNYtl1F695OnVRZdpu7Ead222u+rJV4nJ1bVrZOPrZl7Z8Y1o9hk7Zcp7220ybz6960/bfTlh/V0ER8VTtOtdd2jofditN4jGG322s723xHjWW105YfUHGbLGrHKyfK2mnLj0u6cZjj1M5xrVv7GjHs3Rg+kYtTp98n9A077xt2q8/T6X54l5qdy/XCftjtfs1O2flVvdp6UycvSd+X9IbE9N3kX+rdLPt/ku5JTN9GfslN0fzmSdq5oN6Tkibnpm8lzzA9lpv+Ykl/lY8snZrft+UDg2yYqPe4hjbc1vyeV0mCo0HZIkn3l9RJbe8cSc9VLCtVb6GkR3PT15Zn/Z6TtHWubJJ8xOHnJe2WiOGHY1mq3v2SFhfMz4hhV2JYtl2pskWJda+q0ypbvWCbFzeI02Kl21077TWVeHxS0gMldcrmRww7j2G322vdNrlI0iM161R9JkVt+Xbl2qRVt+NWey0r63acxmMMu91e627zAklPNohTUVt+WIlnmKu8Hd8o/yW5rL2myh6U9PwwxClVVnVca7KvEcOxE8M5+Tjl5kff0Ea8b9hJn6duv6as3tOSnkrsg037NSO5H3a7XzNHue/ksldbb+rkJemVioM1DneZ/LFgKzeYX1m9/RUvj8lN31XS7xLTl5B0YP6Dy5S/UdJGiemvkPTZgvn9qmBn3EaeQatb9r/y0TZTda4v2N515Y93KVpWUb395c/4zU+fLH+UzGoFcdqjZJ9aK1UvTn9bQZ0fEcOOYzitZLsuLij7pKQzatZZV9LZkl5esM2/axCnnxS0u6r2eqzSice9JN1aUGfjkvl9nBh2HMNpXW6vZe2/qE1+U9JZNetUfSbJtix/XvOrC2KRbMexbI+SsqLjYdM4jccYTutye23Slg+U9H8N4lTUlleU9IGC7S1qx7vJO6VF7TXZluXHmrd3OU5FZWXHtaJjITHskxjKTwg3KJjfNNE3zJaNVN+waZ+nSb+mrN6rJR2ZmN60XzOS+2G3+zXrSvp50b6Rf03Q8Hu/pGtCCKeGED4QH6ExXGXrSvpDCOHSEMK0EMKOIYTQxvzK6k2RZ3nyPivpihDCptmJ5qN7fkzSqSGEg+Ponlmfl/T2fD354BpWML9z5M95Vq5sunynq1Umvzxnt4I6pyixvWY2V9KPS5aVrCdpqqRfhxBenKvzH3k27MshhN1CCEvl6n00hHBFCOGIEMLUEMKkTNmZBfXOlPTGgvldUbLu0+qWaXzG8JmS7bqoYN1fLI9h23Vi2b2SNijY5pkFy5qq4jhtrES7a6O9/kqeic77iqQbCur8tmR+k1PrTgxrxfAWdbe9JutUtMmb5b82tF2njc+kqC3/QtKRNdux5JekFpUlj4dqHqeysn6NYfJ4qObttXZblrSa/MrLtuuUtWX5PbV71mnH5qOvP67i9lrUlqdo4Hns+XVvGqeiY+hUFR/XksdCYjjEVI3dGF4i6ahufZ/QN+y8b9hBn6d2v6biGPp1Sfd0q18zkvuhutyvMbO5ZvaRxHKShv0xji8syD+cN8t/uZ8sD+R58ntGXtrlspmSXicP7A7ycRjOk49KuWLJ/JaRN7psvcfk97RsEud7rnwEzxfF9+0mPwj+O87nIjN7Ou4crfK15IOCnCvvNL0uUe86STun5ifpE3F9l5DvsOfKR8q0EMJhdcskfbGkzj4xPi/Pbq/5c0PLlpWsF7flzZJeLz/IXCDpPDObGQ9ar4nbvIt8RO7z5Y+VmR0PUlNj/VfLBws5T/7lsl6i3gXyDtWQ+cl/7SSGncVwm5LtKlr3N9WtE8t2LNnmJnFaXc3a6zslbS+/X/u8OL8HpBce/ZOq83f5fXSpslXlVyERw+Yx3E5+nO5We23SJg+qW6eNz6SwLcvb7VS1347PlV+2XzS/5PGwgziNxxgmj4dq3l5rb7OkTevWqWrL8mNUrXYsNWrL8+WjiG/ZxTg1Oa413deI4diK4Z0a6Ht39H1C37DzvmEHfZ7a/ZqKY+iDKtgHm/ZrpJHZD9Xlfo2ZPaYaRiyBMGihISwt3wHfLOmVZrbdMJdtHqe/ycx2badOql4IYRv5h/4m+eAXF8l3nKslZXfOBfIP4/txPktI+q9Yd6qkeWb21hDChFQ9+WUpqek/09AERysxMr9B2T/lO9CQOmb2YMn2zipaVkW92zRwYNhK0rXyRvf7GKc1NdDgNpI/a/aQzOexfqy7m/xeph3K6qWmSzqMGHYWwzg9uX5mdmXJuj9bt04sWzmzzVtKmt7a5jbjlK+TbHdl7VXS51SQeDSzxUVtvGh+sf0Tww5iKGlfdbG9ltQpa5P/kCela7XjxGdSqy3XbcdFZSo+HjaK03iMYdnxUM3ba+22LL9/tUn7L2zLTdpxjFPdtvzVYYhTk+Na02MoMRxDMezi9wl9wy70DTvo89Tu11QcQ/+oLvdriup1eT/sdr/mPDO7UlWszXsdOnlJmqA42ISkJSVtK2mlgvceUjKfojobybNBe1asx7qSVoh/T5E/yuNlmfLt5L/M7C5p04p5LR+XeVyibBVJ7ympu1bB9GS9kumbx533/G6UVdQp296m9V4h6Ssl+0zyntXWflSnXsl0Yth5DMvWL1nWpE7VNncQp1rtVdLSkt4iv3/z6nbqVJURw67EsNvttXabbNqO24hvYVuu247LyoYhTuMxhl1tr022ucM4FbblJu04Va9inl2PU0VZ7WMhMeyvGKami75h2/VKpnd1X2u6P3VQr+v9mpHYDzvYd0vjlH8N+xUIIYQ95ffoPS9/JuWX5c+g3ESeBbkp+3ZJX5KPB/AGM3tLnMfmkk6XX4oR5CO07mZmD4cQ3ifpa/JfMQ6UZ3D+n6RTzOyFeYcQDpf0Ufl9H/8rH4vgMvljKy6J/z4u35Euk/8i8qyk90laVj6Y0lpxdvdKOtPMZhVs8//IG9Ta8suFfpspO9YyWb9cvZPll6r91czuzEz/kHwcBJnZAyGEVeVZq1vM7MbEfL5jZl9OTF9OfonO3ZIetvjhhxB2kSd1bpLH+AIzW1iwjq+V9KCZ3RJCeLV8cMpZZnZ2nP9u8kvqFssv7blAfsn2nhocv9PN7PzUMuJyfiPPhq0lv7zmB+b3JCmEcLqZ7ZmoM1HS3+LrPDO7LFP2Vfl9sMRQHcXwAklmZlfFdrmbpJvN7JzEvE42s/fnpq0vv9ztJnlm9CEzWxhCCPL7oVsxfJF8cKC7E/NdUp6lvc/MLgoh7C/pVfLM6oXyBGA2fr+RZ5IPlCcI18zGUNIJrbgklnWumb05VVYkhHCB/N60ZPuX9EsRw1JtxPBbUvO2nGnHt8tj+GzdttykHZvZ8yGEXVWjLYcQ1pF/R92vNttxLPu5/Oq4tdXB8bCNY+F4jmFbx8NUO47TO2rLFe34uBi7d6gLbblJO471ytryHyV9r+mxME5vJ4YvkXRYtl+VqU8M+zyGIYTl5b8yX65h+D6J0+kbdtCvidNb++Fjkv7V5X5N0X54qqR9NDL9mmHdD7vxnVxre2z4EwjT5Zd3LC2/12L72DjWk2/kH+WPvQixyqclHS3po2a2ZpzH2ZKOMbNzQwg7SPqbmS0Ty66SJxMeCSHMiMv5o3yHeFo+WMSp8hE4t5OPc3CnfCTMeSGEZeUJiXXj/9eXdJSZ7RVCeKOkn8o/iFM1MFjN2vKd9FQzOyKxzfPlA6JcIelD8kTE/ma2KIRwrZltm6jzHfnAjP8n6e2Sjjazn8SyufKdPchHVv2AfHCMV8d1yidh3id/tMpUM9sqzuM18oF4bov13mt+mc8X5A3nHPkYDFMl/Ud+UDlFnqVqXYZztPwSmEnyS2NeH9+3c4zR6vKxHHaRN5AJ8stibo5xzMbv/fJ7roYciOM23CvfF66Qf8G8Qj7a8CMhhOvieub9SJ49+3KMwd/N7LPEsGsxvC8ub5L8JHNHeaf8jfL7Fefklr+L/FF9V5nZ7iGEPeRt+2/yg/qykjY2s/khhO/Jn097uvz+sPfK2+VtMYZ/MLN5cT1+E9dhGXnSbzlJp8nHCllHPjruW+QH6sfln8398i+Lk3IxPEDSBvLEZSqGrUsDW1+0h5nfT7etfP/IfwkG+eVkP1K6/RPDzmPYpC3PlX9vHJprxxvFeb8irlNbbblhO27dp7xy3O522/Jp8ssTd1H77TjE+Z0hv1ey3ePhXvJLX2/KzKfqWDheY1jUlj8t6SENtOVWO75Y3v9ZI9bvuC2XtOPXS9osxv0far8tf07+K1S+LRe247gtN2hoO27VS7ZlSYfL7+FtJS3bORY2jeEJ8se4XaP2j4XEsH9i+IMYm/eqO98n9A077xuW7Yf7S/qkmR3XpX5N2X74ibjM76oL/Zq4HiO1H3a1X5NY33LWxmUKnbwkTc/8fUOu7HpJf4jBWiZOuz3+e21qHvH/8xUv9ZDvpEu16ki6MfO+HSQdFYP/dJw2Uf7lPiHzvoWZvyfmlr1I0hKJ7XoifthP5F5PelgHvfcr8qsaVi6o05rXc/H9K8QP+ofx/wvkDWJl+dUbq8fpK8oHA/m1fGc9IL7mxX/vzKzDJZK2jX/fonh5jfzXlaXj35PislaU9BH5wBsPypMaO2sg0bOMPEPY+syWkD+PtvX/VRQvj5Enay5PxC/In3t6u6Q7Mq/W//PPNn5vXP6GJfWeUXx2cNyW4+QHjxcRw67FcGJc9yckLR/ft3Qs+7X8wNQ6QN0v/+LYOb7vcknrZ7Yv2+6u0eA2uUADX5DHx8/jvPiZ3JBZvwclTcwcT66Lfy8jP7BKfuvSwnz8Mssy+ZfZJYnXYnkmfQX5VUut+C2Wt/VUnXzcs+2fGHYnhnXb8p2SDki04w0kLcgsp922fIfqt+Otssuq0ZYXKfNMdLXXjge1f7V/PLxH0qOJ+JUdC8dzDFNteXrcnqka3I53ljQnM79utOW75SOW59txaK1fnbYsb5PzVaMdt9H+i9ryTfI+W51jYaMYxs9kZiJ+ZcdCYtg/MXxSg49RnX6flB0P6Rt2vh/eImlmzWNh0/3wduXOMTPLKmuTvbAf3qnu9mt2TsWh6NX2G5u+5Aed1gFoh8z0iZkPe48YxL01kEB4XP7YkLNioJbJ1L0jfljfknRM3PG+Id9xP1/QmM6VZ2fOkGdcfiXpPXEHvCP++x75c0SPyuxkiyStl5jnvSp+hvmzyuzwcdoH4jo/p/QzVmdJujsXn+PlCZbsjjAzV2+mPGv3W0lrthpE/DebCLkm11Bvin+fJ2nF+PdSynXO5FnPQ+XPqH02877HMjvkRPkBrnVFy9KKDVKeMb0tsb07xNiuWxLDpXLT3iB/vupzqXryTOzduWlfj/tW9kuRGHYew+m598yQ9Bl59nnrVgxz8bsyV+cJSa+Lf/9JsZ3JD6Dzc+9dQn5Z/Slx3ZeUHwCfVBwbRZ6tvTn+vaIy96DJOyPv0uAvognyK5XmS3ppQQyfyf1/F/kJ/W3KJCtrtP/sSQwxbBbDRXXbsgracfz/U4pj4aj9tjxffvLWdjuO/18o/9Wl7bYctznfJkvbcSuGiWmlx0P5yehD+fjFf4lhcQyz6zdB3j8Y1I4TMexGW35c3j/Kt+OlYpxeVLMtz5U0o2Y73kneIS1q/0VteYGku/Lxi/+focSxsIMYztTg/bydYyEx7JMYKte/zsSv0fdJIob0DQemdbwfyq/AmJPYB5v2awr3Q/lVGHMT+2DTfs2I7YdF+2D8f5Pv5H/l16/s1dabOnnJH3OxVGL6FPllPq3/Lyu/vOMf8f87517LxemrSfq4fLTLj0n6oXzAisMkfa5kPSZJ2k9+68Ek+aVax8gv/5os6ZD4/49oIEu1tDzjc6s8AXFcfJ0n/5Xm0IJl/Vs+hkN++m6x3g6Jsr9I+m1i+rfl2awl4v/XzpQtpYEs3SvkGajPK2ZG485/nfxXxSczO9DL4w5+cnzdJulEeZbqzpIY/kzSpZKuip/VWfIM2gXyRNH58f+XSvpyrDM1rsdN8X0XyBvRFZKOkPTygmX9SYlsmPz+qFmpevIM3bGJ6R8mhl2J4fMayIJnD7aTFQ9k8ku//iBvS61LslpX5jwjaY34viXjOlwiv6TsLPmX5iUxDnNKYvhF+cHzLvlB76+Sfi7pPkkPxL9vlvTB+P5V5W3yd/LO9uz4eihOO0TSJgXLukPS5Ny0reQZ9McK6pym4vaf/SWBGDaPYa22rOJ2PEH+pT9TNdqy/Kq5K1WvHa8U5/1v1WjL8s7Xj+q041jeur2v9vEwH7+KY+F4jWHp8VC5dhzLutqW43bdoaHt+Hr5VYzXqV5bvkzx5LFGO54Tt6eo/Re15ZsVf4RJxS91LOwghvMlvb7msZAY9kkMJX1f0tcT0xt9n1QcD+kbdr4fbiA/Ae5Wv6ZsP9w27nPd6teM2H5Ysg82+k6OddcrKsu/RuUxjmNN8MfL7KDBg5RcZU3uGSlextKSZGYLEmXby7N6z+WmryVpMzO7KP4/yHf4V5rZe+M4E1n3mdmzIYRV5Aeep+UDbkySX7p6vjxD+LeS9Xylr6ZdEULYUH5fzVz5uBO7yUf4nGlmF8b3T5BnCFdUJn6WeV7qSAghrCvffmLYUAjhRWa2KDF9FfmB//rMtLfKR+VN3YOnEMIK8rj/K4SwmQbH8CpJG5nZ7JJ1WVOSzOy+OK83yGP4tPxetxvM7OaCuivHuo+0sc37y7PlV+Smryvpa2b2kap55OoRw4HpTWNYuy3LO15Z2Xb8WvmVaW9SjbbctB2b3++4unr8eFjzWDgeY9hWW65qx/E9K6hhWy5qx+aPK9tCXWrLvXwsjO9ZQcUxfNzMbimpSww1bmNI37BDw7Ufyq+w6kq/pp39kH5NPSQQOhBCWM7MnkpM37TkIPlBMztx+Neu91XE6Y2tg2Si7Otm9q3hXbuxgRh2riJOtNc2EMPONWnLtOPBiGHnSuJEO24TMewcMewMfcPO0a8pRwKhAyGEuWa2brvTq8rGm6ZxIoYDiGHnOojhcWZ20PCu3dhADDvXJIa048GIYeca9mtoxxnEsHPEsDP0DTtHv6bcpNFYaAhh9aJLbMrKRnJZrbIQwmcLZr2XpJeEEH6cryppreCPQhkyW/kYDuNGIj4vFElaI4RwZkHZOiGEJwrKlu7W+o0FxLBzBTGSPBZrl7XXEMJKBWVv6db6jQXEsHMN2/KbJU1KtOVx144lYtgNJW15qqTlEm2ZdpxDDDtHDDtD37Bz9Gs6YG0OltDNlzIjRw53Wafzkw9s8d/ypzxkX4vkA1gckHg9L2lrSevlXlPk96jkl3VQwTokp8eybRuWrV5neofL2lY+sMdBJXF6q4YOmDlVPrjKkKdVxPkOGSVU0rSC9yanE8OuxfBtdcs6iEWTZb0t/vtYRZyK2qup+FFI+VF4jytZv7IyYth5DGvHo6K91m7L7axDw7b8oKR5BfNtux23UdZku4hhoq20O73pvtvBsqra8qOSHum0Hcdl1G7L7ax7t2LYwbKIYR/EsCK29A0HT5tW8N7k9OHYDyti0Xg/LNkHW3HaeizthxX7WqP9sLBO3QrdeKngmZvDUdbp/OSPZHlFovxiSQ8W1H1S0msKylJPWhiW5EedsuFaVozTqwrK50vapaDsLiWeVhHLvjfa20UMey9OZdPlT1EpitMDJe31CRU/Cin/OJ4xv68Rw+GdX5O2LH8Sz/SCOm23416JEzEc/WUVtWX5o6NnFNRtux33S5yIYf/GcCzFqaisybEwlvVk33CUYjjs/ZqR3K7hiFPRa1RuYZA/RqNJ2dkNypouq1X2QXkmNG9vScunKprZi4tmamb7JyaHgrcXTR+OsuFa1t7yqziGMLNliiqa2XolZYfVWA9imC4bzRiO+GdiZm8uqmhmq5fM90vyEY7nJsq+n/v/QyXzKSsjhgPGcgzbqVO7LZvZVyV9taCsTjtuWtZrx1Bi2OGyitqymR1YUrdOO5aateWeilNZGTHsfH6jHMNuf5+UldE37LxsWJY1Qv0aaeT2w+GIU1rdjAOv7r+UeeZnO9Nj2Z4Nyw6pM73DZRWWDUMMJ9SZTgy7FsNkFrusrINYNFlWYZ1eeRHDrsSwdjwq2mvtttzr7biNsibbRQwHl9VuQ91uy03aeK+8mq57w/bfdFnEsP9jWDsWsYy+Yef7RnK7ut2vqSrrhVcv9GvKXjyFAQAAAAAAVJow2isAAAAAAAB634gkEEIIkzJ/LxdC2K71+IuyssR8VilZxiqdLKvOepSsQ+H9MiGEt9WZVz+riNO2JWV9/1zVdhHDzlXEifbaBmLYuSZtmXY8GDHsXEmcaMdtIoadI4adoW/YOfo1bRqBezg+IB+EcLb8Wcy3S/qrpLsl/ayk7Aj54zD+KWkbSTdKuk3SPZIOLyh7VNJ/GiyrrGy/xDZ1MvrxkpLeL+kN8f/7SzpG0qHyARvz0z8uaYk4bdW4vVtJWi43/8KyWL6ipOVrTG+0rKr1aDdOVWWSNpD0eUk/knSUpIPlg1omp8c6QdKOkt4RXztKL9zGU1gWy1eTPzZnW2Uef1MyvdGyqtajyzHcVb7vnxlfP5O0W9H0ina+ad2yov2jjbImyxoyvYMYTquIxderyhTbdK5slaqyJq8my2p3HTqNYdzXDpQ0JVf+oYqyCYr3X8qPqdtKWin+v7AsN58h01JlRfPrxjo0jaEGvk+CpHdLelf8+/WSfizpkLgOhWWJeTa5f3f3hmVNllVW1u3Rqi+uWyZpufg5r9DO9Lr7YafLamM9msSp1Y5XyU1/b9zXDiop+5gGf8fuIulz8j7YkkVliXXYSNI7JW1eUvbyJsuqsx5diOFeGjh+rCrpZEnXS/qdpA8XlJ2n4jG0tipZZnIfKCurmF+jsmGI4VGSXp0oT07PlK/b2m75I/r2lvSyNsomZeaxnKTt5N8NyekdLquwrEac2jlHWUnS1+M+FyR9RdJfJP1E0ncS038gacVYd7u4H++uXJ+roix53lA0vcNlFZZ1IYbTMn/vIj+HO0PSafJz2o2Kpsc6Tc8bkuchZWVl82v3NexjIIQQro8Be7GkmZK2MbPbQgirSbpT0jolZdtKWkG+k77VzK4IIWwm6RpJr0iUzZa0QNKeDZZVVHahmW2V26bpZrZNYluT07NlIYTfSJokaRlJj8sPLqdJmibv8N2Qm/76uJ3LyQ8a60qaLuklkv4u6Vh5o06VfVfeyPeI9e+Nq/OH+J7dc9NPiMs8qsGyyso+ZWb/qROnihgeKn9+6z8kvSUu63H5ycbd8oaZnb5X3LaDJc3JbO/a8gb9C/lBMVX2v/Ik2ORc2TPx7yVy0x+Xf7l/tsGyysoOMbML6sSprCyEcLSkjeO63pNZ1nfj31/KTX+/pDlm9qmC+c41s3XrlDWp081ldRDDa82sLENdtn4PSnpW0lLyRwgdZGZ3xrLZ8uPCoLIQwpaSrpAnSM+VdJiZPRbrXC/paUlrJcpmyY9pdZa1i6Tz5Y8oytcZst2dxFDe+X1NXM7bJR1tZj+J5Q/IE7qpstvkx63n5W36y5KekrSJpF9K+kiibEtJi+J2fUj+WL8N5CcI/y3pM7FOvuwYeVvOz+/lkibKR8Budx02kfQxMzur0xhm2vGx8uPsknHbXiRP+r1V0uYxhqmyNSWdnp2lvM1fFv//99z078QYnpWr81N5QmJHSf8uKHu7/GSnzrJ2zkzPl8nMjkrFQwltxPC6fJH82HiLpJfKj8epsjXNrHXl42sk/Vb+Q8Z2kvYxs3Ny0zeSdImZvT/W2Vz+GSwR53uemR1cUHa1me1dc1kzzextiTobSfqomZ1TJ04Fsb3WzLbNHhtCCF+V9F9xeW+T9FozWy1R9iP5Y60PCSF8Qf49fY78s99K3rl/LFG2sfzR2g+HEN4n6WvyvsCO8n38VYmy90j6hpl9v+ayysquNrMvdTGGN5nZ5nHa7+TH/D9IeoOkY8xsuUTZXPkx6EhJp5jZTZn5Lpb/GHZqouw5SX+TdIqkP5nZ41VlFfNrVFYQj05iOE/+iMJV5YmXU8xsetH0WPdwSR+Vfz/8r/wHqMsk7ST/oXKLgrLrJL1J/uPjp+THuzskbS0/5t6fm76x/EfPnRosq6zs+OzxsAt9w3Pkx+vlJW0W//69vA8tSRflpr9R0uvkfYnH5edml8l/nHxW/h16eEHZt+Tfj1M0+Lxhhvy8Zx0NPZ/4faxXd1llZe8zs7u7EMPWfvhdSavLf4jeU/75zZb3NWbJH1OanX6I/Fx2P9U7N9hc3v+Thp6HHC3p0xp67vK4ys9RBp1rlLIa2YYmL2We5SrpvlzZgjbL8s8Kn58qk+90MzpcVr7susQ2fbtgW8t+IdkhOz95EuFBSRNb0+MrPz3EHWST1nwknRT//oj84FVU9pCkqfH/75D0Q0nLyhMmZyWmfzsuu8myysr+WCNOe5aUrR3/vT4Tn2Uk/S3+fbPis75z09eVf8lOScxzfflBuahsoaQdE2Wz5SfU+ek7dbCssrJZXY7h7ILyou0K8gPPjxOvn8R1T5VdGuPx2dzrc/LnFOent8oWNljWzIKyn0h6omacykbunS4/IUu9npRkFWVbxPnsLT+A7xT//3SqTN7puFX+hfp5+RVXG8b3PSW/aiRVlpxfxbKuau1riTrTuxzD6xV/qYnrf46kH8b/Lygpmy//cl4/xrV13FmvpGxGjM0rJT2s+GxneZL6SfnJcarsqYL53RDnWWcd1pOfdNT53kjGV5ljYfx3CfkxeMn4/0mK32sFZYvlHemvS/pGfD0mbz83JKZ/I9b5i7wjeWJ8PRn/fb6k7NkGy1pUUOcb8hPBbsbwTEm/lrRp/IymyBPR60m6sKTshsy8LpG0bWbfuDoxfQNJT2fqnK34S7b8O/OpNsuaLCtfltoPi+JU2o7zxwZ50m/ZzL63oKDsBg3sv1dLWjqzfy7M1Ckru0rSyvHvZUrKbtRA36vpsvJlqb5hJzG8JTPtmtx7FqbK5MfRmyX9j/w7Yqb8JGlKLHtZQdn18uTOb+THhjMk7Stp6ZKyGSXzK1tWYVnN9tr2fig/Wf9a/Nxvlp/Mb5yY/g35d9zSklaWH7NWjfNYVt4PKStbRQPH+db37qw4//z01dqYX5OyG3Kx6LRvOCP+GyTdmymfEV+Dpsey+Zl1Wl/Sn+Pfb4wxKCp7XOnzhtvlCdX89I/IvweaLKus7IIacWpnP7w+M22SpMsyx6EbEtNXVLPzhpsk3ZGYvpO8D5U6d6k6R5mVn164ve2+selL/uX8XXn252J5pvTV8ob7UEnZI/Ks4BfkJ9afkf/KdkDc6VJl18q/3Osuq6zs/C7H4wZ5dnJF+YGgdVnTjfIDT376Usp8ecRp2cvQ65RdE/+dKenm/PQG82u3rO0dss0YXi/pRTbQ8K7OTL8xPz3+f5Eyl5Vlpi8pv5qgsKxgHeZIurWgrHR+DcuSy+oghtdJ2r7d7ZIfxBfLL0k9IPF6vqDsGfmXyzcSL5NnZIvK6i5rQWw7qToPdzF2E+S//KxWUP5cSdkzuf9vIf81c09lEqO5sjty7WkXDZzw5+uUlTVZVrZO4aV7DWOYT4pNlGfm/yBpUUlZ9oQk33manyqTd2Jbl2jml5utU1ZWNL+21iH+v2sxbK1H5u/zStYjX3ZjjOX3JC0Tp90uT7YOmR7/3V7+i8rHMvO5o42y5DwrllVYNhwv+S/L/1C87SK7rKKyXDvJfodem9k38ieC2c9kesOyJsvKl3VlP9TAbTo3yy81foX8yofsexamyiRdrtgPkV+N1LoMein5d8bLCsoWSFor/v8SSUvFvyeWlF2u+L1Wc1llZTfUjVdFDP+f/JfVpeV90L3i9F0k3VdQNlvS3zPz2kF+Bek9yiSdysriPN8tv/r0EUmPFpQ9J79ipPGyEmWXdzmGQ/Zr+VUkDyjXr4nTv6v4XRP3n4eUub1LsV9bUJb84VF+kn1dfnq2ToNllZV1ZT/MzO86ef95Xfkt4VPi9FbSJT99ZQ1OcE1UwblBWVn285Ofo8zKT68zv5plN3Z5P5ypwbesXJGZfnN+evx/k3OU0vOQkvXsyrnGSNzCsLz8Pn6Tn6DvJr8kfK78l++9C8qOl58kmPzy/v3kl6jfJb+EZ99E2b3ynfyhmssqK/tvM7u/i/H4jKRPynfgI+W3F9wuv6x0KfkJUHb6TvG9p8iTG++Qf4l9KISwhPyy5u8XlD0uT7RcEsummtk7QwgXyU8MtstND/IsXdH8ypZVVnaDmW3SxRh+Sv55/1t+OeT3zOzEEMKX5ZdDnZKbvqqkK2M8TpUnmSS/PGpf+VUXqxWUzdfAJT/ZsiPkmdjDctPfL7+HbKkGyyor+72ZtW4v6FgcJOZn8kvcW7cqrCP/tTDI97ns9P/EaZ8ys8sT81sg6fX5shDC5ZLWM7O1EnUWyS83vSZRtlDS62ou62L55aZrJurcYWbr56c3FUL4tqQzzezKRNnlkj5dUHa//BapBzLT1pb/erulvPObL5sj6Tkze3Fm+laS/iTPGK9sg28RypatXXNZsyU9b/Fy2VydDbPr0KkQwl8k/cDM/p6b/m35rVdTS8ommtnzIYQdWnEOIUyUXzGwbKJsZqzzshDCnmZ2emaeC8xs6fj3kLKC+U2XjxPxshrrMFF+AvWyLoVQIYRzJb3LzJ7KTV9d3tlbu6DsTDPbIYSwh6Qvyr8Dv29mG8T3FE2fIP/+2lN+7Du1nbKKeSanV5V1WwhhWXlCc0P5JfJrl5WFEObLf1ENipfgml/qPl+eIJuTmz5Bfnw9O9bZSX5snB+Xsbik7Hn5jw91lvVcQZ0J8hOcbu6Hl+Qm7W9m94cQVpYnJa9JlP2X/HapP8bpr5YnaraUJ4/2l3e482XnyvsYf5J/124b5/Ma+efx2kTZbvKrRi6quayysqPM7Lc1wlQq9pW+Ir+NSvJLip+W3zb0VXnfIl/2rKStzWxubl5BfpXhSxPLKSubLN831kuUzZRv80ldWlaQ397y93xZUw1vf/il/MRpWXl/7zl5suh18fWvgrLd5P3CF8svJZ8uT7QcH+d3Tm76G+TnNH9vsKyysheb2btrB6tACGE/+eXvkl9a/zH5udErFK9sy03fXH5V883y/v/u8isUPhtCWEae/PpTQdmDSp83/Fneh99DQ88nHpYfM+ouq6zsWjPbtIsx3Cdu12wN3Lp4dgjhw/Jbty7PTV9VfrWbqd65wefk517f0NDzkLXlffj8uUvVOUrb5xrDnkDAUCGENSXJzO4LIawgP7DMVTxhS0yfLT8x3lz+RXaEmT0ZD/bby+/DSpVNld/7t7k8K/qF+MW9lfzkcXJu+srysQO2bLCssrLNzOyKLsdwC/l9WDeY2c1V02PZZvIDUutk9l55R/qmirI3p8rkjT1V55wOllVY1ihQFeLJxAvLap1QpqYHfyrJwlanNjefZFkIYRNJj5jZw4k6r5J3LlJlm8hvT6qzrML16xUhhDdImmdmM3PTJ8tPkn6UKDtQfrXIwbnp68rvt/9yvn3Fsp/FsjrL2kM+kOsnE3U+YWb/U3OTC4UQlpYkM1uQKNtQ/utNquwt8oHsFuamT5H0PnlSIl/2YXli5ITc9A3ll7QektifNpTfw/rFxPx2lyduTqyxDlPkt0f8Or9N3RZPeJc1s4eqyuL/p8kvd3xt7n1DpseyNeWdzO3yJ/UVZU2WVVg2HEIIL5f0SjP7v7KyEEL+JOs+M3s2hLC1/H7883LTV5GPiXFpps41ZvZU8PGWDtfgcSmyZQfJO4J1lvXOzPR82WvN7LQ2Q9JYTJq9qOA4PlH+C/d/yS8tnyTvA51vZo/H8jcVlE2Wn9hny84ws5uLyuRJlqL5lS2rsKyrwRocm8nyXwgfKSsLIexflMSoKPu8mf1vnbIOllVY1m0hhOUslzAtmx7LJskHmjX5iekO8v1nrqT/k/+4lyo7WT7weeuHx13j/++Tn+Q+kZt+l/yKh/9qsKyysp+aWes++K6I+3wws+difLaW90UfKpj+sPz2glb//wQzWxy/49eMMUiVbST/vsyfN6wrv+VlRQ09n3iZfAyiussqK3uJmd3V5RiuJL9d7FYbPMZIcnos21ye3EidGyTL5InRovOQ5LlLLCtcVtvbONwJhPiBf0n+q8RL5A3gIfkB/Vh5JitV9gP5VQF7avAGni7pJPllyfmy8+L/d6+5rLKyIxIf8irmg/RMMrPn4rTl5PdJ3m5mj4YQXivpQTO7JYTwavn9tbNitinIDwDZdW/9WjlkuvVJlieEsKKkxWb2RG76qvJs2WJ5/J6K05eTZ3nXiWWz5fcqPT8eYxg7ktmT+gfj9GQszMxCCJsqfQCZVbKcTfPJl7LpY11F56L2NpfV6dcYtoQQljCzZ3PTVkkliSrmM25iGEJYycwejX9PkKR4jFtS3lm6U97RMjO7Kn7x7ya/FPKckvmOpxjubmZnFpQdYmbHJqafbHFAw5L5jqcYvrAfZqYtJz9xvr3pCfN4iWEIYSP5ic2t8l/xLU7fRX4lxE1mdm7DefdlDEMIK6T2qxDCVmZ2XZeX1Zf9morzkHXl4z89HhPY28mvFJgt/7X5PjO7KISwv6RXyW+jPi7/HZ5ZVl/GUCo+D4ll2ylzHtLJtvZVDK2L986kXvLLxw6TtHpm2urybPvDJWX3y39B20n+oa4d//6ZPJOXKpsrzyzVXVZZ2TWq/8jIc+SXqFwpv+zxcvmvXBfJRxC9VX4Z3i/i6zz5id29iem3yhMbR8gb96Py+9RmxWnrlpStLL+F4VwNDNJ4rgYuP8pPPzjWabKsorJj5LcU/Efe+ObG1zT5PWgXxW18Rn5Lwh3yX1UPiPH7RYz3r+SD+lwn/zWmbgzfVLKPntuw7Lg605suS57lfTzG86L4ulk+EvMhBbG4Nf49Q74fvze+Dm9NK1mPuXWmd7BdZXHqdgzL6pRtV1nZB7s8v16P4aVxn7tb0nGK9wPHslnyX+YelnSBMgP0yO/T3lT+RJn8o5iSjwcdyzGsWId/aWCQrR3lly3eFmN6mPxSxfvlSb9/y79T/hPb+9XyX7Au1sDo8l8Zhv26yXaNZAyv1cCjp94h/6X9gfj3iRo6IOvD8kv5b9DAo2nPkt9qcqY8oTreYjg78/fm8n7MHfJfTXeM018j/66+JO6fb8nN4zUxxoXfrU1j2KQdN41hB8t6RAOPw31fjOEv5Jd4fzFO/4K8//fV2NZ/qYHHSi8t6ZtxX/yepMnjMIbPy/szByrz+Eh5X3GOvP+8ea7OoZLWKdvnasapq98nFXHq9nfyB+R959R5yCmxTd8sH8H/ZvntFTfKz2t+F/e9X0n6c9yHf6k4YOE4iuHm8u+I1HnIW+TfuxfJB2/8i/zpDX+TJxQ2UMFj4xvE8G759/uvJO2XK/t5qkx+W/HfYjt5Va7O1+Tnf6my/y5Z1rFl6599jcQVCLdYwf3vIYRnzGzJbpWFEG6RX1WxcReXtVCeOFhB7T8y8i75l8PS8hPatcxsfvD7d56U36d9Z245t0qSmW2Um76+fHDA/5Y37Owl5gfIv6B+UFD2aQ1csdG6n31t+U4T5CeU2ekHxO05usGyisr+KekxM9s+hPAO+eVbX5VflfIR+aWUt4QQdpD0cTM7IITwkTivNWPcVpH0GzPbNfjtF1fIv1TqxPBieUczL8hPuHctKDtbfoDJW1ED90Lm69wkP5jXXVZR2Snyy6VXGVQhhJ3kB4/U/rS+/AtjORv6i/CS8itsspfEtuwsP9n7f4n1+6D8/tI66z45rn8+hkGeDMrHr1XWJIabyffdfFmQd4KnFczvf+QnxKmyA8xs+SEFIfxYHo8TE3UO0tD4tcrGcgz/Jb+66wp5h+SD8oHlbgshPC0fnfjGEMLe8i+n98Vj5T3y+3VnyZNhnzKzM2IM95Xfh5dfVq/HsCxOZW38X/J7SZeTd972NLN/Bh+T5B/yKw2Wln+nbB+PjTfLT3ZfKz9RXtvMnoiXXt4tfyReallNYli2XUXHwpGO4dVxXR6K/5f8asU/yr/TTpN3kltln5Z/V8+T35JisewU+f53qAYeZZVfVr/G8AozW0KSQghnyx8TeG7c1x41s1cFH9fgc2Z2bQhhA/nI4svGOh+Rj231Z/nl/dLgcQ6yyyqK4UsUH/NYc92bxPDl8uNMPoZNv5PzMbxKngx9JIRwo/xKy61CCFdL+i8zWxAv+X5K/p38XAjhOPn97H+UJ1ffJ//xKbWsvo2hfJDS/eRXVf1T3i5bP3rsJ2kf+ffHKXH5M+P/b4vT/mBm86QXvpdTut2v6ZW+4e/kYzC8UunzkBXlTye5U9IGZjYv+C1hj5jZUnGfvFfe114cr2adp/R3Sr/G8CT5oNcvSZyHfF/SxjFu68vHANkrhPBG+dO95mro4+T3kvd1Ut8pZTE8WD7+3RXysU6elY8XsyiE8FisM6hM/ojQd8gHWH2ffEDVz0pSCKH1Y86VibLk/OKySh9TPmilRyCBcIE8e3OSDVxyvZo8c/ZFeeY1VfZleSf1T2b2fCybIL9X6Rfyjc6XTZfveNvXXFZZ2VdaJxAhhLvNbJ349wxJMrOtQwj3WWbgthDCwtg4l5L/mrRm/AKZKP/CWNbiJUeZOnPkn0f+5HdJ+Si23Uy0zI7r3s1ES9GyZspHQt4k/v8aM3tF/HuhmS2VeW/2WdIL5Y9MsthRvtziIDjBB9+rG8NF8pPIoKGmVpTdkSsz+QB1kh+Ys9ODfMCqpstKle0o366l8xVCCM/IRynPx2JJeWflpZa7tyv4vbt3yA9Yi3Kz/D/5AD2fSKzfLxus+1R5XLLrkI1TKrZNYzhV/ovGPwrqfFu+bXnTNPAc6Lzj5V9YeVvEZX04UXai0rGVxnYMdzazCa3/xEtzj5N/OV1sZstkyraQn8gdJu/krWp+P/cUeYf5V/LP4zF5pjyv12M4VeX7WtH6vRDDEMIsM9usVRBCmN+KYQjhBouD3AUfsNHMny893TKDgQUfeO9jSsepSQyrtqssTiMVw1fKfwX6o5n9TJJCHCQ1XrJ7pPyXuG/GBPTt8sTMp+QdvS+Y2YwQwu1mtkEI4Un5lQrjKYbZ/XB65rv1Wvl3zTbZ7+pYlt0/r5JfkdA6IXlC9ffDE+XH48tqrvtU1Y/h+vHfvzdYVmEM5b+E3xuTLW82s4XBB9F9iZltFEI4T/4L32OxP/h4q8+T76g3bMtjPoaZ/XBpSW+XJ/V2lw/mtn8s2yFOf7f8x7zl5WOE7RPfe438e+YYpdtyt/s1rbLR7htuJx8PY+nEeciCOH2i/Dxk9cz50kJ5DJeVnwSvZ37Lw1Ly5ExqP+zXGG4vH2C5NZDyoPOQTHudKOmq3DnKsjHxsoykc8xsavwOukP1Y3i8mU1q/SeE8BX599Xu8vHAlkmUrSB/isi2MRl0rPzRovvJjzWtbcqXPVYwv90lXdhuAqHWJUBNXvIT+u/Jfw19LL5mxWnrl5S9XJ5dm6f4bPr49+/kl86lyk6LH1DdZZWV/UP1Hxl5u/xy36vkv6SfJR9d9wL55THT5R3r/ePrMPnAK/clpk+P2/dFZR4NJx+R8zD5ZXRFZf+RJ1yyj3yZEOc3JzF9H3kGrcmyisrmyC8dXUs+QvefYlmQX43xtRi3I+WDmkgDzy0/P8btUvlgcJKPHvpggxg+ID+ZTu2jz1aUrZuYPke5R/TUmF+tMkk/lv+Cto/8PrVXxb/Plv+imYrFdPkz2Vu3NxwXX63bG2Yod1lTXNbFJdv1TIN1r4rTkNh2EKcbJN1fUGeRfPT0VNnCVCxi2WL5r+br5V6XywdDTNVZUDK/sRzDZ5S7zFZ+G9Ic+Zfi6rmyteN+tjg3fbm4H85V5lLqsRTDijiVxf2ZzN97Jra59RioHTLT/62Bx9Nmj9mT5cfQojjVjmEb21UWp5GK4d3y76tPyTuEOyj3iEf5LSCXya9MyD6ScW35yPrHKF5KKj/mjbcYPq+BWznmaeBRmfPlx8Pr477VemzhhBiLFeW3OV6dm1/t/TCu+90N1r12DDuIU1nZQ/IrXb4V96fL5f2/f8n7ISfH123yE/2r5b/4fTDWP1E+0Kjk40w8MQ5jWPSY7Jnyq//y04Ny3xny/uLu8gTCMwVx6mq/piJOI9k3PFMDgzXmz0PulV9JcEaMza/kg6ofL+8f3i5PqB8qv+3h5/J2f/s4i+Fp8nOl1HnIf2K83iM/5zwqli0jP04OeZx8/P9TDWM4ITftA/JjzLMFZYsk3ZWb/nX5d9+QtpUtK1nWXan1S71eyHYMFzN7TH5Cc1jBW8rK9pGk4E8HkA0ekfafJWVFaq9HCGEd+SX3Jr9Ubz/5ie298svHH5JfbrWb/LL8ufIdcYqvll0RfDTvveRXTvxRfgnL7vJfUhTn9Yb4d376e+TZw8Ml/T1eGSH5CfGZ8gzkwQVlr5VfyXFsvGQlyDNWV8S/H8xNv1ieVd+/wbKKyi6Uj356vvxkopV5W0l+//6WMW4z5R1CyRvnW+N7Npf0LTO7MJY9Lh9vYcOaMdxc3glKOaqk7AT5wWFubvrR8s5oyskNl5UsM7NDQwiPS9pFgwdD/KkNfuLDoG02H7l1goYOsHiV/ORjYWId9i6YLvl+UXe7jpYfiFP+rHRspWYxnCa/pDPlMxr863PWyzXwKJu8X8ovOZ2RnRhCeJt8HJaUtdSfMfyJ/JLpK1oTzOy6EMLr5bFYTd7mW2X3hBB2lnRtCGHrVgzNr0R4m6RfyxOcKb0ew2kqjlNZG/9BCGEZM5tvgx8XuaG8A7ek/EkiV2bqvE/ehmXxF6RoCfn3zoyCZTWJ4TQVb1fRsVAa2Rh+MsbhRyGEP2jgkWMvML9F5qK4jHsy0++R9K4QwlvlHW+p/JjXrzH8mmIfKmq977/kv0S1bm9rDSS2kjxJcI28v2AhhDXMn960nPyXwhkFyyqK4TT5CUvddW8Sw2ny43zdZZWVHSRPYO0vv4z8Gvl2flCDn/gwU74Pfkbej/xRCOGr8vuu/xVCuFv+/fNWjb8Y/qZg+vcs8eQGM7Pgt8tlpz2rOJZJCGEt+Q+Aed3u10g90DeU3+bxU/n+dbj8Ev0vyfs6Oyr9xIdb5EmDydILT307Wd5//rn8B6aR6BtKvRHDD8X1SJ2HvEW+z79SfiX9CbHM5GO+XRVC+LfiY+MltQZjvE7ptlwWw6Plj+W8qDXBzH4ZQnhAnghKlb1Pfj6pzPRvhRDuk/TKEMJuZnZeomynkmX9pGD9hhiRxziGEHbV0CcmnGFm51WUbaqhI8i3HtWTLJP/OthkWYVlHWz3akqMmp8pX0mSbOjIx8npnShKtNRMwIy4XophPwmZJw8Qw86UxYkYSiGEtSU9Z3FslFzZq83sMmLYTDvtuKpsvCOGnYmX765mZnfE/xPDCiGE5eVXvk6SdE+7/ZqqsvEghLCxmc1u4330axqgb9i+UPLY+Mx7+jaGIzEGwtHyLOzJGjxg3/slrSH/dT1Vtrz8UtdTc2X7xjprJMo+J7/0fVrNZZWV3Sq/rGNPtf/IyLPlty5M1sBAGmvLfz3/Vpzv6+SXx4S4ra2rAnbMTb9YnlncJLEOjZMw8e+i5EzThE+q7Cz5aKVD6sgvJf1CXI/VxlgMz4zrO2S6mc3qcgwLE1khhOPM7KCCsnPNLDXYjEII98pvDXm9PKb5GO6Um944hvJfp4rilIxt0xjKP5NknVQcYixqxzDe53aU/IqdfJx+LM/w52NLDAdPH9MxLItTk4R0wxgWtePGMazYrrI4EcM+jmHF98mm8n5X3RieI/91ryvfyWUxlF+5WDtOxHCgTGM3hl3v19A3JIa9sB9qGPqGqW1KbucIJBBmW3qwviAf/CE18F6Q39uxrKVHkH+qoGy2fJteWndZJWVPyC+1PUmDkwu/l18qtasNfurAB+S3DbzRzP6dm99O8nuNPiQfAGpxnD5RPuZCkI+on53+Lkk/lN+z1K0kzKHx7x9raHLmqbjNdZdVVHaU/FK9g1TviQ9fIYYvlB0ov4/yyxosqHxE2ktU/OSBI+SXvw13DKfJ75k9MhGnokRg0xh+N/79pUSduRoav1YsymL4FzNbY0hBCP+S9FL5L2/5OP1cPrhiPrbEMFswtmNYFqeyNt4khu+NsZiWqFPUjpvGsGy7miT1ieHgde/1GL5cxSPtJ9txjMmiON86MTxLfuL7sZrr3is/LhHDsRND+oaDy3qhbzjWY9gL++E0db9vOMfMWrdxlBqJBMJ1kg40s6ty03eQj+b62oKyf0jaxNIjyM+WP1ojXzZLPhjQejWXVVZ2qZm9KLFdt0jde2Rk8CcIKJ/8qKjTNAlTlGgpfOJDB0mY5LLKtqtpWR/HcLF80Kt7MpNNamtE2m8r/eSBr5vZxMSyuh3D0jipJEnYxWUFefzu0OA4tRPD1yg9bsqX5CP3rpRYjyb7LjEcvLxej2HTZHWTGL421vt2fp4qaMdxeU2f0FO4Xaqf1CeGue1Sb8dwfRWPtF/UjoOk79eNYQfr3is/LhHDNpc12jGkbzjEVI1+33Csx7AX9sPh6BvOTq1fyqR23tShD0j6WQjhxRr4gNaRX2L+YUnHFJR9XtJfY8BbA5ytK38c07cKypaT9HQI4aaayyormx1CeJeGPjJyoaQVQwir2dBHPz4Q/NnKJ2fWbx15dufOEMKx8isasmVxFmHH3PQDJM0PIWyfT3DIHz+yuKTsefkAhnflyiYo3SDWkPR8w2UVlS2StHwIYYINfRzn/BDCF5V+fCYxHHCvpPlmtmluukIIz0r6qJnNSZQtknS6mQ15PncI4bARiuGSSg8as4b8IJ2KbdMYBqU/k+3lo85ONbO5+cKKGJp8kJ/8F+0DkjYuiNMDBbElhoON5RiWxamsjdeOYfDHwm1gZt9M1Clqx01jWLZdRcdCYtj+dvV0DEMIN0ha2cx2yc+wpB0rLqtuDFeS/+JWd92bxHCxfFC0ussihpn109iNYaxK3zCW9ULfcKzHsBf2w+HoGxYN8jjEiAyiKEnBL01/4V4LywyoVVQWCkaQN3/uZllZ7WUVlQV/bvn35PfbPya98MSCS+X360+V378vDTyR4Hvy+/BT9/VcJL9kJlt2j/w+NslH4s1OP0s+uu+P5SP95hMcP5Ff7pMq+7WkT8tHBM4mWraKf8/U0OTMD+Un6XWXVVS2UP6YqG1y8btY0nfko7fuQQxLy5aS9CUzO1U5IYTj5dnOWxJlh0j6g5nNS5StLX/m8nDHUPLE3g2JOJ2ogRGruxHDZ+X718REnb9JOsXMZiZiURbDm+VPtLgmN31J+b56ZSJOJ8tHzs/HlhgOnj6WY1gWp7I2/jfVjGEIYRNJO5rZyYk6Re24aQzLtqvoWEgM+ySGIYS9Jb3czL6WiFOyHceyu+Xf53ViOEN+j/ByNde9SQy3kD/f/vnE/Jp8JxPD9pfVCzGkbzi4rBf6hmM9hr2wH0rd7xt+PLVNKSOZQFgicSnFKmb2cFnZSC6raj3CKD+xoJtJGHl2KpmAabqsNspGNX5xHcZ0DHtBgyRco0Rgk2VV1WmwrZtIerTgi/aFq48azJcYauzHcCy3Y6n+dhHDocZLDHulHcfpo/7jUsNtJYaJsprb2vMxFH1Dqc9j2Cv74XD1Ddta1+FOIIQQdpH0K3mW51pJB5nZnbFstvySqFTZTfJBHtaSdK6kw8zssVh2vTwTOqgsLuv8WK/OssrKrtXAr+TZD+EMFTwyUtK/5Pf3tn5ZNw08XeAI+S/ra0u6yDLjOIQQjpQP2pGf/iEzO2EMJ2F2ko+0PihOVvLEBxHDdmJYNTp3K4Z7auiTQvo2hpL+UzB9FXVxRNpYJxW/D8X6yTJiOGieYzqGKohTRWzrxvBCeSdgT9Vrx41jWLZd1dFKI4ZjI4YqGWm/Yt0atWVJvxrtdtzwO5kY1lhWD8RwTPdr6BsONtox7Pf9sK0ZmNmwvuSZpC3i33vLL6fYKf7/6ZKypyTtJr/c/fPyRyluWFYWlzWrwbLKyu6VXyZ2uHxk0vfGv+dJulk+ouVr4mtf+SUqd8kH11g9E4fVY73b5QNEHi0f+fOTsfw7kp7MT49ls+WXmTws6QJJU9osu0n+2JC7JR0nacU4fasYw0HTY9mshstKlsU4zE/Eb4akf8Z4EcORjeFhIxXDGKenC+J0fSq2TWMoaRf5PZWpOkXtuCqGP5N/od4s6VH5KNSzJF0u6bKCOD2Qii0x7J8YVsSpbP2axHBeLGu7HTeNYcV2JY+FxLCvYljWrylqx0fIRwGvFcMO1r12DDtYFjHsgxiKvmHP9Q37IIajvh9qePqG17b+rnq19aZOXpJm5v6/haRb5Bmd+TXKdlE8sS8pm5Pd+A6WlS1bKGmJxHbNlj/uIj89SHqmJB6LJE2Kf68Qd8Qfxg97en56/H/T5EdRouWfkm7NT+9wWcmyGKfpiTgsWRQnYtg/MayIU1mSsMmyyhKIRe24KoZPK/1Fe7+kCwvitCAVW2LYPzGsiFPZ+jWJ4S1KfNeUteOmMazYrtpJfWI45mJY1q8paseHyTvFtWLYwbrXjmEHyyKGfRBD0Tfsub5hH8Rw1PfDijg17RsOiUXhvtLuG5u+JF2dDXCctrY8u7O4omxyrmyruKHPFZQtlN+T0mRZZWXrJbZrlqS7EtN3iDvPF+XPN29NXy3uWE/n3j9R0vHy2y5uTEz/g6SFuTqdJmHyiZay5EynSZh7JN2QiNN68fPanhj2dQzvqBGnTmOYX1Y+EZhqx1UxXJSfnmn/txTEaVHuvcSw/2JYFqeqhHTdGF4hT7bUacdNY1hnu4hh/8WwrF+TbMexvCxORWWPa/B3TaffyaPx4xIxHBsxpG84OIa90Dcc6zHshf1wOPqGPXUFwhvko6nmp0+WdEJJ2e8UMyK5snXlI/inyvaXP26x7rLKyn4pz/CcK78M5DhJ58kvC7lZfgnOBfE1S95RmSp/ikDr0pZHY9n35GM07JxY1hxJzyemf1t+f1I3kzCLNDTRkk3ONF1Wquw2+ai9+fjdKunjkv5NDPs6hgskPVkSp1Rsm8Zwvvz5tqk685Vux1Ux/JfSX7SzJF1dEqdUbIlh/8SwLE5lbbxJDK+Sfw/VacdNY1i1XWVxIoZjP4Zl/ZqidnyY/JLzujG8T7nvmjbXvVd+XCKGYyeG9A17r2841mPYC/vhcPQNn8yvX9GrrTd18oofxl6SXlyz7MuStimYZ7Ksg2UVlsXyCfKszTvjaydJE2PZ6pJeEV+rp+rn5vViSUsVTN+goM4+6m4S5pPyQUDy09eVdHbDZZWVfbUofsSw72N4oKT/K4hTUSKwaQz3kPSTgjpfUUk7Loqh/Dm/qS/aH0paoyBOG6diSwz7KoZlcSprx41iWPRSQTvuIIZl29UkqU8Mx2AMU/FTcTv+XlzHWjGU/7j0xgbr3is/LhHDMRJD0Tfsxb7hmI5hj+yHw9E3/ErVPtJ6TdLwO17SmyV9NoTwjDyDc575c1/Lym6T9KkQwsvlzwI9V9IF5k9iSJZ1sKyyMpnZ8/KMU8ojlnv0RWZk2bUkXWFmT2eKr5F0UwjhvLiMO+P0SyTdk5gu+XN+nwkh3G5mT7Ymmtl/QgjPSdqgoGymPJOX92JJ0/ITzWxuCOHekvmVLauwTJ5dK0MM+zSG8ozs/yuI00VKxLZpDOXP1j03hPDiRPz+J/63qB1LiRjKv0QOk2eVXxBCuFrS+gVx+q2IYVbfxVAlcapox41iGEeJXlbtt2OpQQwrtit5LCSGfRnDttux9EJbLopTUQzf3WTdm8RQ/ovrrxssixgOmKqxG0P6hhm90Dcc6zFUD+yHGoa+oQbaZKVhf4zjoIWFsLKkN8lP1reUNF0exN9XlG0jHwziTfJ7Ri6KZVcWlcmTDK35bSV/PGNqWWVlW0q6U35/yNJq/5GRd8svzZolaWtJnzKzM2LZtZLeEdd5N3kD/mec952SXpeYPl+eaX69fBTcFxIcIYQd47qmyvaJZflEy5tS0+N2lc2vdpn8spzjlH4c5yzFbCcx7M8YStq0JE7J2DaNYYxBUZ2tGsbwWvkvL0O+aEMIB8iPC/k4/V3SGgWxJYZ9EMOKOJXFvXYMQwiHSvp+XO7War8d145hxXaVxYkY9kEMK/o1Ze14N/kvcXVieLv8EXJTa6577RjKf8Hv2ncyMRyTMbxT9A1bMRz1vmEfxHDU90MNQ99QdViblyoMx0t+OUjycomiMknLyy8xOa5mWe1lxbLp8nsnV1D7I9IukLRc/HuKfCDJT7Xml5v/EnFn+r6kKyWdXTF9ZUn7STo5rtsJkt7dRtk28ue+XiJ/vMjX5QOBJKcn5jejZFllZU/Jvwg+oHojgRLDPothRZy6GsPEOjwoz6yuUDOG98gHlzldfuDfIxOza6viRwz7P4Y1YtsohvKRm2d20o6bxLAitsSwD2Oo8n5NW+24SQwr4tTVGNaIEzHs0xiWTKdvSP+6q/2akYphRZwaxbDqNdoJhA/KMyivV9yZM2W7xZ1n+/j/zSV9VtJbCuZ1cmLaa2KdN0raUdLycfrSkr4p6Sz5/SpflLROwXzzj6FsZ0TaBbk6y8mzRUdJmlERk7VqTu9aEqZoeofLmpkty8RvJ5WPBEoM+ziGZXEaphjOzk6vE0O1+UXbTpyIYf/HsGIdmsRwrgZ/13TcjpvEsGQ6MeyfGJb2a9SgHTeJYcW698qPS8SwT2JYMp2+ITEsjGGv7odlceokhkPe286bhuslH3SiKINzn/y+qKslfVc+IMTX5NmTWZLOzLzOkmeRHpN0Zqz/EXk25RuSLpNnOlvP5TxO0tHyBMM3JD0bl3eppEMkrZrbuSbn1nsrlY9I+5ykrXNlk+QZnsUFsVheftvFryTtnys7tiSGXUnCKJGAidM7SsKUxK9qJFBi2D8xPLSd+HUhhhdJ2rygftMYLs5Nr/yilV8O9l1i2Ncx/GRB/CoT0g1i+KSGPlqrtB13GMMvFcSv46Q+Mez5GJb1a2q346Yx1Bj5cYkYjo0Yir5hPoa90jccyzHslf2wq33DonVI1qvz5iYvSdcVvK6XPzqjKIOzQD6mwTLy+6CyO8UCSb+W3/e1c/z3/viB7xzfd5ViIkA+cNLCzDrlLy+ZLx8J9k3yARXnxR3hAEkfUv0Rab+nzKM9EjvCtonXX+VJkD3lSZE/SXpRan1z82uShHlEg5MwrQTMmZIey9TvOAkT49RkJFBi2AcxjNv1dCJ+ZYnApjFcKD82pBKBTWN4m9JftH+RP1onH79XxHU4ghj2dQznS/pynXbcQQw3lfSdmu24UQzlnZFn8/GrOBYSw/6JYVm/pqgdn6x0O+4khmPhxyViOHZiSN9wcAxHvW/YBzEc9f1Qw9M3PLxoPYasV7tvbPqKH+jWktbLvaZIejb33mwGZ35m+vTc+2ZI+oykC1sfoHwwmZnyR2usrNzzxeUHvw/Gv0+UtF38e2MN/WViCUm7Szolfjh1Hxl5jaQfybNrS+XKFscP+ZLc60llLiuSP97msrgtC9TdJMz0GI+pGpyA2VnSnMw6dCMJ8wdJry7YN4hhn8cwlk1PxK8sEdgohnE5MxLxO0A+om/RY2HLYriWEl+0MX7XJOJ3iYY+l5sY9l8Mb5Z0fc123CiGataOm8ZwoaRFNY+FxLBPYlgUv7J23EEMbyyI4Vj5cYkYjp0Y0jfs/HhIDHtsP9Tw9A2vT21TcjvbfWPTV/ygXlNQ9oCKMzgmaZk4bUKmfHJrx5BfSvIHScfI73G8U55IuCP+u0Z833Lxg/ilPGv0b3k26nb56LazStb/fbHe9PjvPvIkxY7yg9+l8qzSYYqZqrgNU+UZ439LOid+2BtLukHSSxPLmSXp7ty0D8i/IBari0kYeSO6V7kETPy320mYy+QdqkHxi+8hhv0fw4cUL+dSm4nADmJ4o6SrEvE7RX5w/WWDGCa/aIviF8ueVeaYRQz7L4by7527arbjRjFUg3bcQQxnS7qvzrGQGPZPDIviV9aOO2jLz8l/EezKd3JZDIviV3EsJIZ9EkPRN+zFvuFYj2Ev7IfD0Tecnl/voldbbxqulzwBsHpB2dSC6atI2jI37a0quDwxli8jaf349/LyDsUrFLNHkjZuc323UfWItNOVG8VS0pryWyF+L09g/DYx7+9L+npi+m6S/qNhSMIol4CJZXeq+0mYZcriF8uIYX/GcJ7ivWKp+GWOA92I4ZNKXG6WjV+DGJ4o/wLJf9F+UtImBcs6TdIbiGFfx3BN+WWFjdpxJ21ZbbTjpjGU/2pyTpNjITHsrxgm4lfUjjeWj1Bety2fp1xnuo123Es/LhHDMRJD0Tfsxb7hWI9hL+yHw9E3nFEUpyHr1e4beQ35QJdXsxFpJ6jgcpmG69FxEkYVCZj4nq4kYdqJHzHsnxhKelFqOfn4dSOGdePXJIYa/EV7jUoGviGG/R/DbrTjJjHMTO+5YyEx7M8Y9kI77nYMy46FxJAYdiOGddpxt2JYFr9UDHNlPXc8HAsxHI39UMPYN2znFWIlFAghLClpX/kliReFEPaX9Cr5pSgXyi+BWUd++clsSb+RN8AvyQfKWE1+/8pDks6QdISZPV6wrA+a2YntTh8LKuJ3nDx27xAxLEQMO9c0hmb2ZMk8J0h6pZldlpteGCdiOGSexLA6hmfJr9bYU11ox1VlvY4Ydq5Jv6ZJO45lxJAYJvVCDPs4fvQN2zCS/ZpY1jcxJIFQIYTwG/mlIstIelx+icdpkj4h36H+f3t3HyNXVYdx/PtAm7a0prxYqo1pUETBSnkRo9Qg5aWAiMEIBvGFFE1AVBQEDQlE5EVDIRJNCKDIm0CAFKKpJVIDtECqaYFStiUtILSgqbyooQhYA8vPP85ZGKczc3fmzM52d59P0uzM3HvPPfP0npk7Z849cyVwNGlIy8ukCTdeJc2ueWNEPJ/LeQ/pWpdDI+KIJvt6LiJmDvbxkaBFfocBe5GG7TyAM2zKGZYryPAHwEG08UbbKidn6AxpP8PvkU76zu9GO65atq1zhuU6PK9pux3nfTlDZ9jQtpDhKM3P54aD1Mvzmry/UZOhOxAqSOqLiNmSxpEm9ZgREf2S1gCRl+1AuuZxrqSZwJMRMbFJeVtIPVj19iANR1lbvwlp6M2Erj2pHmqRn0izok7J951hE86wXEGGa4GfsPUb7aOkN5oN9bsCZrF1fgPLnCHOsM0MnwZeiYj9GpTXrB07Q2fYVIfnNc3a8XzSbOL17RicoTNsoYcZ+rzG54YNDcF5zXzGyHE4brgrMAJsl4e4TCb1UE0lTVok0iyekA6IKQAR8ZykNyT9kHRgvQAgaTrpwBJwEmm20FoPkyYw+1zd4wL+1OXn1EvN8ptAem7jSMOCnGFzzrBcpxlOiIgFtQVFxPNKQ9T+SeOcnqZxts4wc4aDz5CUxWxJ09tox87QGbbSyXlNw3YMXCLpYpyhM2xfrzL0eY3PDZvp6nkNY+g4dAdCtWtJv7W8PalXaaGkZ4CdSQfeNaRhLAsAJE0j/TbnLsD9knbN5bwALCJNsDElIlbX7kTSImBmRDxbXwFJy7r/tHqmWX6fJM1W/ZCkFTjDVpxhuU4zfL3JG+1zAE1y2kiDbPOyZd1+Yj3kDMu1nSHwLdKs0INux+AMcYatdHJe06wdzydl6QydYbt6kqHPa3xu2EK3z2vmM0aOQ1/CMAiSZgBExCZJOwKHk05+XyNdI7M2ItYPXw23bc3yi4iVkmbhDCs5w3KdZChpJ+Ac4Fig/o12QUT8q4dPYdg5w3Juy+WcYbl2z2vcjrfmDMs5wzJ+LSzn85rOuAOhxzQCZ9rc1jjDcs7QbORzOy7nDM3MEr8e2mBtN9wVGIMuGO4KjALOsJwzLCTp5OGuw0jnDIu5HZdzhoXcjss5w3LOsCv8elhorByHHoEwBCT1NVvECJxpczg4w3LOcGhpBP7szrbGGVZzOy7nDIeW23E5Z1jOGQ6OXw+H1lg5Dj2J4tCYDhzJ6Jsxt5ecYTlnWKjijXZ6L+syUjnDYm7H5ZxhIbfjcs6wnDPsCr8eFvJx6A6EobKY0Tljbi85w3LOsJzfaMs5wzJux+WcYTm343LOsJwzLOfXw3Jj/jh0B8IQiIhvtFj25V7WZaRyhuWcYVf4jbacMyzgdlzOGXaF23E5Z1jOGRby62FXjPnj0HMgmJmZmZmZmVkl/wqDmZmZmZmZmVVyB4KZmZmZmZmZVXIHgpmZmZmZmZlVcgeCmZlZByT1S1ot6XFJj0k6S1LL91VJu0mqnKhK0gxJd+TbcyUtbrNuyyQd0M42JSRdKOnwISy/rZmtO8msZtszJO3QybZmZmajnTsQzMzMOvOfiNg3ImYB84DPAOdXbLMbUNmBEBGbIuL48iq2T1Lbv9AUET+KiHuGoj65/DlDVXYDZwANOxAkbd/DepiZmW1z3IFgZmZWKCJeBE4BvqNke0mXSXpIUp+kU/OqlwAH5ZELZ+YRCQ9KWpX/zYG3Ryqsrd+PpMmSrpO0UtKjko7Nj0+SdJukdZJ+C0xqVE9JGyVdKmlNLuOD+fEbJF0taQVwqaTdJd0t6ZFcvz0lTZX07MAoi1yXv0oan7c/Pj9+WK7bmlzXCTX7fne+fcDAz11JOjjnsTpv964G9X41/52bR1fcIWm9pFskKS87Kj+2CvhCzbY/lnR2zf21Od/Jku7Ko0fWSjpB0neBGcBSSUsH9i3pZ5IeA86V9LuasublvM3MzMaEtr9lMDMzs61FxDP5G+pdgWOBzRHx8fwBermkPwLnAGdHxDEAeaj8vIjYImkP4Fag1aUH5wL3RcTXJe0IrJR0D3Aq8HpE7CVpNrCqRRmbI2JvSScBPweOyY+/D5gTEf2S7gW+GRFPSfoEcGVEHCppNXAwsDRvtyQi3sif4ZE0EbgBOCwinpT0G+C0vJ9mzga+HRHLJU0BtrRYF2A/YBawCVgOfErSw8A1wKHAX4DbK8oAOArYFBGfzXWfGhGbJX0fOCQi/pHXmwysiIizcmfFOknTIuIl4GTgukHsy8zMbFTwCAQzM7PuOwI4KX/gXgHsAuzRYL3xwDWS1gALgY8MotxzcrnLgInATODTwM0AEdEH9LUo49aavwfWPL4wdx5MAeYAC/N+fgm8N69zO3BCvv0ltv6g/mFgQ0Q8me/fmOvWynLg8vzt/44R8WbF+isj4m8R8RawmnRZyJ55v09FRJCzqLAGmCdpgaSDImJzk/X6gTsBctk3AV/NHTgHAn8YxL7MzMxGBY9AMDMz6wJJHyB92HwREHB6RCypW2du3WZnAi8A+5A69au+fRdwXEQ8UVduO1WNJrdfy3+3A16OiH0bbLsI+KmknYGPAfe1sd83eeeLi4lvVyDiEkl3AUeTRmocGRHrW5Tz35rb/VSfy9Tu9+195xES++f9Xizp3oi4sMH2WyKiv+b+9cDvSf9XCwfR4WFmZjZqeASCmZlZIUnTgKuBK/K31EuA0ySNz8s/JGky8G+g9hr/qcDf87fpXwOqJulbApxec93/fvnxB8iTM0r6KDC7RRkn1Pz9c/3CiHgF2CDpi7k8SdonL3sVeAj4BbC47oM1wBPAbgNzK+TndH++vZHU6QBw3MAGknaPiDURsSCXvWeLujezPu9393z/xJplG4H98772B96fb88gXfZxM3DZwDps/X/0fyJiE+nyifNInQlmZmZjhkcgmJmZdWZSHuI/nvQt903A5XnZr0lD61flD/svAZ8nXVrQnyfkuwG4Ergzz0dwN++MAmjmItJ8An15MsMNpLkIrgKul7QOWAc80qKMnST1kb7JP7HJOl8BrpJ0Xn5+twGP5WW3ky63mFu/UZ7L4WTS5Q/jSB0CV+fFFwDXSrqIdPnFgDMkHQK8BTxOB5cE5P2eAtwl6XXgQd7pBLiTdDnJ46TLSQYur9gbuEzSW8AbpLkaAH4F3C1pU0Qc0mSXtwDTImJdu3U1MzMbyZS+KDEzM7PRTtJG4ICaCQKtA5KuAB6NiGuHuy5mZma95BEIZmZmZoMk6RHSSJGzhrsuZmZmveYRCGZmZmZmZmZWyZMompmZmZmZmVkldyCYmZmZmZmZWSV3IJiZmZmZmZlZJXcgmJmZmZmZmVkldyCYmZmZmZmZWaX/AZ9eZoR8pNzm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4" name="AutoShape 2" descr="data:image/png;base64,iVBORw0KGgoAAAANSUhEUgAABHkAAAKfCAYAAAD6oRR9AAAAOXRFWHRTb2Z0d2FyZQBNYXRwbG90bGliIHZlcnNpb24zLjMuMiwgaHR0cHM6Ly9tYXRwbG90bGliLm9yZy8vihELAAAACXBIWXMAAAsTAAALEwEAmpwYAADEeklEQVR4nOzdd7glRZ3/8U8xA0qQzJJhMCCiIiAChhUQleRiwoQBXVxUXHMAxVXXiPpbxeyiYFbMiCAICojKImEGhswoYYiSJc0MMNTvj28dpudM17f6dN8z907P+/U895k7t051xa6urtMhxBgFAAAAAACAZdsKk50BAAAAAAAAdMciDwAAAAAAQA+wyAMAAAAAANADLPIAAAAAAAD0AIs8AAAAAAAAPTB9HBtdd91144wZM8axaQAAAAAAgOXSeeedd2uMcb1c+FgWeWbMmKFzzz13HJsGAAAAAABYLoUQrvHCuV0L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mD6uDc849ITF/n/14fuMKykAAAAAAIDlHlfyAAAAAAAA9ACLPAAAAAAAAD3AIg8AAAAAAEAPsMgDAAAAAADQAyzyAAAAAAAA9ACLPAAAAAAAAD3AIg8AAAAAAEAPsMgDAAAAAADQAyzyAAAAAAAA9ACLPAAAAAAAAD3AIg8AAAAAAEAPTJ+shGccesJi/7/68H0mKScAAAAAAADLvklb5PGwAAQAAAAAADAabtcCAAAAAADoARZ5AAAAAAAAeoBFHgAAAAAAgB5gkQcAAAAAAKAHWOQBAAAAAADoARZ5AAAAAAAAeoBFHgAAAAAAgB5gkQcAAAAAAKAHGi3yhBDWDCH8PIRwWQjh0hDC08edMQAAAAAAADQ3veHnvijppBjjfiGElSStMsY8AQAAAAAAYETFRZ4QwhqSni3p9ZIUY7xf0v3jzRYAAAAAAABG0eR2rS0k3SLp2yGEWSGEb4UQVh3+UAjhoBDCuSGEc2+55ZYJzygAAAAAAADymizyTJe0vaSvxxi3k3SvpEOHPxRjPDLGuEOMcYf11ltvgrMJAAAAAAAAT5NFnuskXRdj/Gv6/89liz4AAAAAAACYIoqLPDHGmyRdG0J4fPrT7pIuGWuuAAAAAAAAMJKmb9d6m6QfpjdrXSnpDePLEgAAAAAAAEbVaJEnxni+pB3GmxUAAAAAAAC01eSZPAAAAAAAAJji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6YPtkZaGPGoScs9v+rD99nknICAAAAAAAwNXAlDwAAAAAAQA+wyAMAAAAAANADLPIAAAAAAAD0AIs8AAAAAAAAPcAiDwAAAAAAQA8sk2/X8vDmLQAAAAAAsDziSh4AAAAAAIAeYJEHAAAAAACgB1jkAQAAAAAA6AEWeQAAAAAAAHqgdw9eLuHBzAAAAAAAoI+4kgcAAAAAAKAHWOQBAAAAAADogeXudi1P6VYubvUCAAAAAABTFVfyAAAAAAAA9ACLPAAAAAAAAD3AIg8AAAAAAEAP8EyeCcLzegAAAAAAwGTiSh4AAAAAAIAeYJEHAAAAAACgB1jkAQAAAAAA6AEWeQAAAAAAAHqARR4AAAAAAIAeYJEHAAAAAACgB1jkAQAAAAAA6AEWeQAAAAAAAHqARR4AAAAAAIAeYJEHAAAAAACgB6ZPdgaWFzMOPWGx/199+D6TlBMAAAAAANBHXMkDAAAAAADQAyzyAAAAAAAA9ACLPAAAAAAAAD3AIg8AAAAAAEAP8ODlKYCHMgMAAAAAgK64kgcAAAAAAKAHWOQBAAAAAADoARZ5AAAAAAAAeoBFHgAAAAAAgB5gkQcAAAAAAKAHWOQBAAAAAADogUavUA8hXC3pbkkLJT0YY9xhnJkCAAAAAADAaBot8iS7xRhvHVtOAAAAAAAA0Bq3awEAAAAAAPRA00WeKOnkEMJ5IYSD6j4QQjgohHBuCOHcW265ZeJyCAAAAAAAgKKmizzPijFuL2kvSW8NITx7+AMxxiNjjDvEGHdYb731JjSTAAAAAAAA8DVa5IkxXp/+vVnSryTtOM5MAQAAAAAAYDTFRZ4QwqohhEcNfpf0fEkXjTtjAAAAAAAAaK7J27XWl/SrEMLg8z+KMZ401lwBAAAAAABgJMVFnhjjlZKeshTyAgAAAAAAgJZ4hToAAAAAAEAPsMgDAAAAAADQA02eyYNJNuPQExb7/9WH7zNJOQEAAAAAAFMVV/IAAAAAAAD0AIs8AAAAAAAAPcAiDwAAAAAAQA+wyAMAAAAAANADLPIAAAAAAAD0AIs8AAAAAAAAPcAiDwAAAAAAQA+wyAMAAAAAANADLPIAAAAAAAD0AIs8AAAAAAAAPTB9sjOAbmYcesJi/7/68H1GCgcAAAAAAP3AlTwAAAAAAAA9wCIPAAAAAABAD7DIAwAAAAAA0AMs8gAAAAAAAPQAizwAAAAAAAA9wCIPAAAAAABAD/AK9eUYr1cHAAAAAKA/uJIHAAAAAACgB1jkAQAAAAAA6AEWeQAAAAAAAHqARR4AAAAAAIAeYJEHAAAAAACgB1jkAQAAAAAA6AFeoY4sXrEOAAAAAMCygyt5AAAAAAAAeoBFHgAAAAAAgB5gkQcAAAAAAKAHWOQBAAAAAADoAR68jFZ4KDMAAAAAAFMLizwYCxaBAAAAAABYurhdCwAAAAAAoAdY5AEAAAAAAOgBFnkAAAAAAAB6gEUeAAAAAACAHmCRBwAAAAAAoAdY5AEAAAAAAOgBXqGOpY7XqwMAAAAAMPG4kgcAAAAAAKAHWOQBAAAAAADoARZ5AAAAAAAAeoBFHgAAAAAAgB5gkQcAAAAAAKAHeLsWphzevgUAAAAAwOi4kgcAAAAAAKAHWOQBAAAAAADoARZ5AAAAAAAAeoBFHgAAAAAAgB7gwctYpvBQZgAAAAAA6nElDwAAAAAAQA+wyAMAAAAAANAD3K6FXqnezjV8Kxe3egEAAAAA+owreQAAAAAAAHqARR4AAAAAAIAeYJEHAAAAAACgB3gmD5B4z/MBAAAAAGCq40oeAAAAAACAHmCRBwAAAAAAoAdY5AEAAAAAAOgBFnkAAAAAAAB6gEUeAAAAAACAHmCRBwAAAAAAoAdY5AEAAAAAAOgBFnkAAAAAAAB6gEUeAAAAAACAHmCRBwAAAAAAoAdY5AEAAAAAAOgBFnkAAAAAAAB6YPpkZwBYFsw49ITF/n/14ftMUk4AAAAAAKjHlTwAAAAAAAA90HiRJ4QwLYQwK4Rw/DgzBAAAAAAAgNGNciXPOyRdOq6MAAAAAAAAoL1GizwhhE0k7SPpW+PNDgAAAAAAANpoeiXPEZLeL+mh3AdCCAeFEM4NIZx7yy23TETeAAAAAAAA0FBxkSeE8AJJN8cYz/M+F2M8Msa4Q4xxh/XWW2/CMggAAAAAAICyJlfyPFPSviGEqyUdI+k5IYQfjDVXAAAAAAAAGElxkSfG+IEY4yYxxhmSXinp1Bjja8aeMwAAAAAAADQ2ytu1AAAAAAAAMEVNH+XDMcbTJZ0+lpwAAAAAAACgNa7kAQAAAAAA6AEWeQAAAAAAAHqARR4AAAAAAIAeYJEHAAAAAACgB1jkAQAAAAAA6AEWeQAAAAAAAHpgpFeoA6g349ATHv796sP3mcScAAAAAACWV1zJAwAAAAAA0AMs8gAAAAAAAPQAizwAAAAAAAA9wCIPAAAAAABAD7DIAwAAAAAA0AMs8gAAAAAAAPQAizwAAAAAAAA9wCIPAAAAAABAD0yf7AwAfTfj0BMW+//Vh+8zSTkBAAAAAPQZV/IAAAAAAAD0AIs8AAAAAAAAPcAiDwAAAAAAQA+wyAMAAAAAANADLPIAAAAAAAD0AIs8AAAAAAAAPcAiDwAAAAAAQA+wyAMAAAAAANAD0yc7A8DybsahJzz8+9WH7zOJOQEAAAAALMu4kgcAAAAAAKAHuJIHmMKqV/lIS17p410F1CUuAAAAAGDZw5U8AAAAAAAAPcCVPACWwFVAAAAAALDs4UoeAAAAAACAHmCRBwAAAAAAoAe4XQvAhOJh0QAAAAAwObiSBwAAAAAAoAe4kgdAL5SuAgIAAACAvmORB8ByocttYgAAAACwLOB2LQAAAAAAgB5gkQcAAAAAAKAHuF0LAAp4qxcAAACAZQFX8gAAAAAAAPQAizwAAAAAAAA9wCIPAAAAAABAD/BMHgDogNevAwAAAJgqWOQBgDHyHtrsLRCVFo9YXAIAAAAwjEUeAOgZFoAAAACA5RPP5AEAAAAAAOgBFnkAAAAAAAB6gNu1AGA5M65nAfEcIQAAAGBycSUPAAAAAABAD3AlDwBg0o3zCiIAAABgecEiDwCg11gEAgAAwPKCRR4AwHKL5wgBAACgT1jkAQCgBRaIAAAAMNXw4GUAAAAAAIAe4EoeAACWMh40DQAAgHFgkQcAgB5hEQgAAGD5xSIPAADLCRaAAAAA+o1n8gAAAAAAAPQAV/IAAABJXOkDAACwrGORBwAAFLEABAAAMPWxyAMAADrr8kawajiLRwAAAO2xyAMAAKasLgtEXH0EAACWNyzyAACA5RILRAAAoG9Y5AEAABgRt5gBAICpiEUeAACACcQtZgAAYLKwyAMAALCM6LJAxNVHAAD0H4s8AAAAyzmuIAIAoB9Y5AEAAICLK4gAAFg2sMgDAACAScHziwAAmFgs8gAAAKB3uPoIALA8YpEHAAAAaIgFIgDAVMYiDwAAALAUeAtEoywejRoXALD8YJEHAAAA6DEWgQBg+cEiDwAAALCc6nIFEQBg6lmh9IEQwiNDCGeHEC4IIVwcQvjvpZExAAAAAAAANNfkSp4Fkp4TY7wnhLCipD+HEE6MMZ415rwBAAAAmKK4CggApp7iIk+MMUq6J/13xfQTx5kpAAAAAP3FAhAAjEfxdi1JCiFMCyGcL+lmSafEGP861lwBAAAAAABgJI0evBxjXChp2xDCmpJ+FUJ4UozxoupnQggHSTpIkjbbbDOFic4pAAAAgOUCr4wHgHZGertWjPHOEMJpkvaUdNFQ2JGSjpSkHXbYId46YVkEAAAAgGZYIAKwPCsu8oQQ1pP0QFrgWVnS8yR9Zuw5AwAAAICliEUgAMu6JlfybCjpuyGEabJn+Pw0xnj8eLMFAAAAAFNHl7eJsXgEYGlp8nat2ZK2Wwp5AQAAAIDlDgtEACZKo7drAQAAAAAAYGob6cHLAAAAAICpgyt9AFSxyAMAAAAAPcQCELD8YZEHAAAAAJZDLAIB/cMzeQAAAAAAAHqAK3kAAAAAAIsZ5ZXxXAEETB0s8gAAAAAAJgy3gQGTh0UeAAAAAMBSw1VAwPiwyAMAAAAAmBK4TQzohkUeAAAAAMAyjwUigEUeAAAAAMByjucIoS94hToAAAAAAEAPcCUPAAAAAAAObvXCsoJFHgAAAAAAWuJZQJhKuF0LAAAAAACgB1jkAQAAAAAA6AEWeQAAAAAAAHqAZ/IAAAAAADAJujzPh9e+ow6LPAAAAAAA9EyXBSIWl5Zd3K4FAAAAAADQAyzyAAAAAAAA9ACLPAAAAAAAAD3AM3kAAAAAAMCEGNezgNAMV/IAAAAAAAD0AFfyAAAAAACAKY23ejXDlTwAAAAAAAA9wCIPAAAAAABAD3C7FgAAAAAAWKbx0GbDlTwAAAAAAAA9wCIPAAAAAABAD3C7FgAAAAAA6K3l6c1cLPIAAAAAAIDlVp+e58PtWgAAAAAAAD3AIg8AAAAAAEAPsMgDAAAAAADQAyzyAAAAAAAA9AAPXgYAAAAAAKixrL2Ziyt5AAAAAAAAeoAreQAAAAAAAEY0Fa/y4UoeAAAAAACAHmCRBwAAAAAAoAdY5AEAAAAAAOgBFnkAAAAAAAB6gEUeAAAAAACAHmCRBwAAAAAAoAdY5AEAAAAAAOiB6ZOdAQAAAAAAgL6ZcegJi/3/6sP3GXuaXMkDAAAAAADQAyzyAAAAAAAA9ACLPAAAAAAAAD3AIg8AAAAAAEAP8OBlAAAAAACApWhcD2VmkQcAAAAAAGAKabsIxO1aAAAAAAAAPcAiDwAAAAAAQA+wyAMAAAAAANADLPIAAAAAAAD0AIs8AAAAAAAAPcAiDwAAAAAAQA+wyAMAAAAAANADLPIAAAAAAAD0AIs8AAAAAAAAPcAiDwAAAAAAQA+wyAMAAAAAANADLPIAAAAAAAD0AIs8AAAAAAAAPcAiDwAAAAAAQA+wyAMAAAAAANADLPIAAAAAAAD0AIs8AAAAAAAAPcAiDwAAAAAAQA+wyAMAAAAAANADLPIAAAAAAAD0QHGRJ4SwaQjhtBDCJSGEi0MI71gaGQMAAAAAAEBz0xt85kFJ74kxzgwhPErSeSGEU2KMl4w5bwAAAAAAAGioeCVPjPHGGOPM9Pvdki6VtPG4MwYAAAAAAIDmRnomTwhhhqTtJP11LLkBAAAAAABAK40XeUIIq0n6haR3xhjvqgk/KIRwbgjh3FtuuWUi8wgAAAAAAICCRos8IYQVZQs8P4wx/rLuMzHGI2OMO8QYd1hvvfUmMo8AAAAAAAAoaPJ2rSDpKEmXxhg/P/4sAQAAAAAAYFRNruR5pqTXSnpOCOH89LP3mPMFAAAAAACAERRfoR5j/LOksBTyAgAAAAAAgJZGersWAAAAAAAApiY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guMgTQjg6hHBzCOGipZEhAAAAAAAAjK7JlTzfkbTnmPMBAAAAAACADoqLPDHGMyTdvhTyAgAAAAAAgJYm7Jk8IYSDQgjnhhDOveWWWyZqswAAAAAAAGhgwhZ5YoxHxhh3iDHusN56603UZgEAAAAAANAAb9cCAAAAAADoARZ5AAAAAAAAeqDJK9R/LOn/JD0+hHBdCOHA8WcLAAAAAAAAo5he+kCM8VVLIyMAAAAAAABoj9u1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qDRIk8IYc8QwuUhhL+FEA4dd6YAAAAAAAAwmuIiTwhhmqSvStpL0taSXhVC2HrcGQMAAAAAAEBzTa7k2VHS32KMV8YY75d0jKQXjjdbAAAAAAAAGEWIMfofCGE/SXvGGN+Y/v9aSTvFGP9z6HMHSToo/ffxki5Pv68r6VYnCS+cuMQl7tSNOxXzRFziEpe4xF328kRc4hKXuMRl3Cdu87ibxxjXy346xuj+SNpP0rcq/3+tpK+U4lU+f27bcOISl7hTN+5UzBNxiUtc4hJ32csTcYlLXOISl3GfuO3i1v00uV3rekmbVv6/SfobAAAAAAAApogmizznSHpcCGGLEMJKkl4p6bjxZgsAAAAAAACjmF76QIzxwRDCf0r6naRpko6OMV48QhpHdggnLnGJO3XjTsU8EZe4xCUucZe9PBGXuMQlLnEZ94nbPnwxxQcvAwAAAAAAYOprcrsWAAAAAAAApjgWeQAAAAAAAHqARR4AAAAAAIAeGMsiTwhh7RDC2qOGhxDWDyFsn37Wb5HuWiGE1UeN5+Vp3Ep59vJVCFsvhLBdCGGbEMJqTeOGEFYLIewXQnhXCOHtIYQ9QwgrVMJ3CCG8OISwbwhhq5r4bhs66e4WQvhKCOHXIYRfhhAODyE8NoVtFUI4JITwpfRzSAjhCZW4bniDuiqVyYs7Up9N9btSCOF1IYTnpr/tn8r+1hDCisHsFEJ4SfrZKYQQmmy7TdhECyE8NoTw0hDC1oXPbRVCeHQI4egQwidS3XwzhHBRCOFnIYR/dcJmFLb9vBDCZiGENdP/Z6R+/aTKZ/YIIXw9hHBc+vl66u8hhPDyEMLL0u+7p351cHVfyKQ7YW3QpB5DCNu3jVv5rFveQhvNaJHn1uNsrrwjbuPDTtgb0r/FMaUm7hJjx1B4sR6dPrlSdQwINl6+J4SwV/r/DiGE00IIPwghbBpCOCWE8M8Qwjkp7E0hhJNCCLPTz4khhDeHEFZM8VcY9O2U1vbVdhp8bqg86xbK+4aav6099P8dQwhPS79vHUJ4dwhhb2+7lbirhxAeU/P3bUrpNth24/J6fbIapy5fI+RnzRE/nzteLbF/pj53YM2+/O+FNNw+OfTZ1VKfWjP9v/GY4pWn5nNrNvjMbiEz16j57Pcqv794kI9g86vvhRAuDCH8JISwt7P/bTdR7TccHuwY98j0ewghvCGE8OUQwltCCNO9dBvWVaO+Mdy+mW1dkf4t7gej9MlqG2W2dbATtm/ld699NxmK96w0Vj1/sJ1BOzQo2xbB5nVbjZpu+kxp3PXGo32dsMXKVEhj3aH/vybYcfKg1A/d84hcnkMIq4QQ3h9CeF8I4ZEhhNcHOw5+NmTmTzV5cefzdXFDCJ8PITyzVO4JjLuOE1bqz43SDSFMr/y+WqqX4eNv7Xlil7ilsAZxa9sv2HnYh0MIb0x97LAQwvEhhM+lfSoXtlaKXzofcPOcqWP3XC797dEhhPeGEL6Y2uzNweYuTeaDtXGb5O1hMcYJ+ZG0maRjJN0iaY6kv0m6Of1tRiF8b0lnSbpU0u/Tz2Xpb9tLWk3SxyRdLOmfaRtnSXq9pI0kfS/9faGkuenno5JWLMQt5dmLmw1L9dElz16+nlHI89ap/v4m6X5Jf5V0laTvSHpiIe7LJZ0t6VuS/i7p+5J+KGl2yve5adt3SDpe0l8knS5pU0nbOm24dyHdT0v6tqTXSPq5pM9J+g9JsyT9QNL5kg5N4a9Jvw/+dogT/ulCurs4ZdqpENcr7/bOfjI31elPJP0m1fGvJL02tdHJKa0TUzt8S9JJ6W/PL+yDcwvpbpW2e4Kkx6T07kxtvnfLsCdIOk3Suimd10q6IuX7QklvK+TpDElvSW12kaT3yPrTgSmNXNiphbq4U9bvL5P0xvTvUbL98d2SjpD0W0mvlPSs9PPK9LfZsn54nKz//SyV6xhJX+zYBk9OfeRa2VPy16qE3+XVo2wsrP48VdJ1kraTdE4hrpfuP7zyFtrojkK6z5TtIxfL9qlTZGPLtZJe7eTp7EJ5X+7F7dhG3phyaId97BynHk+V3ydvGZRR0vsknSnpQ6k+P522v5ekV6U62S99dndJt0r6uqSdJW2SfnZOf/uJpBelPnCjpBfKjhl/SHX9wfTvrbKxaUalvDML9XyT0/ZPl/SR1IbnpjKcKum/ZP3tY+lv35e0/9B2v5ba/4bUJhdLelol/IbK71vL+uRVkq5O+fCOzbt55ZXfJ/8zpfPn9P+LU3mvS+2wUHYs+bikrUeYW50o6UHZMeZASWsOhX/IKe+58vfPT6X6PiLl9W2VbV0if/+8QPk+eV7ls8+S7RunpW3tLX9M+Xuh/bx9LFtPaXveXOMc2Rg4+PmNpHsq/7+ksp2fSHqXbF96vawf5fa//+vQfjsVwv8uaZUU9plUptdIOjr9eOmW6srrG7cU2vdu2fHsrvT73bL+f7ekKGc/KKR7Z6GN3j308x7Zvvzu1O4vqfy8VDZGDf7vtm8l7D9k485HZPPFQyXNS+l8P5V/WuXzx1Z+f2Fqu29Lujxt20t3pvwxxRuP3lMo79lOmY6uhK0hmzvNlvQjSeurMvbL9vnfSTpANnc4XvnziCcX8nyypP+RjfF/kPQVSf8q20+/L9vHcvXxLvnnKF7cO1PcayR9VtJ2Q32yS9zDtWgM3kHSlbL5/DUpf15/bpWurO/cJhsr9kpp/kG2f75K/nniWzrE3dEJW6MQd+9C+/1WNsZ9Pf3ty7K+8THZ/CUX9mvZPpo7H/hMIc8zZX38MTVjlXcu911Jb5f16Q/Jjo9flfRJ2bH1AvnzQS/uro3nD00/2GAi8n+SXqHFB7dpsknqWYXweyXtVLPNnVNF/FrWaTeRDdb/JelxqRKvHhRYNnB9QdKqkj4hm5h4ca8r5NmLe4UT9qmOefbq6u5Cns+S9Pj09x0lfbcyiN9WiDtbiyYM60r6Xfp9G9nAs176/xaSfpV+f56sI57vtOG9hXQvrPx9uqS/pN/XkrRA0oo1211JNlG4wgmfV0h3llOmOwtxvfJeryUnG4MJx+2SZlfK+o9BGpKCpPmqnFhUtruF7ISpbruDbd9XSPcMSf8mG6ivSWUJ6W93tAz7g6SLKvk8R9I66fdVZBOfL9X8fFk2AZxViTt3qMz3OWGztPjBcfhA+ZCklSWtI9tnBu28qmxAvSIzjgVJC9LvK8r2mZUq7TW7Yxv8WdKektaU9F7ZQeYxafvznHqcncp0pmwyPfiZl/69pxC3mK5TXq+NSnk+Wzaxe3rqC89K4dun9s/laVahvHcW4t6V+RmcZMyu+blQNt54Y8qd8vuzt4/dXejPxT6Z/n+upJVHaKP5ddtNYVektDeQjTF3adHxY3PZ2P3E9P/9ZGPuzpU819XjoC4fctr+L+kz01JfuUvS6il8ZdlJ8+GyBajjJP1C0iNS+EzZ+Lth5Th3maQX14wbJ0jaq/K5M+Ufm28olNfrk3fLFr2fLtuPBvGekPI8S9KTZBO1v8nmNofKvjQYPvGpngDdmOrqBbJJ5W2pDK9MdTXTKW+1Lur2zwslTU9/W1M2kf5C+v898vex6rg/3Cer48JpSl98SHp0+mzTcb+u/bx97J5cPaVteHONebJF7l1lXwDtmup+l/RzeSXueU6e6/bttu135gjte56kFSr/v6CQbjZsUFdO36imW9e+X5J9kbl+5XNXVeqjdj9okm6hje6WnXR9WLZg8RHZ/OUjskWm42WLX99OP3enf48eoX3P0eLziQtTmdaSzbP/IJvXfSPlqdrXz5S0Rfp93VR2L9158scUbzx6qFDeWU6Zqvvvt2TnJpvLFlKOHYo7U9Kq6fcVU/q584gzC3m+u3LMu0l6+A3QQTZene/Ux30qn6Nk46bft5QdDy6WHVM+kv7WJW51zDlN6QuJFHav/P7cNt3LU90PjumDcXv9VI/eeeI/O8S9zQn7eSHuHaX2q/SF64f3Eyfs/FQ3ufOB+wp5vkrS/5MtZJ8t2wc2Sp/xzuUGx9fB31aRdHr6fTM1O2bk4s6qft77afShRhuS5nhhhfD7nbC/Sbpg6G/npH9X0NAEVot/g3RZIa6X7pwR062GldIt5bltXdXleeYIcS/UokF1ZS0+kM+v/D5taLsXd82zpLUrHfisSvgCSZvXxNtcNpBd5oSX0p3tlGlBIa5X3odk31J9pObnTtkiw0qyScHdlbI/UraSPL1mmyulfWG+s+1YSLfann8b2v59LcMGJy8bp/+fJumRlTpdKOkg2bc8wz+3yiamW0p6Wvr/DinuY2WDby5stuygsI8WHRAHP7tKeqCSh5u1+OT3ohT/aTX1vKMWn+CcNBR+fsc2GN4/d0v9aedU3lw9Xiz7Ju6PSpP8FHZV+tdrg4tL6RbK67XRvEK61T53aa5f1eRpZqG8Xnlmyg7I61c/U/nsQtmVeJsP/cyQneR7Y8pD8vuzu4859ThYHMn1yXslPWnQRlp0BcUjZf35/yQ9X9LLZCe+L0rhu8hOfF+mxfeBFWSL2H8dyvNFw3ke+v8TZePui1I9/8Opywectp85lO6sofB5Q/8/TLYwtE6Ke+FQ+Iayfvp2Ld6fh7c7q6bveMfm4fJ6fbJ6/Li2Zj+aOfS3HSV9XvZlU5R9e3dazc+8oW2vLLuS6ZeySfXtTnlLY8pwu0yTfcP5s5q6GN7HzlS+T1bH0OET15kqjCmF9nP3MaeefiR/rnGxbAJ/iqRt09+urIT/r+yb4ZVlVxu8uFIv/1R+/zu3Q/vNGoo7HH6XpOek33+hNG7J9pMLRki3rq68vuG2b/r3qVr0jfQKg7qUvx+cWUi31Eabpc99RosWGgbpPk22APOW4X23QfveI5uvrSPpXK+N0t82SOX+P1XmoRq6yjTF9dKtfjFQN6Z441GpvBc4ZaruR+fXpHuZ7MqSp2rJ8XSe8ucRFxXyfH7lb0cPbXe4Pw/XR7VP1p2jeHEXO86lv20ju/Lvbx3jXqpFi5ZnDX3uQvn9uW261S+Fbhj6zOyaNqumM38i4taEXTpCunXtNzv1181k4+2MFLaObE6eC7tEixZj6s4Hhucaw3mu/v9fZVeZ3SQ7nl6v/Lncpal9B19OraXKfibbT7z5oBd3sXma99PoQ402ZJf2f012eelG6Wen9LefFsLnyL6heIXsdqRnpN9PkF2ud6YWfQu4r9LKcPr/vbLLUzeWXX78i/T3IPuW0ot7VyHPXtx5TtjlHfPs1dXcQp5/KVvVfabsgHF02vaKDcr7Gdlll4dJ+pOkD6a4a8tOqI+S3WLxE0mfT2GryAb8LzlteEUh3VfIJkanpPLtk7a9nmxHGty+dGT6Gdy+tGf6yYWfXkj3aKdMpbryynujpKdm9pNrZYP6lanMb5cdiL8p26lPkR34D5G0f/o5JP3tA7J+ldv2gkK61UWtg4fC57cMu0i2qHKxbKIy2F8/ksoyR9IzMnm6SnbJ8eWyAfFZsonq4Na4/3LCXpjafLfMtm+STVR/LenHskspX53a+6eyb8n/KjsAnJx+LpV90/AXSavVbHMD2Up+lza4QNIaQ3/fJtXTP516fG/67GqyK/9+JjugDSawXhu8t5Du/YXyem10WCndyvZeNLT9eU6ebiuU1yvPbbJvHnfMtMMFSmNzTdiP5I8p58vvz94+dpVTjy8s9MlXpHx/L/38XfaN7LmyMeIpsrH7RNntLF+ULSpeLLta9Cey25KuSD83p79tIRtbVkh53LGS32mpjTYYKscmqR7ulu1Pubq8w2n7i1JZBydi1UnXGindFYbivD6V55rUzx4zFP4o2VgateiKvlsGaVTS9Y7N873yFvrkqZLeJLt1abZsnN9YtgD4Z2W+fZMd96+U9Dhn3MjFXUM2n8iV9yr5++fxknap2e4nUj16+9g2yvfJBVo0Ub1bixaAVkht4I0pg9sVcu3n7WPznHo6QP5c40eV9v5Zqq+5lW2sKLulfm76eSiV7UeS9lB+/3tGh/a7SItuUaoLv0w2Rzojhd+R/j8r1bGX7jWFuir1jWz7Vj67gmyO8yelE0YnT0G2KOal+5DXRpXPvlB2HN9Pi580ryDpHamOdhwK89r3Wtk+elX6d3AV4WqysaG2TOkzC7XoKtL7K3FXSnXopfsXOWOKNx41KO/VTpnu16IrkK9UWrRJ4bO15EL0IO46svlv7jzi4sIY+i3Vz0UeIxtDvTH2H/LPUby49+Tar8HYXor7Ntmx/Dmpnb8o6+f/Len7hTGnVbqy8eLTaXunys4Fnykb+38n/zzxng5x73bCLi/E/Weh/V6V2vgfsoXC38vG8etl50+5sINkt0/lzgeuK+R5idvSZXOjPWVzmNy53Edk+97s9LfLJL2hcryZLX8+6MU9w+tzi+W16QeLG7IB6y2yyfCF6edESQdLekSD8L1klzf+Jv18Q9LeadvbyE427pTt6I+vFPYjspO2i2SXvVUHm5cW4r6rkCcv7uFO2Ns75tmrq9UKeV5Tdn/m8bLLYR9VOXA/y4ubPre3bPL3vKEDxarpc1+RXcY2uIxsZS369qi2DQvlGaS7tux+1TVr+tYKsm8PX5p+dtbit1HVhpfSle3EuTI9tkGec+V9vNI9uDVlWT/9u5EWXfK3pmwysmP6/xNkly9/Of0cqnTvemHbz/DSlR0s6g6gj5UNTm3Cjqj0r7fIDtxfli1MbZXadZW6PDljybrV9m0aNvS56bKDwivT789I7fx+pUuL0+c2kH0b9VQNndzVbHNVSf/SsQ32V7rkdihsM9lgXluPNZ/fTja5urnyt2zcUrpeeUvtUEh337r2l03aftQ0T8PlbVOeEftgbkxx+3NhHzuiSX/O9cmU/l6yg/97ZCesS4yXhXKto3TLTuVvT1O6wmPo7zNkk72n1IStIemwQlpe279faRzN1MnRkp5bE7anbJHhKZIeWxO+ouxKul0qP6tV9r+3atGx+Q7ZsXnLFL6ebIxoVN6aPrmp7Fv5b6Q2fJfsGH+CbEzfv668Ke5+SnOEmrAXKS3yZsJ3kV9eb/9cWen2nJrtvrW0j+X6pJa8smvFStu+xGn3aQ3K4+1jxcmvnLnG0Of2kfSpTNgaGtqPCtvq0n5uePr9CbITg5fKvoxaoUG62bAGfWPHUdpXdqXdYD6f3Q8apLvxCG20quxZLkv0Cdn866eqLHq0aV/ZCegWGuEZGZW4a0p6upeuFo0pX1fNmDIUd4k5QdPy1pTpC1r8KuTB7S0bSPqeE3daip87j3hE0zzXbDsU6uPJcs5RCnFrv5hr2A5u3BR/V9nCxSzZucRvZYsPKw59brH+3DZdSavLvhQ+VHbO+FLZOeFXZfvimsqfJz6nQ9znOmE7F+I+02u/Sv8aXBU1XTaOb9ggzDsf2KiQ52MKbZs9l0t/e2L62xLz+JptLTYfHCVu7mdwSR3wsGBvido4/ff6GOM/hsLXlqQY4+0TmOYasgn8w+nKvmG904mzWozxnrbhQ5+d8DIV0guyiVK1vGfH5XCHTE/Qf6EWr4tfxxgv88JG2H62bUMIK8YYHxj627oxxltzeR0l7XFKfehRMca7xpjGVhPVDhOQlwkpr9eGEzmm5NJWoR5H7ZOVz+whWxCobvvYGOPvnDjPizGeMnJBGuhSV13reWlZGvvgZBn3WDcVxpTh/HQYF7aSnUi+SCPsf8uqLn2jy5jTpY26mIrpZj4/UcfILmP3WPI8zmNVId0ufb1L3KXWBsu6wv45KXXRZS5Z6uuj9I0VmnyoqbDotYebD/393wvhBwZ7xevHQwjPGAr7UCVu3atlp6e4J4b862Fr446QZy9ubVjXPDt1/GEvLISwRrBXgl4aQrg9hHBb+v3w4L/e8sMhhG1DCGfJbnP6bPr5YwjhrGCvCD0mhHCz7BK1s0MIN6e/zSjk+UivnkMIr5Pdp7+r7FuAVWT3I5+XwnIu8dL1wlN5N2tTJq8NUviRXliwV1TOkV26uXf6+W9Jc4Lz+soQwold0i3EdftVm7AGeToxhHCI7PbEIPt2/ez0+zGpvLmwQwvpXua1bbDX6F4n6cYQwslD7X2ys2kvrGsbjBQ3mrtSuNdGrdOVdHKhjbLtMFXLK78Nu4wppf3zZDn12LZPpv3oCNnVFH9UZeyW9I4QwhedbB1VyHO2TKXyyq+rUht5cd/gRQwhXNg2XW/bdeUd6pMfzRzX39TguO7Vc6m8rcacLvtJg3p0+80Yx5TJGhfOVrv9b5zHjOx+0DVdFcajQtzsmNMgbus2KvTJsfWNwnjktpGXbl1fn8BjZOvxV36elyhv0zyrfKzyyls6NnvpluZ8XeJ6dVnqV63Sneh52VKK22VcKLVB63GhS/sVwt2+3mDbD5uwK3lCCJ+S3Q40U/aWgyNijF9OYTNlt73kwm+VNcTZsteP/THG+O5K3DNkDyj6nuz+OcnuYXyd7NLvU7XobVmDsANkl+Xe6MRdT+mhhpk8e+lumLZdFzZHds9yqzzHGF/h1PPcGONmuTDZ/X2nyp4QflP6+wZp27vHGGsXEVLc2yW9Kcb416GwnWW37Py7pJ/HGBemv0+TPWjwnbKFitpNy+75PV/5el5V9qaqO4fSXUt2z+Lhme0eJrtPO5fuYTHGtZ3yXi97TWdtmWKMOztxt3XSnS27dLQu7ALZfat7xRivHtruFrK2e2km7vGyy/dapRtj3CQTt9ivCn1uWydPl8gu568LO15WF0+suXJhJdm9watmwi6W3XaQS/cYpdfkZvrrNEmvjzFeHELYT3ZbymtjjGelhaFjMts9QHYbSy7dUttv0zZuof2uy2y7SbpXy56lURd2gOz5Rrk2ulR2u0+bdMdZ3l866f6H7NXgdWGlMeXDsgXourDjY4wbOnl+QHb7Uq4/36l8n7xMdotabbqy58VsWZNmkO1jp2biPkf2MMHaLMuO23s46X7Oifsh2bGuLuwC2cNWc3FLY/c7nbj/Kzv21qZb6Fc3yi6Zr4tbat97Zcf73FzkM06es9vueLwpjUfefpIb6wZx93XilvqNN+67Y8okjgs/cOIeHGOcVpOfIHsG1k5O3C7HjMtlt33UhX1Ddmtx23S9unqDpGdnwo6Xva0pF/e5slszcnF/5sQttdFznbgnyF7hXBfWtW+80Yl7tKy+6sK+IXtGSC7uATHG1WsDnXlZCi/tC13G32OduAfK5l51Yd+IMa7n5Pk+2fNU6uI+J8a4qhO3y9h9t5w5UK4NJiDuHbLbi+viZtugSbryx+7W87Ixxi2dK3jjwkGy435d2AGyCwhycd1xoXC8cdtP/lzy07LjZF3Yc2TPCcrFdfvGYh+ewEWeCyVtF2N8MNgVIz+SvRrwXSGEWbL74HLh82KMK6ftTJc93HZd2T10Z8lO9HIT2AUxxpUyebpCkpy489O2c3keOd3KQT12yPMGdWGyxl1NNkGqC1tZ0t9jjLUH9hDCQtlD/nJxr4oxPi4T934nz3Nkr868Jm1rIKb/by57LXO2nmVvlfnn0HbXkD034ZOSHqxJ+l2yp5h/LhP+Ufl15ZW3VFfBKe8M2cJWXdjGKd4TYoyL5TlNcBfI7lGuxh3YWfacobbpzq8rq8r9qtTnSnXhlecaSXvEGK9ZbMN2xdcVsudl1IWdLOtzP0xpDTsgxlh7pWLqr/fFGJ9S+dsTZZO8Q2QPQHuLrC2G/Y/sSfdt22Bah7il9uuS7puc8t6qfBtdPUXLu0D2jJC6Mn1HdvBtO6Z4/fmBmr9X8zzD6c/znT75q0K6cyQdGGNc7OQqhLCj7A0v+8oWTYfz9BPZsfaPmW3vWkg3yK8rr40ecuJ+WLbwNSzIFnBWUH7ff30h3dyl20H2aufW7RtjrIs3OK4/Rvl63kX2rIW67W4pmz+12Y+8sCb7SWnfbttvvHH/6kK6kzUuTHPiHiV7vkrd/neU7CRiXMeM76p+P9hPdlV023RLdeW173zZiX7dmHNaIe6DhXS9NnqU/D45rr6xqvzxyGsjOel+W0vWobRo7nVfTdggvLQvdBl/73fy/B355c2ddA7y/ALlj1UrF+J2OTZ7c6Dac5+GcW9w4j5Jfr/K3W1TSvc7Gt+8bJxx244L35b05kzYYM7edlwozRfaziU/IrvoIdfX13DivivGuGYmX4uLLR/mM/yj8msPvfAlXlctG2T+ovSqa+VfLXuf/NfDenGHX/c2nGcv7jwn7MKOeZ6r/Ot/H3TCrpWdLLy/+hnZA/oOkR14vbhfUvs3ZM2RtFlm2w8M/X+4ng+QvZnj67JvSz4o+4bj72m73tuKvDcdlerqGKdM9xbiuuV1wq6VPdRslurfoHWT/LesdEm3bb8q1WMpT1559lT+TUaHOWF7yl7D+6TMtu8r9NdzlX+LzoPy36DUpQ3G1X5d0p1fKK/XRtdP0fKe6pRpvtqPKaX+7OX5lkJ/9vrkwkK628t/W1zuLXRnyBYXctsulbdUV14beXFLr7n39v1Suv9wtt2lfRfIP6579Vwqb9v9qMt+Uorbpd90GVMma1zw4l6v/P731A7tVxpD73f2g67jr1fe+wvte6LyY869hbhd2qjUJ8fVN7zxqNRGXrqluVeXfaHL+OvleUGhvF6e5zn95owG5W07dpfmQF3ieseb+wv9qm2645yHjjNu23FhXqENuowLXdrP28dKfd2Le23d3+t+pmvi/D2EsEuM8Y+SFO0WiQNDCJ+Q3X7yWyd8pRDCnjHGhy9dijF+LIRwg+zEfydJXw8hPEqLLoPeVPbKtZfLbvH6Wrp0KsiecH2q7EnaazlxzynkeQcn7hslfSUT9nrZSmDbPB8o60SLPfA4OdsJ+5Hs1qZDZc/SWT/9/SbZK/W+4sWNMR4SQthLSz4M8auySygPlD07php2nGzB5o2yup5bs+3LvXqOMX43hHCc7PLuwbZPly2G/IvsNrI6O8jqLRf+Za+8ssvhcmX6UiHuXOXL+ysn7LMxxi+HEH4t+3b96ZV0Xy37xi+3ev+2lM9W6coW+9r0q1Kf8+rie3LKE2M8KYSwpZZ8CPU5McaFIYRPO2H3yl5NWuc5sjc35Prrv8rq46ZBhBjjdSGEXWVvhTi/bqMxxi1CCG91yltqg4c6xPXa77QO6X5ETnklKddGsm9PpmJ5f6j8N/5PUfsx5c3y988dlM/z0bIxLdefH1S+T37NSzfGOFPSTunW3Ie3HdMtuzkxxmenW8Ny2/68l67sRDZXV/8lv41OduIeI7sy5vzhgBDC6bJ5QW7f/3wh3W2dbZ+lbu27n/LH9ac62z7VydPpsoW6NvtRaR/z9pN3FuLeqJb9xhv3VR5TJmtceCAXN8a4sSTl9r9gz8waxzHja8rvBy+WzZ3H0Tf2l9++x2bCJPtSz9vHznDSLbXRvzrbPlrj6xtbKt8OBzthL5a9gjmX7uHy514POOGlfaHL+PufTp6fK7+8L3Ly/KUY42l1EdOx6hNO3BPUfuz+X/lzPi/dUtyjlK/L36m+fZTy+7Y26ao8dneZl40rrnuuIH9cyF7hmdrAm+OUxoVt1b791lR+H5sRh15qVMnzs0MIj3fi7pD5+xIm8natlSUpxjivJmxjpczmwmOM1zdIw53AhhDWSWnc1iRuKc+DPHnpNshT6zz3xQj17L7Vq4/CUn6r11SUbmGsfdOYFzaB6WfbYHlrn1x5l0Y7jMtUasOm9dgmz6HwhsLlcXydLMvicX1p7yeTPaZ0KW9d3NL+tyxrW1ddx5zJGruXt3S7GEeeJ/NYNdHjwtKwLPabLvo0Zx93X5/QV6g3mGRmw0P96zSPizFe2jLuw6/iLMTtkueJLu9E5bnuVbq/Tt+elbb7gZSv9WVXI90s6deyewP3q9uupKNijA94bVhId1vZ7VlryK56CrLbFO6U3Xq2d0r3X4bydHj6/wcK4bl0p8uu5Kktk+x+dq+evfJ6YZvJVoifI7uyK0haXfZt7qGyhyUukafBlW5t001xW/WrBn3Oy5PXH58v+zZyTvq7ZG3/WEnfkl0hVhd2cKqvA2XfDm1U3bbsnuQD6tKVte2GqQ12l/Wzaht8SdLbM2GHxhiv7tgG42q/VunKLp/P1cWhsm8pc210sOybjClV3so+VlemT8qumnuR2o0pO8nfP2vzLDuh9erxskI7ZMeFYG8h/Ijs29nqtp8n2xf2kY2v1bA7ZQ+MnVnYR0vHE6+uNpB/TPDi/lP5xd/B2F237x8le/6N16+8heVseVPcLsd1ry7dRY8Ox5u2+8mhsmcKePXYtt94436TMWUyxoXVnbhnS3qr6ve//44xfm8cx4xUf9n9oMG8rEvf8Maj7WRX29WOObKXnuTitm6j1P5evxtX37jHaYfvyOYiubHKm4scKnsu5YSfV3Ucf726Okx2NY/XJ3PHyC3k9Jt0rPLK22rslr9vD+Z8XeLWju3pc9k28ObepXRVHrsnaw7b9lzB63NN5uytxoWU51btJ38ueYLsvDo3Rv7d23bTLw8m8koeb5L53+n/ufBzZQeMY7T4Wylemf52w5ji/l42GLXJc5e448zz9sq/1WuabBKVi/tq1b+Z6/Wy14Meq/ybQ2bKHpRdV6bLZZeX5dJ9t/Jv9TpZdoCtfVuYrOPX5fkA2YP/VnHS3Uu2Q9WVaTvZRCQXd0OnvDem8Fz7vlD5t3p9QfZsnrr2myPrG23TbduvSn3Oq4t7ZJfu5srzfOXfNHaZpMdnwn4ru1T1TtW3397pM7n+upnybfBN2eJS7s1cv3LKW2qD2CFul3HQS3ct2WJqrrxrKN9Gf035mmrl9faxb8jebNBmTDlY9hyxXH8+z8nzyrL7xuvq8beyvpzLc2lc2FP5NxTeKGmXzPj6v7LL+nPHjA3lv0VyK6euDpQ9GyvXRrs5cV8u63e5RYA3KL/vP0PWhrl0Zyq/wDBbNjlu076lPrmBU88LZG8lyZV3O7Xbj7ociz4ruwK7TXlK/cYb90tjymSNC49y4n5b0oaZ/e+vspP5cRwzJHuwept52TjnKbsoP6f7jey2vFzcHZ10S210ifJ9cnXZw2rH0Tdu03jmIp+QnbCO4zyjy/j7306evyJ73mauvCc4eZ4u6eXOsep/nLh/kz1LqM3Y/ZDsbZC5OdDXOsT9sPLHmzsHdZXpVz9omW5p7O4yLxtX3NK5gjculObsZ6n9uODNF+6U337eXPIwSc9z+vpNTtzsm7KXEBs+vKf0IzuRX7Pm72vJHtrrhd8vacWasJVSxY4zbpc8T1Z5vXSvyLRPaJJnp33vd8KuSD+5MpXSndMy3ctLeW5TV03jFsrrte/I5U3tN6djum37Vae6KJRnjqTpTnlyYX8rtV+hv7btc13bYJzt1zrdQnlLbTQVyzu2MaXQn0t59vpz13FhjZrwNQrlze5HadvF8np5LrWvE3eB7J714b9vIXsOUGns9tK91Nn2Ei+BGLF93X3Bq+dSeVvuR532ky7lKdRjlzFlssaFUl2tUfP3wYny2I4ZTp4mc56yVONW2qi0j42rb4xtLuL09c7nGU66pfG3bV0V8+zE/VubuGo4djvpdo078vGm0q/apjvOedlSHcsmYFxocuyd0PlCtf1a5vlvhbjZsOGf3IOI2giqfzXeQynMC5cWXdZXtWEl/rjidsnzZJXXS3d+COFpNeFPS/G8uNeEEN4fFj2wWSGE9UMIh0iaF0J4WQhhhUrYCiGEV8guJ33IKVMpzyeGEE4IIbwihPCM9POKEMIJkm5y8nRtIc8PFNK93SnTwkJcr7zRCXtI0nkhhK+FEHYKIWyUfnYKIXxN0n1O+83vmG7bfuWFlerioUJ5jpY9AP2QEML+6ecQ2befpzphR8lvvwWF/uq1wU1O2KxCeUttMM72a5vu/EJ5vTa6c4qW12vf2zuMKQsK/dnL813y+3OXceGTkmaGEL4eQvhg+vmG7FuoPzrj60nyjxkLC+mWxl+vjby4C7XoW7Wq6yWtqPLY7aU73dm2OrSvCumWjs1eedvuR12ORfM7lKfUb7qMKZM1LnhxZym//31S4ztmLCwc5yZrnuLN6e4qxO3SRl6fdOcpHdMd11xkgcZ3ntFl/PXyfHehvF6e7yscq7y4scPYvaCwb3eJ6x1vFhb6Vdt0S2P3ZM1hu5wrdJmzdxkXurSft4/dVOjrXtxra/JTayJv1zpAdlnayZUMbCa7rOzjssbPhR8ru1RyzlDYY2VPcV9/THFPlT0XpU2eu8QdZ55ny+5prXur14myy9NycX8tu5fzhbJ7ACV7qvtxsif5fzClfUcKW1N2qf+hsstCv5Ip07Gy+3Nr040xfifUv9XrONmlyLk8fSbVcy78Gknvccp7etpGXZnOll2Wmot7k1Peb8tuJ8i176myWxmq5b1OdhnzebL7S+va762yW8japtu2X5X6nFcXX5D1udryxBjPCyFsLXvT2PD9sJcUwmYo335flj2RP9dfr1e+Db4ne/tdXdhRssuc27aBOsTtMg566b5T1ia15Y0xLsi1Q9pGbruTWV5vH/uF7BbRNmPKiekzuf3zSU6ePy4bV3L9eSUnz+64kPajtbT4Gwqvlz2r4I7c+Bpj/G0IYXvljxlflt3rnivvlU5dnSO7Lz3XRn914i6Q9G+yy6UHcTeVXUL9U0k/Vn7f/63szV65dLeT3Y5Qt+0/yy4Lb9O+x8rvkzc79XyOpGc55Z2ldvtRl2PRtbLxu0153H7jjfsqjymTNS7c48QdPMMvt//t6ZSpyzHj47LbgdrMy8Y2T0ntm5vT3aR8v3mrpAuddEttNMPZ9g9kx7px9I3VNZ65yALZvHsc5xldxt//cfL8+5S3XHmf7eT54ykPuWOVd575Pdm+0Gbs/pTsyo3cvv3KDnHfrfzx5jgtenZOXb/6t5bplsZuaXLmsF5c91xB/rhQmrM/Ue3HBW++UGo/by75GdnzHXN9fS0vbmz4YOmJfvBydpJZCk+rvjsOhZ0TF91fN664XfI8WeV1003xN6iGx0X39BXjloTMm0O8Mk1Eum00TbeuTA3a1yuv274N8l3bfl3TbduvutRFqTwTIdcnS2Ed0uvSBuNqv9bpjqsuJrO841TYP8c21o1zPyqUqVW6XdrIW+Ad+lzd2F3qV+6227Zvk/I6x+ZSnlrtRx3boHV5SmFd0p2q44JnXMeMyvbbzMvGNk8ZZ9y2214afWOi5yLjPM8opNto/C1sI9cnWx8jG9THWI7NHeO2rsu26Y55Xja2sWwqjgsTsS9MmtL9XPwsmz+qv8dw3QbxtpI9MGrVob/vKfu24jE1cbbpmNdpkt4kW8V/xlDYh7w8lfLcIO2xlKlBunvIVqU3H/r7v3dpv6n6kytPqv9PS/q+pFcNhX/TCftaqf1Kbeu1Qal9+vZTqAuvjb422XlvWaZOY0qb/bNJPbYdF2TfLB0j6U+yb35XrIQf642vld+zZSqEdRl/p+TYPc7xd5zbbpmfTmNdm34zmWNKx3EhF/c93v435vKMcz9oOx65c7oG/aZ1G5W2Pca+MZa5yJj7TpfxtzRnGLlPNuk3DfI14W0/5rhjaYNx9ptx/nQYF4p10bZvdGk/J3zvUl/v0jce/uwENkxpkumFnyp7+vW1ko6UtFYl7Owxxv1dhzx3iTvOPO8muxztVtklfjMq4RcW4r5d9rCoYyVdLemFlfArZW+1OF/2dpmnVcJmyg5kuTKdX0j3W7Lbwd4puwz485Xwa508zSzkuVTelztlKsX1ynthoX0/JekM2ZPi/y7pbZXwK5z2K9VzKd22/arU57w8XVoozy9kt3S8SHYZ4i8kPSKF3+GEzSy0X6m/em1wkxPWtQ3G1X6lMcVL94ZCeb02umSKltdr3y5jSmn/9PJ8g1OPpT5ZSvcUSW+WtK3s9oAzJa2Twm9VfnydKf+YUUrXq6tS3/Dini9nEUD+vl9K11tgOLZD+5b6pFfPpfK23Y+6HItK9dil33QZUyZrXPDi3qX8/jerQ/uVxtC/qf28bJzzFG9OV4rbpY28PlnqV13SHddcpDQP7bIvdBl/vTyXyuvl+Wr5xyov7p+dti/FvdwpT9e43vHmT04bdEl3nPOyccUtnSt0mbN3GRe6tJ+3j5XmZV7cmdV8eD+NPtRoQ/4kc1Yh/B7ZlSJrSnqvbGB4zFKIWzowjyvuOPN8jqQnpv/vJ7vPcOeGcS+UtFr6/wzZKxjfkf5/n+wVoZJd1naZpBdX4v7ZKVMp3dmVfjRdtqP9UtIjJM1z8lTKcynd850yleJ65S2174VKbxZJn/mtpC+k/9/rtF/XdNv2qy51USrP+UPjyGGS/iJpHUn3OWEzC+1X6q9eG8xzwrq2wbjar0u6pfJ6bTRVy1tq37ZjSqk/e3ku9ecu48JwG71mUCeS5jnja+mYUUrXq6smbZSLe6f8BbHzld+/S+l6Cwxd2reUrlfPpfK23Y+67CddytNl3J/K40Iu7vC+Xd3/urRfaQztMi8b5zzFm9M1GVPatpHXJ8fZN8532qHLXGSc5xldxl93XyiU18tz6Vjlxe0ydpfmQF3iesebUr9qm+4452Xjitt1XPDaoMu40KX9vH2s1Ne9uLOqxxvvZyIXebxJ5sxC+PABcrdBIyzluF3yPFnlHU73gqHwJ8pWA1/UIO7FQ+GryZ7y/flqh0xhG8pWH9+eSbdaplK6l9X0pw/LJn0LnDydP2Keh9O90CnTqPXslXe4fS8dCp8mezjYzyTNd9qva7pt+9VE1sVweS6VtMLQZ16ftv+AE3ZNof1K/dVrg+E+Vw27uGMbLK32GyXd4boaLq/XRvdP0fKOso91GVOG+7OX53lOPV4zYp6H071Y0iOHPvNc2Tf9D1b/nsIG4+ucmjbyjhlLpDtCXQ230Shxl1gQc/bvUfuVt7A8SvuOug969Txc3rb70UTuJ13KM8q4XxpTJmtccOMqv//d2KH9Rh27u8zLJnKeMsqcbom+0aGNRumTE9k3xjUXKc1hu+wLXcbfUepquLxenheLO9Rv5oxY3pGOzU55Lp7guNW6HI473K/apjvq2L205rCdzhWc8o46Zx9lXOjSft4+VurrXtzzh+Pmfhp9qNGG/EnmjYXwByStMRS2TSrobWOO2yXPk1VeL91zJW0wFL5J6nALC3FPlbTtUPh02ZPLo4busZU9qfwPsifxX+CU6cFCuj9QzT2Gkt4oe4VdLk8LG+TZS/dMp0wPFeKWyuu17/GSdqkp7ydSnnPtd3fHdNv2q1KfK+XJK89nJT23pi72lHS7EzanQft5/bXUBrmwhzq2wTjbr2269xfK67XRgila3lL7dhlTvP7s5fmeQn/uMi68KxN3O9k+mhtfH1D5mOGlW6orr41Kcb0FsdK+76XrLTAs6NC+pT5ZqmevvG33o67Hoi7laTvul8aUyRoXvLgPZcK2k30bP65jxgPqNi/rUlde+5bmdF7cLm1U6pPj6hvjnIuM6zyjy/hbyrNXXi/P85x+80Ah7v2FfuXFne+U56GOcb3jzfxCv2qbbmnsnqw5bJdzhS5z9i7jQpf28/axh+T3dS/uwuF4uZ9GH2q0IX+SeUoh/EKlS6eGwjaTPXx1XHEv75DnLnHHmefnSnpKTfgakk4oxN1Y0vqZ9j1A0mNr/r6ipFdL2t8p0/8V0t3I6Vdenp5ZCP9iId2nOGX6fiGuV95TC+37KA0N3JXPvMJpv8M6ptu2X5X6nJenEwrlebrSW/5qPpMNS+Fe+32g0F+9NtjSCdu4YxuMq/1KY4qX7ncK5fXayNvuZJbXa9+nqv2Y8o5Cf/byfHahP3cZF16ldBl3zWey42sK944ZRxfS9erqo4U28uL+UP6CmLfvf7WQrrfAcF2H9i31Sa+ezyiUt+1+1OVY9NYO5Sn1my5jymSNC17cg3P7X4MydTlm/MLZD0rzsnHOU7w5nddvDuvYRt62fzLGvjGuuchHnb7e9Tyjy/jr5fl5hfJ6eT4j12/SZ7y45xX6lRf3VKc8G3eM6x1vriz0q7bplsbuyZrDdjlX6DJn7zIudGk/bx97YaGvu+e+XtzFPtv0g8UNOZPMUrjsgVLbTULcLnmerPKW0j1S0oslPapF3PNkCyN7Du8wsofvvkvSVqOWqUG6v5U9+OpwSbsq3VtZylODPJfSzZapQVyvvKX2PVf2MK03q/IAsFL7TUC6rfpVx7oolefrsksij5Gtjm/QJKxB+5X6q9cG2bAJaINxtV+XdEvl9dpoqpbXa98uY0qpP3t5LvXnLuPCIbIJ1p9kJwY7KZ1EyxlfS9tukK5XV6U28uKWFni9fb+UrrfA0KV9S+l69Vwqb6v9qON+0qU8Xcb9qToueHGz+98EtJEXt8u8bJzzFG9OV4rbpY28PjnOvjGuucg4zzO6jL9enkvl9fJcOlZ5cbuM3aU5UJe43vGm1K9apdug7SdrDtvlXKHLnL3LuNCl/bx9rNTX3W03/RlMAjsLIRwie4XZirLL8k6UdHZMCXjhIYRXSNpLthp+QQo7OcZ4x5jjdsnzZJW3lO5Oadu7yy5fPFnSSTHGCxrEnS7pWbJOtZvsUrXfpc/dlf6+p2zV9K+y+wN/H2O81ytTKd2U9iNlHX0v2Qro3LT9UyRtXpenGOMVhTy/uFDeDXJlkvSfhbheed32TfFnVNLeWPZAshNlD617bl37dU23bb9q0G+8PGX7oypCCFulz+0hW10/LbXFXyQ9LhP2N0nPz7Tfo3JtG2O8t9AGf5TdR54Le1GHNhhX+7VOt1QXMcYFThstkPRo2eWtU6a8hTL9WfZAyDZjylpy+nPDsc7r65tm8uyOC5VtPyp9bs9UxkvTtk+XtLWWHF9PkvX13DHD3X8LdbVdoX29uO+SnShfMchnjPGmSjm9sfsFhXS/ntt2g/J22Qe9Y3M2Tyluq/2o436ynuxb+Tbl6TLul8aUSRkXCnH/GGNc4Ox/j5T0jDZtVGjf7H7QYF42tnlKipub090kaftC3FZtVOiT4zxmeONRl7nIDqmex3Ge0Xr8LeT5MknPyZW3wXwy129Oki165MrbeuwulOePsjcgtY17RK4uvTZI/aptnktjd5d52bjiFo8ZHebs2+a23SDP3nyh1H6lcK+v3+DFVUMTtsjz8AbzB7nfxRj/0SB8uxT2fNnDk34vq9SzxxVXiw5YI+e5S9xx5jm1xTppu3vJJkwz02dOLMVN8TfSop3msZLOijEeHEJYQdbpBzvNPNlO8dkUr7ZMKZ1iumkbW6Tt7yn7lm9HL09enmXfspXqqrZMsm8cS3G9NsyGVfK8oqR/TZ/bVdItMcZ9cu0XY/xpl3Tb9isvrGFdVMvzZNkT5B8uT6U+VpYNantJenqMcYdSmNcnS/3Va4MGYa3bfhztVxpTSumWyuu1w1Qtb4M2HHlMSeNgtj+X8uzVYynPTfejtI3Bws7zY4x7VP6eG1+zY06TdJ26atJGdWP3l5RZEIsxLkzxvH3f61dbedvu0r4N9oXabUua3aC8bfejLseiVuVp2m/SNkYaU6bAuNBknFxi/xvjMaPVvGyC5yle+y4x5jQcU1q1UWEsG1vfGMdcRNIrNabzjEq6rcZfr64KddH0GFnXb0rl7XRsdsrTJa57vMm1QTp+dkl3LPOyMcftOi54Ya3GhS7tV8lzKbx2XtYkblZseQlQ0x/Zt4fvkXXGkcJl76d/qaQjl3LcLnmerPK66abPPFXSYS3jrqDMfYCS1pX06kxYtkxN0k2fW2nUPHnhDctbW6YG7euV123fyuc2HqX9uqbbtl91qYtCf1zbqZuDvbpr2CezYaU2KLRPlzYYV/u1TjdXXtkB5qWStnbiTMnyNmjDVmOK15+H86z0ED9JK8m+0c7294Z5fjhd2Te/L5a0rzKXy9fErx1fG5QpG+bVVcM+t0RcSStL2lv2Ktlznbi5sdvrc8VtN23fluVdYtsN89RqP+qyn7Qtz3CY7JkHa6a/zZC92vZJzjan8riwTS5uIb2xHDO8/WCcfaPU9pXP5OZ0TeK2baPcfGPcfWPC5yJeXy+FN9x/W4+/hbry6qLJvDzXb0r10WrsblCeVnGb1KXXrzqkO8552TjHstbjQoOwkceFru3XMNybl7lxqz8TfiXPQAhhNdmlelfGGO8MIawk6YGYEgwh7Cab4F4iuxTt5Bjj/BG2/6kY4wdDCPuW4oYQni3pHzHGy0MIz5TdY3dpjPGE3HbT79k8xxhP9Mqb/raBJMUYbwohrCdbWbw8xnhx+vyessvzF8ouBTs5xvhQTZ4e3rbsago3TyGEPWS3lGycNnG9pGNjjL/zyusJIRwpe8jfJpL+EGO8uhL275JuldMOhbrYVNLnUn5PlPS5GOMDKd6xMcYXOXl6i+xp5JvIVlz/Ugn/kKRv5dItlPfDslscsv1mxDb8Xozxden31WUP49tEdundjyqf+5qkX6t5+20huy3iElnfuDnGOD+EEGTPOhjsY9+MMT7otUPNtmv7Rl1fd/L0fEm/ijFeO/y59NkPxRg/kX7fWnZf7YqSQvp9bvXjsnr7VPr/lyQdKDup3ahaV5KOHvShmjQ/LLuENtcG35T159r2ifbNyo6SYozxnJTvPWWXKf9e9q3bDTHG34cQ9pddpn+p7GCxRJ6G+kbtdmOMv82UJbv/VrfbZtspzomyWw1eFmO8NYTwWkn/JXtQ7E6yV1R+ttDnGu0n1X4TY7ws/a22v8retuD29UKZjlVmzBj0x0zcI2X3UL9kqDw/jDHeXTjOPULS/8reqvBm2b3g90h6vKS3xBh/46R7iaQ9nP1oF0n/I+lO2aTlL7Jbyx6Q9H5J75YzvuaOGSlv2f3XE0L4nezhgo2P65W4R8YYD3LCpyu/758i2/9G7htp249Wpn1rPjs8z9lK0gu1eD0eF2O8NITwdrWsy0w+F9u/K3+vjr9XyhmPZJPV3Dj4Ddlbg7JjWa6uJL3BK2sI4VBJb5LdmvX/JL1X1md3lnRUjPHzXlmbzunqxhSnPk+MMe6VCTsy5TFXVw9J+rvsGUM/jjFeMhR/MznjVfq9dmxOY0quDY+SvRQjewycyGNVta5kD3fNjYPunE42HjXax2rSPVbO2O3Nf0eZs42SruyYkBuPvqtCGznpniRpr9x8f6LPqyrpuuNvIe5Jkn4lv0/W7r+yKxndcwFnTrC7RhxfK+eR7pw8Dl0xUZoDVz6XHVMa5O3IGONBo5y/VtOV9DI1Pz+pHjO2lH8u545lw8fXofmtN5YdmfKaG1NGaqNqXcQY9yqMCyPPjUsanJ9+VvZFx0jnvYNtN90/J/KZPA9XcgjhWZJ+JDvoPVZ2MP+0pF2j3Xv3PtkA8FtJu8gup/qnrKA/lq1OVi8F/NJwcpJeK3uV2MGyiW0u7hGyy9umy75F3T19dhfZJPgvme1qkLdMnteOMT7VKe+mkg5N2/yMbEe4SHbf3WmyifhsSbvJJlIryC5Le7Vswp+rywckPTWTp3Nlk7YtUxmuS+XYRNLrZAPuGU55P6p6QdJVstfNzZT0b5KOiDF+OeVxpqQnSLpXNe0QQniTUxefk+30v5BdHnpgqpt/izHeFkKYLesfdXm6QHa53CqyN9e8VnZv/LtTunNlA0VtujHGozLlVQjhrvTZun4zS9I5sklfXRveJjsJreZ1N9mDGSVrwzmpvP+e/r9/tHv6b5a1Y137zZG0+WDnDyG8ULZYcbpsoFxV0pYxxvtCCJ+R9BjZgfU5aTt/Vb4drpMN0tU8D/rGrjHGbVKadX39ICdPm8r2z7/L+sXPYoy3VOp5Zoxx+/T7CZK+kiYvO8reyvZz2asKQ4ryzrR9Sdoqbfu7Q3V1gGz/fIVqpH5xjvJtcIfsZLwubKZsEW4vWd84RbbYcZrsHujVZROOVVLeVpP0S1n/CbIxZ7HsaFHf2DLFqdvu7yStXxN30EYvkLVl3XYle4hbLs+zZW/DWaKqZK+tvC3G+KRUd+dI2jPtm6vIXnO/ttPnTlJ+P7k1xvictN3hfvNp2aJIrr8+StLjnHS/UlOeQZn+lD5bN2bMlF0WnYv79xTvDNk3ObNkbfZi2bHoi8ofM54suzd8ZdnY9bQ0cdtcNv7lDtpB1l9vUn4/miW7JeSWNGH7fIzxxSGE58lOPA9T/fg6S3bPeu6YsbtsPMulu7aT51tT3Nyx2Yt7saSrtWgCdEhcdI/82Sk/d6p+399f0oZO3/iCFr1dZnjb18j231z7vtw5Np8im+weM5SnV6a/fUB2jFyiLkMIT3bydLas7YfraLB/Py3GuGH67PB+dLtsoTw3Hq2m/Dh4eypTLu55snGnrq42kz3HL9dvLpZddbaKrJ0fnfruqrJXQ5+eKatkC1e5Od3mMcbHZeri07JxqE6Qvd1l60zYBbLjZ66u7kt5epXszVP3pnIfE2O8OoRwkaQdM31yW9lzInLj/tYprK4dnp0+U3sMlB3T2x6rvujU1ampPnL7yWHKz+kGc41c3LucdEtj9xnKj2WSXUmSm3ev2CHdy5Ufj/aWHQNybfQZJ92zJP2LM9/fW+3Pq7qMv2924v5Z9sbOXHlvVH7/faxswSx3rPqG8nOCzeTPNb3zyL1lc83cnO8sZ9z/rBY/j6xu/3jZF525sf082b5YF/eClKdcXV2v+n00yBZw5yjf1z/uzNm3kO2DuX7jjWXPlZ0nVvNSHbvvVn4se4Ksv+bGhbcpP/5emspVVxfHy96glRsXBvtBbvw9Tu3bzzs/vUv2BVyur+9es92Htx1j3CQTvrjY4HKfJj+SZlZ+P03S9un3R8sGo4sq4edKWjn9Pl12n+Zakv5D9nCpf8h25l3SZ66V9ANZgxyQfm5J/15TiDs4QVxF0h2SVkl/X1HWSXLbPaCU50J5L0xpriP7tnaDFL5WKu8gH+sqXXInu+T3zEJdznPyNFvSFZn2CQ3Ku1A2gbqq8jP4/0NKT/+WtKbsQPKF9P9Z6ae2HQp1cb6k84fy+prUbo+RFJ083S9pdiXedNlq8C9lJ4jzCunelfm5O6Wb6zcXpbrOteE9qZ531aKD7Y3p911qynuY7CCxjqT5TvvNkTSr8rczJW1RycP8Sth5SreFpP9fUGiH+52+cXWhr3t5mic7uDxf9q3jLbKB7wDZiXq1r88aKvNFsitFPlOp6ysr4bV9PYUtdNr2wUIb3OeEzUz1OC3V5V2SVk+fW1lp/5T1xX9ImlZpv9kpfq5vXOlsd7b8cfBqZ7uDfTC37Sg7CJ9W8zNPtm9vXGn/R6bfp6nc59z9xOk3pf5aSnehU6aHnDFjlsrj4KBNV5F0evp9sxS36THj4c8Njp+lPMvfj6rj4DQtvl/NG0qrOr7OlH/MmF9It1RX3rG5FHdP2bHmvYP8Vo433r6/oNA3/uxse16hfb1j83xJK9bkZyWlsdupy/8rlNcbN+Z4429hPPLGwVLcC526us8p68P9VdZXbx5qo3lOWXeRP6eb59RFaVyI8ucaoxwzdpT0edkJxZmyKy9yfXKe/HF/ttMOC6rpDuXhCnU7VpXGI28/8eZ0pX2sy9jtjWUL5M+7Jzzd9Pn7C23UNN26+X6X86ou42+jPGfK22j/zRyrvDlBacxxzyOdfXum/HE/OnUxT/7xpjTmeHXlpfuQ/L4+yztmyO833lh2n/yx2xvLSuOCN/6W2qA0Lnjjb5f2885Ph48Zw33d2z+zY8oSZWz6weKGFt8JzhsOSx3pSen/J0laK/3+SC25Y28g6e2yic+1sh30CNnq6UbpM1cOp5uJe1ElnTu0aBCcJrtktXa7lc5fzHOmvNX6uGAofJ4WXUW1shbf4S4q1OU9Tp4Giw9Pq2mfHVMH8so7R9JmmfZ9YOj/02QD6c/Sdr12uL/y9+G6mJXiD79e7rmytyc96OTpWtkldcN//7Bs559fSHeupPW98mb6zSWyg43Xhu+SrQpvW1PPl6oyMKa/vT7Vw/1O+1041DfOHvrMXZKek37/hexbTckGwQsKffKCXN8o9Mfhvj6cp+GBbEXZ80J+LDvA3ilbKf9N+v8q1XpM/74wted+Q/V4luyS1OpBZgXZN6kLnLa9ttAGDzhh1wy19ayhz82TndStJVtQWrvSjy5N+avtG4Xtni9/HMxut8G258muisnV1a6p7B+TXSFzpqSPpLQuL/Q5bz+pjqHD/WaW/P5a6usXOWV6oOZvgzFjjvxx8H5Jj0i/r6XK/dgpTfeYMehXsm/CqmPpRYU83z/0/+H96GjZePxq2bdWn0+fW0W2L+TG1xvlHzOGj83D6bp1NfT/4WPzKHF3S5/fWTbmePv+nYW+MdyXqtueV2hfbyycP0hr6O+by/aT4WNktS4fLJTXGze88bc0HpWORV7cC526KvWb78jGsV+nv31f1nePkvTTXFkH7VDJx/CxuTSmuOOC/LmGW1eZeEF2cvM75ftkNc+zhuKfn/Kca4d5yu8Hf1W3Y5U7Hjltf5H8Od0Dhbhdxm5vLJsvf87WJV1vPLq70EZeugvkz/e7nFd1GX9LeXbL6+y/851+c6P8OUFprunNn7x9+xr5435p/uQdb+Y7bVA6f53vpHu/mp9jlubsw/3GG8suUGHsVn7MmS9/XCgdq7w2aDTHUf3426X9vPPT0rzM2z+vrft77WebfrC4IVvBG3y7c7cWDTYrpAbaJnWA76Wfv0v6tmz1+Wpnu5tXfn+qbGXuvYM4w40yHFd2FcCfZJe7f052MnmY7M1J38htN/3dy/OCQnnPU/pWT9ImlW0+UvbN1e9SPv4k6YMpbO3UYb26nOPkaX/Z5eJ/lS1EnJx+LpUdhJ5aKO9bJT0lU5cXKa3kDv39E7JVY68dLnTqYjAo1G17u5T3XJ7eJls13rMm7I2yVVYv3U+ocrI1FP8sr9+kfpVtw0GaskWwr0iaW9n2ZyU9tybNPWULT9n206IrVO6WDWwbprgrpc+dJrvc8Teyg8Jpssnt7vL75AXOPlbat708zaur3xS+ihat8A9+Vkth60t6a+Wzq6Z2OKPytxmyE9pbZN8QXSHbt34ieyBarm0/U2iD252wOal9Bt+SVCcya8i+ub1SNjF4u+ybkG+muvtI5bNL9I3CdqsH5dr9t9DnvG1fKenxmbp6UeVzb5Hd6vJl2RvrtpLdjuf1OW8/iU6/mS2/v15SSHc/p0ynKz9mPCB/HPx5yts3ZV8SvCH9fb2UF++Y8SENHdQr/fg1hTxfWff3yn60ouyS5q/IvoEbfCO2smxxLje+Dm4xyo05S0xShtL16io7EZEdm72410taY+hv28j2v9vk7/vPKPSNC5xt31toX28svFo2QTtR9o3dkbITr7/Jxo5ZTn3M9spbGDe88fcGOeOR/HHwlkLcdzh1dY9T1lVk32q+SnYr2/TUZl+RXb6+amEs8+Z0Dzl1MVv+Pva/8ucaXl3dlCtv+ow3Tl4qZ9yXzY9y7fAF5feDLdThWFWoq285bX+G/DndZYW4XcZubyz7jvx5d5d0Zzjt8KxCG3npvkP+fL/1eZW6jb9eng8qlNfbf//i9JtT5M8J3Llm5fe6Oa63b8+RP+7PderiRfKPN/c4bfC2Ql2d7KT7S/l9ve2cfXMV5nyDtlH92O2NZb+VPy54bXRjoQ28ceFC+eNvl/bzzk8Xyu/r3v75tlwbDf9M5DN5Nh/60w3RHrC1rqRnxxh/GUKYJruUbkvZgf06WUfcNsZ4esN0gmwy+/QY42tCCLuW4oYQni57qNJZIYTHyO7xmyvp5zE9hGp4u5W4uTyv4ZVXNsjeEJd8CNXGsnsPV5Lda31BjPGUFLaCbLK+QWHbv67LU6w8ACw9nGzj9N/rY4yL3dOfK29OsNebKsY4ryZsY9kq6umZuJvJqYsY4+9L6bfRNd1Svwkh7K1MG8YYF1S2s4/sSegfHCHvbvvVfH7NVKb/CyE8QYv3jXNSfhvVR80+Vty3nTw9P9a82nmiBXstomKMty2FtB5Rbd/K39eVtKFsEqQY4w2pDp4rO9CdXRPn4b5R2m6M8cLK39z9d7jPjbLtNnJ9LoU12k8q21pTNkZer0J/9dIdlxDCE1P+Loo1D3PNHTOi84DGBmluGWO8om38hmksMeZ0SbfJsdmJu79sYeusob9vJum/Yoz/Uflb7b7vjIPutmXf9ta2b2kslD2bYEct/nDHc6K9kj1bl6OUN/29eEyp7EfXSM3Go5ptbOTFze0LE9lf68raZE43tI01lY6PE5Gntur6pPLj4MNjc6kd0ueX2A8m8lhVsw13HBxX3Ibbr50/jXosapl2di7SZp5SOp5MxHlVTZojjUfOdnJj80j771D6uTnBc2OM322Yr1HPf1rNgVPcTnXZoa5G7utpDNg/xvg1L0/ps8W5V2bszo5lkzEuNBgjn6wJ2Bcmy9jeroWpJ4SwVdsdJ4TwvMFAsTSFED4cY/zY0k53soQQ3hBj/HYmrHX7LW+8/ko9Lt+8faxB3EkZB8elNL5O1r7SpZ6nYhuFEFaLMd4z2flAXuHYO+X6VMk489xxDJ2UOV3H+e9YjhnLYr8qGdd+tLydC3TRpb8ub8Y1x5kqfZ1FnuVICGFujHGzpR23i8lKd7J45V3e6qIL6hE5y+I4OC6l8kzFcT+UX6/epX1bvzq4sN0plycsrm/HjHHmeVkcQycrzz3sV63H32Wx34zTVDzeLG/GdWyeKn19+kRsBFNHWPI1gQ8HyZ4O7sU9zom7TodsuYK9Si6X7srjSneyBHstfG2QpI0ybVhsv+VBCGGDyqXXXn/dkHpcfhX2seFX0Q/HXWrjYLU/T7TBtkvja5djRheleg71r/gNkvbu0kaZ7T68bS9uYbvvdra72mTkaVkyzn2hkoY3Lmyc6Vet9vulVJ6xjVUdx9BJmdN1nP+O65ix0UT2q6WhNB6Naz/q47nAGI83rfvr8qbjuOC132vTLWB1YVOir491kad0kPPCQwjbxxhnOnGz4WOO6+W5VN6lke4bJL1H9mDoYa8qpPuvsgeADl9WHmTPGRiOe1CM8Ugnz03Le6fsyef/qPnctTV/+2iM8aNOutnwBvWcLVPHfvWCGOPx6b/rS9pD9sCyxT4meyjZRWrYfg3SHcu+0LGvV+uiLnxmjHH7TPBvZQ9Rk/z+uo9Gr0dvVb707VW2TA3K2yVul3r20i2VN9tGU2Ts9vaxM2viVseMUcfBUj17+0q1P9fF9fqkm25l23fKH19HPWaUytt0/PXq+QWy59qFyt9j+v+/FOLWtVE13Vtkz6nJbXs4btP2/ZTs4ZgP1nxshUzcwbZHylMpXx3HhdZ9rstYJmdf6DgONh0XrpQ9fLlRn0rb9sbJ0r49EWP3SPtBadsjzFPqxtBq3Ds12pyuS5+sjjdd5r/jOmbsownsV2M+rxqUqTQeraiJ3Y8G+bpTI/SbUpk6jhulOZBXz9W4ox5vSuc3gzyP2l8na142zvlv0zl7lzmO136P1Oh9fdC+d2r0vu72jVqx4ROa2/xo6JWho4QTt11cSadKekbmc1cV4p4oabdM3DNGydOIefbecvWZqVjPHct7lKRnZT530yjtN1nlHXM9zmoSVuivdy4L9bgMx/XaaNLzXNjHflSIuzTHwWw9TlQblcZXdThmdGwjr57nyX81aes20oivJm1aXtnE+qlNtzsUd+TXpbbtG1Nh/8yEzxp3uoVx4YZR+lSDdLPlmah6HnU/mMC6Ko2hkzKn6zKWdSyv1w63j6uNxtiv3PFoXPvRqP1mKtRVKaxUlx3aqHV/XRbrsWMbdBkXvPabN1X6eu5n3LdrhQ7hxG0Xdz9J8+s+FGPcwosbY9wrl0CM8dkj5qkUXk33Q066h4wr3cmKG2M80Pnc1hqt/RqnO8Fxx1mPJzhh3xz84vVXSY/W6PV4s7M9L0ya4n2uRXipvF4bTXp5vX0sxrh/Ie7SHAe/6YRJfjuU0v2mVB5f0+XIrY4ZLfLVqJ5lr7ddS/YWkWGfjTF+ORexQRsd4W27ELfOIPwNSm8rqrFDIe6oeSrlq8s+1qXPdUnX2xeWxriwkRNW16ckv65K+3bncbDFWNU43Y5j6ETP6Zr2yS7z33EdM3K3e7TtV0vj+HqE2o+/bfajQX8etd88HLdFWCm8y5yvGvcIjeF406W/etttETaZcZvO2VuPC/Lb7/0xxtMy213afT27sbH9SDq4bbikFxXiZsPHHNfLc6m8k5Ju2zw1iLvJuMpb2O4KbcMb1HO2TB37Ve2K7UT8TMa+0LGvj60uJuvHK1OpvB3jtq7ncbXDVB27C9t1x5Qu9dhlfJ6M9puA8rYef8eY5y59Y2zt26UNC+NGtrzjSrNBnsaZrlfe1m0/zp/JGrsnq43GGLfL2N26b3RJt8tPg7lXl/OqySpTl3bIxu0ybnRthw7bLZ3ftMrzJM7LJuWY0bENxnm+1mW8Gjkub9cCAAAAAADogdqHAQIAAAAAAGDZwiLPciDziremcbNvhxinEEL2qfZ9FEJ4gRPWuv2WRSGEdSu/T6/8vloIYQfnlYZuf13e6nGcqm20rPD2sQZxJ2QcHLU/j2vbpfF1svaVLvU8WccqtDPOfWHEfHjH3sZ9agqVZ2z7QccxdFLmdB3nv2M5ZvRxrJqo/agm7nJ1LtBFl/66vBnXHGfK9fUx3G+2vuy1kdtLWr9puOyBQjtJekn62Umy28kqn1lP0naStpG0WtMwL7xJuulza0laPVNmL6xLnrN1Warnoc9WnxTeqLzDcSWtJOl1kp6b/r+/pK9IequkFUvbbptu+v3RsgdxflHS5yW9uVrfXnghT26ZSnketUwpzlal8o4SNvS5JfrQcJhsYXeFSvm3l7R2Kaxme7V/T2GPlfRSSVuX6kLSXpKukvTntC9cLOnvkq6TvfnnNklXpM9dKekPsrc7vKprPUraLbX3ryX9UtLhkh6bwvaQdKCkGUNx/r1N+w6HKe0zQ+EbDvWv3WSvfdzL2ebBlfYqxs2ku65X3kIb7V5q+1H6VYM+3uX5J9UxZQ9JX5d0XPr5uqQ9m/adUdq+sn+9vtSfc32y1L5Ntj1KeWr2ldp+U6rLUdvey5ekj46S57o2aLptr7w1f9+3YZ/bZsT++tEOcQd9rtG4kNnGh726GGXbklZLbb/mqP11OK7Xr6qfGaGumr6hZd2hsNdI+pKkg0rlGSVfdeUdMbxRnxu1T3l1VcpTNW6bdKt9UtLLJb1MNv/aPbXBwco8r6LQvqXn23hxT10K/SpImj5UzzvIH0O98ahU3myZ1G38LR1vvOcIDR+LNquMIzNkD9V9UiV8B0kvlrSvho7Jubjp84Mxcz1J35N0oaSfKD2nM9cOTeLm6jK1r9ufS+V1+lUxnvLnxa3jltqgQRvVhsnO7Z6ZKXc2bIR+5ea56b4w1AZry8asN6b2PUzS8ZI+J2mtiYyb+5mwZ/KEELaV9A1Ja0i6Pv15E9mrjA+W9JAT/j1J75a9qqwa9tgU9zpZx58h63yzJP2LpD9K+pqkT2XC3iFpYyfusZL+n5PuRbJJ9gtlO/XgM0enn09kwj4p6XEd8ryFU1dHSHpnrp5jjDM1JIQwK8a4XQjh+Snt2vLGGE924v5Q0nRJq6S0VpOdhOwu64A/dLb9LVlHbZPu2yW9QNIZkvZOdXWnbGc8WDbA5MKPli345Nr3AKdMG8kWj3JxNWpdpnLNjTFulitvJk42rMm2B2GS3i7pf2X74pslfVDSPZIeL+k7kv4jE/Yl2ZtjHpKd9H9CVjcryQ5Qn5L0shjjrSGE10r6L1l77CTpyJh5E0PK0+1Kk2DZALZPjPGsEMITJM2UtKmkR0m6QNJ2Mca/hxDWl3RKjHGbUeqqGhZC+LSkDWQT8RfJFjGukLXtVbKTmJmS/k3SEYMyhBBmxhi9b+hKbXCApO9LemTa/kExxqtT+H2SNo4x3hFCeJ+sD/9W0i6SzpV0y/AmJX1AVv/vkR2Ec3FPdtK9KZW9tryyE6pcG50taYtc28tOcnJ97nDZhHZj2StoD4kx3pHSPVvSMU55N5D07FzcGOOONfU/GFOOkLSl7LhzXQreRLbgOyfG+I5c3OG/D31mbqqnb6l+X7k/1Uttf5a9sSzXJ9dKn8+17wtkJ9mN9pVSeSp1tZvy/WamrK1zdblQ0o6qb/u3xBh/k0s3k6fSvjfI84dijJ9If9tadpwfLNq/Isb419y2G5T3E8NRJX1V6ZgQY/xlrjwhhIWyk/9jJP04xnhJrizD5fXiFsr7gOwhkrX9Jsb4ASf9f6T4ubqYJmnXzLbXjjE+NX32WZJ+JFsYfqykN8kW8HP99eIY47pO3JWUH1M2lHSapB9L+kWM8U6vjlMaTY8Z1fb4kKR/TXkb7HtbZcpziuytmafX5SuE8LUY48FOeV/ghccYf+vk2es3I/XH6rZLeR7O01DckdOtbONuSb+T9YG7JD1CtrC8j6R/eGN3COHdw0FadDxRjPHzTtzZNXG3lHR5ittlLuL1q9VlJ5+3yc4Nvio7Lmwp6f2SFtTkazAe/ZtssaG2vLKFycZlajr+NijvSO0wFPdQ2T6xQHbu9l5Jf5G0s2y/31k2l39q+vtasjHstZJe7cRdJ8a4QUrjJ5LOkvQzSc9N8X4o6X9U3w4hxrhJLm6M8Xk19TE43nxNdu5X258l3ejk+ahcXRXq6ShJJyl/fnqVrG+0iftTSR9z2uDRqR7rwr8i6VAn7kxJ18gWl34iGztmpXLfkgvLqdTVLk6eXhtjvLYmbnZfGOqvv5Xtg6tLekL6/aeSnifpKTHGF05U3Kw4wsqX9yPpfEk71fx9Z9lBzwufr6FvkFPYFpIule00j09/21HSd9Pv/yHb6XJhPy/EvauQ7qmySYxkV2p8QdKqsone9U7YkR3z7NXVPK+eM20z+Lb/Uq+8mbgvSv/OTv9Olw0+09L/g6TZhW0vaJHuYPX8wkpaq0g6Pf0+GFy88FK/8spUiuuV93bZIDj882VJd2XK6z1h/uDK7+/O/LxH0n1O2O2pvjZIebyr0gc3T3FzYfdKerKkp0u6VdKzUtj2sgHxokr+zpEdMAftcatXF1p85fraoXLPq/x+w1DYbK+/NqjHCyu/T5f0l/T7Wqntp6f/ryk7cflC+v+sTHkGZVpQKO85kp6YtrWfbJFw55rynitp5Ur+Zku6W3YA+7Ckj6SfO9K//yjEddMtlLdpGw23/Wz5fe5uSXumNN8ru0LoMZV0vfJe48X19jFJV2TCg2yRxxsHvba/S7boldtX7vH6swp9stC+54+yr6j8ZsTBMcPrN7MKdTnfaftzW+y/te1a00bV/nqCFl3ttKOkM71tNyjvA7KFzqMlfTv93J3+Pbpmu5+opiH71viTkv4mmxcdqprjyHB5vbiF8t5X6Dd3ZX7ulhQLdXGRs+3quHCapO3T749On/X6aylu6Tj2AtlJ2W2yK+JeOcibNy6U+uNQe8yUtGr6fUUVjlWyeUptvobar668bngpz06/Gak/Vutq1DylsE1KeUrhbp+s1Pltklaq9udMuoOxzDuefKRQ3uMk/UC2kLd5qr9r0++bl/pOh341X/aF06CvD45x66d+5Y1HD3jlHbVMKo+/TfejkdpBlWOV7Di/sqR10nbWS39fVTaPGfx/C0m/Sr8/T/Yllxd3QSWN84bSP1+2/+baYb4XN1Mfs9K/F3r9uZDni2q2u2ODerpI/vnpPzvEvaPQBrOc8LtKcdP/t5R9mXixpMtSv7nECduyMC54eTrZa78Gff389G+QdH2pb2jxvj5S3Gx+mn6wuKHM5DiF/a0Qfr8ql8JV/r5SinvB0N+rB5j5Ttilhbijpnuek2417LKOeXbryqvnUht55S3EvSh9bi3Zjj+4PPGRgzw723bruZDuhZIekX5fS5UJRMqTF76g0L5emUp9wyvvQ7JLbQ+o+bm1tC8V6mO+pI9r0cGx+hOdsDu1+GTioqHt3tcw7NKhsJmyQXLj9P/TJD0y/T5N9m1+ti5kC6lvkvQ+2UHtXbKrMw6QHfQ+LVvhP1W22v7MVJ7fdazHCyrtvZmks6r9Zuiz02TfYPxMdvC42ymT2/Zaclx4ouybsxfJvo1+Uvr7SUqXZKb+eFHK589k34KvksKuTP+eWYjrpTuvUF6vje5x2v7ipn0u/X83pRPJ1K+88g6XZ7G4hbafLelpNX/fUZWFlkxcr+1vHSrv8L5yp5z+LL9P3ldo3+O8bXfZT5x+M7NQl9UT3+G2b3QL6lCcRq8P1eLH01lDYbO8bTco79NkV1q9pfKZq0bNV6WOPi+7AmqJxadqeQtxq4uHw+UtjSlzlbndW0NzjZq68MacatsPn/jMLPTXuwpxq/uYd6xaWXal6S9lx5Iftd0P0vYuk92e8NSafvJPb/8b6pPD+bq9UN6ZXniHPnePE1a7GJrZxyYyT2c27ZOSThoKO7+QbvZ40rD9Xyy7cnHfUeN26FelxcPseNSkvKOUSRP0evUu7aBFX8xOk3SzFh8jq4st04b66MWFuLfLrkBZOe27L05/3012hcr5lc8Ot8NtXlyvLrX4WLZEfy7keYlFnob1VDcfXOL8tEvcUhtkwktxlxhXZHdyfFpD59RDYaVzTC9PF3fZF2T76Fqpz/9Tixay11FamBpH3OrPww+KmwAnhhBOkF22Pbi8aVPZZdsnSXrICT9P0jkhhGOGwl4pO9l4Wgjhv2QHz5fIOr9CCCtKesAJW0HS353wfxbS3T2E8BrZyctLJF2d4gZJC52wUrqlPHt1eWmhnj1HF8rrOUp2MJomuzfwZyGEK2UnVcfIFkVy2z61Q7rfSnH/KruM9TOSFEJYTzYw/8IJv6GQ7nynTH9skOdc+FWyAfjM4cKEED5aKG/JTEnHxhjPq9n2B52wN6Z/V4gxDm4lGYRNs3/yYZVNDV/ev5Kk/5R0cgjhF0qLAiGE30l6luyybK8uDpD0IdkC1fNlt7v8Tnalxh6y1fR/yr7p2zOlP1dLXmo8qk9JmhVCuELp9pGUp/Uk3RpC2CXG+EdJijEulHRgCOETsufNnO6U6RuF8j4QQtggxnhT2vbFIYTdZd/GBUk/DCFcIDu4nhtCOEN2ZcinYoxzJb0shPBCSaeEEL5Q2fybvbiS3u2ku2KhvHsq30YHK9/235b06kKfWyPG+M+U7mkhhJfK9um1C+WVF3e47oe8XtLXQwiP0qJbjDaV9bPXF+KeI799V6j8aXhfuUH2bVWuPz9b+T55uvz2PV72LLGJ3le8/voY2a05ubq8xmn7lUbNSNpOE48OIRwn2582CSGsEmO8L4WtWNi2W94Y4zkhhOdJelsI4TRJh8j2iyaq46hijGdLOjuE8B5Z2+fyVIp7l1PeG+X3m61l39z/oya/txXa/pnOtlcIdotLkDQjhLBWtNu6VpC1/WuU76/TC3EfaHKsijHOk13e/tMQwhqyxakubpQtRkjS7SGEDWOMN4YQ1pHdquTt2w/fvlSTr5sL5X10Idzj9ZsrnLAl+uOQrcaUp2fLjvm5PnldCGG1GOM9McY9H96gPUT1fi/R0vGkJMb4qxDCyZI+HkI4UC3GsAyvXy0Idmv5oyRdFkL4H9ni4HMl3eiNR03KO0qZRhh/XR3bYWYI4Ueyq0r+IOm7IYSTJD1H0o0hhKNk5xv7yo6ZCiGsIpvjn+PE/YPsC7rLUzrvCiHcK+k3sluFvuK0w3mFuHV1MKjLmwr9+RInz95tjl49XSIbY3PnoAs6xvXa4K9O+PxC3MXGjVSPsyXNDiHsmQvTkvOwYecW0l3CCPvCp2XnmJIdq74VQoiy4+5/jzHuwybsmTySFELYS/aMmo3Tn66XdFxM9+d64cHuJd+3JuySEMKasvuut5Z923l4jPHudIB8muzEoy7sCbJKysV9guzAnEt3M9k9iVvLOvL7KoPvfrJnt9SF7SrbOVrlOdrzLry6cuu50EZPyMRtcj/2RpIUY7whtclzJc1NB2l32177Nkj3ibK2uijGeNko4aXyemVqELc2XNJNspXlwUR7woQQHi/pthjjrTVhz5DdPlEXtr5sRfjCGOP8obAZsoPR5zJhb5P0X8PlCSE8RtJLY4yfTX13f9nlktNlJ3y/lk3+x1IXXQV788mjZSv9d1b+vrL08GR8OM7GssuCa8uUtpktbwjhuZJuiTFeMPT3NWSLZYfLxoZqPf4uDj1bIoSwqqSPym7dfHb627Rc3EK675T02Vx5Y4zXD/+9ZhtLtH2M8bIQwtOU73Pvk/T9GONZQ2Gbyfrbf+TKG0LYX/btXzGuk+8NVNl3ByezhTil9t1X0u+9faXB9pfokyks276lfLdV6q8xxk+m/y9Rl4W2f1aM8QdjyvMuQ386L8Z4TxoD94sxftWJ26i86W8byZ6Rt0OM8dEN8rV/jPFHIxSlUdxSeWXP9xu53zSpi1yflD0zsOqGGOMDwd7K9+w49Oyioe1v7sWVfamS61efijHu75VroqU6eIR3jAshvDfG+P8yYaXyDn9pM0pdev2mS39089w2T22l48OqMcabR/j8R1U5fo6Y3lMkPT3G+I1R446QxjTZLUL/Llu4+Yrsi683yL5g+USM8cbK57PjUZPyLo0y1aQ5UjsEe4Pdy2T18XPZVWD7yxZT/1f2/JzBedXRMcaFaT73L7L5eS7uV2OM96Y01pBdpX9bJd3VZYvSbjvUxW1j0J9lX2QX8zxiPX1V9mVH7vz0SbJzhbZxn6J8G9wgu62rLnwjWb3m4t4WY7wnU97VcmElaXEql6d/iTFe02a7le1Pk621PJjaZVvZHOlGP2a3uA9vYyIXeTC1hBDWkrQwxnjXiPHWkz08c6HsROqe9Pcg2+GrixpnxwnoRCGE1WTffm2a0r1Cdj/kQ6V0u+RrnGUqpPts2XNULg8hPFP2DI9LY4wnpPD1tfhJU923Wsu8NHAdKPuWtdoGx8oOMO9LYf8iO+jcLFs8Otw7SUn9aX6M8cHK/7eS9efbC3naqm4xsRTWRyGErWS3J+ba6OgY4wOTkrmWmrTvOMaFNAn6gNr1Z7fflbYte4ZJ3YL1pZntrV3aT0qa7CvBvvlXGudXkk0Sr+6a9lQRQli3btF9WTDOsa7LvjBB6e+gylzDGQ8OjjF+reH29tMklaeSj8fKTrIujSM80LiwzRWHx/g2/TqE8L0Y4+s65mXkY3MIYd8Y43ENtr2SpAcq88rdZM9SuyTGeKKXJ0k3jdLGTcfXyZpvjJpuml9tKZtf3Zn+Vnse0WBbO8qevXROsC+H95R0WWzwJfY4dGmDccYNIWwT7WqV5V7DOd30NucDDdLeTHaL8Z3pi4YdZP31okK8J8tu07whxvj7YF9cPkP2+JMjvXn1SP0qNryvq/Qju6zpTbJngjxjKOxDhfCPyy5N+r6WfH3m12TfCh2eCn+77B7IS9PfNnPC1izE3bSQ7vSU5xNll33NTr+/WXbfeS5sxS55LtTzkV6YbDX0e7LLhhfKVl/nylbLl3gVaiXuibKVzN/LTurul/RX2a1H35FNXv6WPvet9HNS+tvzC3k+uVDPL5c9sPRbssuevy97QOFs2fMvsummn5HzlT7fOm6hvNnwlNYRsnvPz5b1/TNlDwv7farrs1J/+H36uSz9bfsufaNLnjts18vTibK3jXxddovcJuln5/S3G2WXH29QibOB7HL42geiVT53m0Z8/Xol7tw2YV3qcQrHnVtoo5+Mqc+NM67bvmMcF67t0J+9PJ8ou3oit+0rZFebHiq7TeY16ffB356ZxpuLZW//OkU2Dl8r+2a3bXlLeX6RFr1B5IWy480fZFeD/JtsEra7lnw9656yW4LOSnk8UpVXisoW49y+Ibta6r2Svii7VeLNklZv2+cqZbpK0p9lk7eLUz1eJ2n3Dv35DePYF7q2X4c8lfprdl/omO6RWvQ2ut/LHhJ6vOzlAafLnqvxbi3+woJbB/8vpDuvTXkmoI1uU3oFt+xq3Ctk49WFkt7WsY12S333VtkcbkYl3Htd9omyK5qrP7+RPR/qONni8jj65FzZ7SPVn5fKrqx+iaSXFPJ8gRY9V+p9snnZh2Tj4acL6T6Y+tSBGprDS/pQ5fetUxtdJXvEwxIvURmhvJ3mXqOkK7v9+t1Kxz9JXxsKmyt7dMW1svOi3HnEGoV058jG9XNl5wynatEbOw/r0p87xC3N+bx6nis7pq6e/r+y7Fab38geLZGtjwbpxlRfH5e0tffZEeuiS7/pErdL+5XGhderxflAGhfeLmnTTPihqW9fJnuD9GWyx3lcrPIx417ZA8h/Izvn/ZVsDP+O0sOs2/aN6s9EvkL9W7I3qpydMvrHGOO7U9hM2bNEcuF3yC61O0t2aeIDkvaPMS5IcW+R7ezfjemS+nR5+AGywfhzmbDdZTtCLu67Zc+NyKV7uexhmd/V4q+HPUD2uu7fZsLWli0wtc3zK3PVLFv4eHIm7AJZJ/5YjPH0EMJLZM+p+ZDsW7MnyN5oUBf3eNmlhwdEu7pkR0lvjTEeEEL4D9kDxbaJ6RWqD0cMYYtUD6928vxn2WQ6V8/TZW/tuC9d7vvDGOMeIYRtUpytnXQle5tIXfipsoN8rrx3doi7j1Pek2SXHebi3i77xnpl2TfqG6eyryi7fXDXOPSa3xDCzrJ9ZDcn3VLf2Ldlnk+QTU5y293G2e4lskG1Lux4SXfHGLesjRzC/THG2nvEQwiXy+ojl+5nZJPsR6n+lbanO3EPymw7yPbRXZ24pbbv0m/GFfcM1T8ba1Dem5w2+pvsipe6uKU+V+pXXeLmbhdo0r7Xq/248EQn3ZtijLXPhEn9+XdO3Deo/jkZg3TvijE+PrPt+2W3Mgx/G7+SbDJyh+zkZDXZhONFMcY/hxC2lz3H7d+1pEG6P+uQ55tkY8PKsjZ7Wjr2bC7pT7IT50tllyi/I8b465TvmbIHUX9Cdnx4Y0pr37SPz1b9PjroG5+VvenoDNlxfJbsWPBi2Vsyl3immZq1742yqyjWTJ/dJ9qt10+QfWnxRifu8THGDWsDQ5ir/PNkSvtCafzt0n5dxiOvv14tOylvk25pXLhFdqJ6S9qfPx9jfHGw55qcKHum18Xp85LdynpE+n0dJ92DY4y1z29I+/bTnbilNvLKe9ZgTAkhnCNpzxjjbcGeJ3GW8s/jatJG10l6fbRnMe0nO+l+berTl8lu4cjFvTGV61uyOXiQfVnwSkmPk50P5OJ6fbI0dq8sG0dv1qI23E92VfDaqn+WxSDd22KMT5KkEMK5kv41xjgvXW18k+y15rl0r5HNsV8lW4T+cyrvr2VvSdw+bfcESV+JMZ6Y5thHyBY0cuU9QPbWq7qwrnMvr54f7s9p/v9W2Uno82XHiJdXynSapPfEGGeGEB4tm4c+NXMesYcWvcK9Lt2zZF+gP0JW55vEGO9Kt878Vd36c5c50Awn7tWy88hc3Gtlr7x+MIRwpOzY9XPZud5rVXleV03cXZ10z5J9mfAqSa+QLRr8WPaM1NxzCZscx0r9pkvcLseMLuPCNbJzp7rzgT+p/px7kO4qsrr9u6x+fxZjvEWSQggXy67cWUXWDx6dji2ryvrrqU6eD44xTkvjy/WSNop2m9hg3z7diXtAjHH1TPjiH57ARZ7ZMcZt0u/TZVdorCvrgGfJXk+dC78jxrhKZVuHySZf+8pOyFb1JrCFE0E5cefHGB/ppLtayxPQKyzZ1nl+rKxThkrQ4EA5Q7ZyWBe2sewy3adUtndejPGp6fcoW22vxh3YWXbZcjXuzMpAfr/sSfgPDuV3JdmOvYXsYcV1294lxrhCJc5wPa8oW0CKaTA/M8a4XfrsAln759KNsucY1YUvKJT3ug5xV3LKu2sh7t9jjE8KITxSNhnaKE0mpsneDvKImniDE+ot1L5vTGuZ510bbNfLk1cXF8gWEH8R08PM0i0cL5MN2p+SLYb+I4WtLzvQP0/2DdLnZN+iDftwZZJyQ4xxo0FAOgncQvZN7YKauN+WfbNfF/Y/sifet237Lv1mnHHfpHx5/6Z8Gx2jbn1uXHEXqH373qFu40JuX9hc9s1Prj/v5OT5O4V0/yT79rRu2x+WLZRfM1SezWXf0N9XGW8vjTE+ofKZ0jHjwQ55vqyS7kWDE6z0/3my15reky6B/rns+U1fDCHMkr3donqs2k12pcZrJf2f/L5xuaRt04RqFUm/jTHumi67vqaQZ7d9B8e5EMK1McZNK/k7X7YAnz1Gyt5cMixo0fNu2uwLMwrl6dJ+XcYjr78e3jFdr+0vq8xDp0k6pzLHuUJ2PLpS0n+nL16ujOn5JiGEu5Wvq2/KvkzL7du7qf0x0ivvLrJvma9PJ9t7xRjnp7LNll0N17aNhueDT5Qtnh8iO+H34q4q6R2yed77YoznD+oyhLDQyVOpT5bG7r1k/efnMcavp3xfFWPcokG6syQdFGO8KNiDZl8V7WHSj5Sd5L3FSXdupR+tLLsS8ZWy9gkxxrVT2KzBmDf4v2y+7+2D45p7efV8VIxxesrjOZL2rpy8niW7rW1Q3ofPMdL/7xs6n6ueR1wqG8+K5wo1dXW+/DF010J5u8yB1pJfz17cWwbH1GpdpP8vlN+vvLnm8HnVjrI+93JZ32h7HJsx5rht26/LuHBdjHFbqfZ8oDTHuUz25rvnyhbT9pV9EfRj2dj2pDTe3ii7knMwR75INufL7mOyxaFVZVcbbR5jvD2NN7NkF43k4v5PjHHdmr8vKTa85Kf0Izt4Dv/tw7JLYecUwu/X0CvJZAfHi2Wd6WRJ71fltYqS1pcdbG5zwn5fiHtvId2zZCcy1VfIrSBr6LudsL92zPMcSZtl6vkBJ+zaFP81sp38bbITM8k68AJJj3Pi/lJ2aeQzZTvG0SlsRdk3YLNSHvdPP4ekv31ANkHNbfuBQj1/Rvbty2Gyyd8H02fWll3O76X7ASf8pkJ5u8QtldeL+5lUznNkixS/SWU/WXaZ9QmpHz0j/bwi/e0rHftG2zyXtlvKk1cXM2SXLN4iuwptTvr9J7JvxT8jG2TvSD+Xpr+tLbuc+qmZbc+T/0rbUzV02+hQ3FzYVR3bfirGnV8or9dGV3Xsc+OK26V9u4wL3r5wXaE/e3m+v5DuWs6299Oi28+OTD+D28/2VOWVqLKreIb7hpdulzwPFmskacdK2DQNvRJVdpXRSbJbq86XnYyvMfSZbVL9Lyz0jQtlD8pVqrdzRyiv177zZZP998lOsN8lOw4fIPtm3+vPC2VXLG0+9DND9rDKtvtCaVzo0n5dxiOvv17aMV2v7Y+WTa5fLRu/Pp/CVlGao8puHfyLbL+5shLfq6vBPCa3b3c5RnrlvVk2j/qY7Fh3puwYd4rsdsQubXSuKrefpb9vItv/Fnpxhz7/s5S3uelvXp46jd3p3xVkC0ynya4yvbJhutvIxpXvpZ+/y04ez0117B0zZmXC1pCdZwxuWbtF6bXhlTx55R3n3MtLd4FsH11HlfExhc2SXY0yWzaW3q1Ft7mtIHtURO484vJCOyzQoteqV8+t1pBd/TVZc6DSuO/F/ZnSLbepP+2Qft9SduV+27nm/Zm/B9lCddvjWKkexzWWdemvpTndccqfD9xdSHfm0N9WlC30/Di1/Y9kV+z9WHbb1atlx5ifFvJ8W2qna2S3hP1B9mXBhSlfXtyr6v5e9zNdE+fcEMKeMcaTBn+IMX4shHCD0rMbnPCdZa9n+30l7DshhJskfVl2knuopD+mb0ckm2wfJ7tU6s2ZsJfLVhhzcY8qpPtK2UH6a8FuKQtadBvWXrJFlLqwV8ou/26b51fJBti5NfX8Kyfss7LO9v+06JkL/5nC1pb0JS3+it+qt8kuD/ug7CTnAtmBUrIJ0L9p0ZvIBpceXy/p1dHenjXH2fZv5NRzjPGQEMLessusPxZjPCV97E7Z84sek0tXkkIIv64LT9vLljfGeGzbuLJvVnPhn2+Q7tNlV3udFezNOy+WXdr8c9kliy/U4g9J/Wq0N6u9Ve37xo0t83x0YbsPOeHfc7b7tmi3xLxCkoK9mU5x8TcTXCA7wV5CCOENsoGyzpNk+9I/Vf9K2wWyAbrOxrmwaN8I7ueUyW17deg3Y4z7RqXXYA6LMW6Rfq1to0J/LPW5Ur/qEveHatm+khRCOFa2D446Lmzs5OszMcYvK9+f93PyvL+XbozxjrTd3LZ/qSUfJH1OtKtZVgrptdsxxmMrcR4jm6B65T2jbZ5THlaSLeicXQnbVNLfQwjbxhjPl6RoV/S8QNbuT5ZdsfME2RcxSp+ZHewV3z+W3zdWkL1O96+y25k/k8q7nmzS1bZ9Pyl7UGuU3dbwKtmC8jWyt3c80dn2qbIrh88fDgghnC77AqbNvuCOv+rWfl2Ogdn+mq4caJtuaVz4hqwtni6bjxydwqLSrQIxxl+HEH4ve47hdZX42f0zxrh5+jW3/x3h5KvURl55D5ItZuwvuxXhvJTHt0V72OjVTtzSMeMe2ZePNw3+GGO8Ltjb3L5eiPvw52Wvy95HNn+UrF7b9sni2B3tm/QvhhB+pkW32hXTTePH9lr0trgLZO3/rhTPmxO8NxP2zzS3rRpcqbK+rB4HJ4t13qkxzb3k1/ONsr4UJMWw6LXuq6W/PWHo84OHKq8tu7VrG9WfRxwgW/jL5evVMb2lLi7+muoVU9zHO3HHNgcqzHM+Uoi7hqw/fkj2fKv/CyFcK1tA2KcQ15trfjkTL4YQ3u/EKx3HSv2mS9wuc9jW40JY9Ha0wfnAHrL+eY0W7d+5dD8ytL0HlJ4tFkJ4lOzW76jF30R2uexNZI9w8rVOWPztzt+TXS30zWhvd17bK1Mmv0vg7VoNZU5Ai2F9lDqf4gS/ASUU3ihVSrdLvsZVpkKabnmXF8HeTjG8qDV4BfceWvKtTr+uLhZPQPrZtp+MfjGZcuX12mjp5nBiLe32bdqf2+Srzb4SOrx6tGZbE1aXIYRNJD0Ya15rH0J4ZozxLx23/0TZicpFy3ofnihTdV+Yiurqalkuz9I0ypgzFY/N40x3qpcp2O2t68cYr1oqGVs87Qk7VhXSGct5RFpo2EK20HHdqOc3WGRpjgshhC1jjFdMwHYa52u4r3fqkxO5yJM5EXj4Na1eeOkA6YWPOa53Auqe+Iwh3UFdeWHTVf+6419r0ZVLuTytIVvdfKHsG5yoRa8B/YHsnvPnyFZDg6TVZd9AHhpjvLpteUMI28q+YVsj/V2y1f47ZZchvy6XruybjM864Y930t2sbdzURuMo78ExxrqHEiqEcGSM8aC2faNjnseyb4cQDpF9432MFn+A+Stl3w7dJft2oBr2OklzYoyDb4jq6urbslv9XqT6V0qvLmv73WX1Xm37L8kun6wL69TXU96mVFzZs61ydXGo7CqeXBsdI3uVets+16W/unFzgj274h+58sahBy4PxT1R9u1wbZ7SZ2rzJbuVZ0tl+rPsEmKvHbyx7Ahv27l9JYQwN8a4mVPeI2UPo82lOxhDR85zLs2U7okxxroHOBYn+ynPn1e7vrGa7DLubJ6d9p2j+mPvsbJbFh7oshDXdl8oxOvUfh2OJ0fI3xd+2yHdtuOC1+dOlO2/ubq6T/ag/+z+N675r1OewXyh9THD2XZxHHTizpVdTZXLk9cni8dmJ113LCvkucsx48gY40FOnj7hlPdQ2YOIxzH3cvf9XJkajL/eflTsk85258YYN5uMOVCa8+XG/XtLcZ0ybSW7wqzVXNPZbut5SsPxaKmfy0/RcSG7LzQ4Znj72FzZM0db9avFtjVRizyFk7VjZCdZrU7mUtzchGBD2aWF44h7g5PnG1P8XHk3mKR0n6L8G8GeI7vPOJfuVsq/EewDsg778xjjwhQ2TfZconfKLptvW95dJL0p1r9R6g+yt7vk0o2ywawu/Auy+4dz6e7YIW6XfuWV91vKv9HkAtklmku7T64ueybGOPbtvSQ9Mda/+eeeWPOA8hBCkD0bZqeaehrU1fWyyyyH+/LrZfvBo5Rv+2/KLt8dR1+frLHMi7tdKleuvGsr30Y3pO216XOlftUl7smqF2QP5n2tU96DnbhnyB4c2Gbs3jjGuN4SG13Un29V+/For1jzkoC07Ztl96PXlecw2YM/c+W9Wvb8sHGMod910i29bWpbJ+6Vsvvwa/tGjPHwTFyFEO6SPT+nTftK1rfqjr1ry/bPVgtxstu12uwLpfF3so6BXn+9PdVjm3S7jAsnyX+7y9XK19W3Y4wrZ8ozeK35OOa/c2W32Nfl+QLZLQRt28jbP0vj4DVO3E/K5plt+mTp2Dx8a1Q13avlj2VeeUvHDC/d2fLfenqtU97PyvaHccy9vHp+Z4xx59oCdXvbX6lPriZbFK+Le1iKMxlzoF8pX89ryZ6xOlI9ps8tSOm3mWveKXs0R11ddZmnlPpNl7hdjhmTMi4Uvky+UfVvDGtyzDhctjhVF/cw2S1fubhuv1psYxO4yHOF8icCF8sat+3JXHQmBAvGGdfLs/zX0k6pdNNnat/qVUn3odjujWBzOpZXMcbHtUx35Lhd0p2gfuWlG+W/TeFqLf0+uaC0XS9PhbpYKGmPWP/mn8tlrzE9ZyhsR9lVaVvLecp/jLH692r8y2UP9Wvb5yZtPFqacSvl9dpojjr0uTHGfbQavpWiprwjx204dt8t6VlOf35kh/FonqQDM9s+S3Zi9WDNpt8lW/AcaT+aoDHUq+dnqf75JoMJ0BpeniWt5PSNr9flN8X9bKx5FXbTY7OzHw3qqu1C3K0t94XS+DtZx0Cvv/4p1rxhsmm6aj8u7KrC2zidulogf99+hMYz/31IhflChzbqMg5uqgZvvszE7TIffLTaj2VdjxneeOS10TVeeTW+uZdXz7fIH4/WUPs33Hl9cqH8Y9XNkzQHajvuz1GL40013cK+nxuvusxTiuNRl7iTdJ7YZVzw2u//qf0x4yH5ff0WJ+6cXNiw6U0+1NBDkjbSkiv4G6aw6IWHEJ42fICU9DTZg4eiE75wjHFXdPLslkfSgklK944QwstU/7rjBwvp3hjsgV11rwG9PYTwNdm3HdemeJvKvqWcJWmrDuU9LYRwgmwltbrt10m6upDuQ074fYV0L+4Qt0u/8sr7T0m7xhjnDsVVsIe1efvZuPrkOPft90n6QxqIB3WxmRa9VvQrwR5uNlhh31RWR6+XfZOwe6au5jt9+VpJtzptf9MY+/pkjWVe3PsK5T1a+Tb6h9r3uVK/6hL3UtnVcnOGwhVCKJV3gRP3/g5j943y+/P7OoxHr5f09cy2L5R0bIzxvJryvFH2xpfcflQqb5cx1GujKPuGtG4CtILsap1cnh+Q3zc+pfwJqDq070Ln2HuHpJWdba9TKO/8tvvCFD0Gvl75/jq3Q7pdxoUHnLBrJZ3n1NUf5e/bP/Ty1aG898ufL3j9ptRGXl2VxoWZyo85h3Xok6Vjs9R+LOtyzPDSfUB+G3n9ar7GN/fy6nlt+eNRaT9q2yfnyT9WdenPXeZA2yhfz/MLcb3jzcIOc81xzVNK/aZL3C7HjMkaF7z2e0jtjxm3y+/rXtxZw3FyJnKR553Knwj8Z/p/25O5qPyE4I1jjLuek+ePFcp78ySle5nybwR7eSHdK5V/I9hTJL1E0n9r0X2L18nenHWU7M0hrcobYzwvhLCXat4oJXsDxoFOutEJ36NQ3gs7xG3drwrl/a38tynM0dLvk+8tbFdOuLtvp7rYUpk3/0j6arDbrB4Oi4tuvzrCqasPy06c6vryy2VXPeXa/v2yS7MnvK9r8sYyL+4esrcC1ZY3xrgg10aSnqf2fa7Ur7rEXU35Nya8TjbG5tr335y4h6r92P3maPeW5/rz69RyPIr2HK+d6rYdQni8bEJRZwfZW4Ny+9EXCuXtMoZuoXw9Xy5/AnSEk+dvyu8bH3a2/ZZCnt321f9v78zj7aqqPP9dEWS0AAFBUISyFZSW0RG1AAWNQ2tK7YpCOWC3VjmAYytVsVQKtUCc6LZBUQFnbbSUSYZChkJUAiSPBAxJAMNgEANhzEQIu//Y+5Gbm7PXOvfse955w/p9PveTl7vP2nsNv732cM/ZJ/oy98bN7Wi+EfcuRVbrC9bcqqsxUOPrAUq9VrsleeErStnRxLE556uPpDyZ69sfVvQqmf9+FX2+cJUia40ZWv+08uDD5HPOaw1ZjZPW2Pw/FX9YuUyz1xoztHZ/oZR9EfimYu+RtLeu0vw8Gz0ffZbmb7jTOPn2jBzEsWpXRba1ORBwKHk/H5Hqyclehu7L+YqsNtf8NO3MUyzelMiWzGG7ygv/h3z8jqb5mHEK8UfSKjyf+MOQtvathWEfvDyN/GKtTnnlANlTf7a8LVlNZ8ueLttNdWwPG7/1y/JVCUpi1BZK2m2Tk03RBSfb7tuGvZuGjW8N3SGEcE/dOtpAF/moTdmmKOFc27JtoWnuTuWN+Vwjvq30lTZzaEZmT2B5CGFZRdlOwXgToZEjzbpL4puuqRx7U1l2I86ytyA/j8sxUONr03Y7zguaPa3Nf2vo1co8pSvZEnTVblN0Mfcqzb910BWfm7bbNK8Mw5cFOpfMU1qRrVH3uMoLY9EX2sS4eoW6NUE1BtDWZNuyqcUJ+V7ob/3SdLJOPn8acEnoOZ9DRN4dQji9qb3AWvJv9TqBeMButl1Lrxr2NpJt0d6dafB2kLroiJM5X+wCnEa09QLgkyGE+1L5AuJ5IZsTb/9+b0gnyovInBDCARmuD3LKf2Xs07VD53rXuUyJw4GKL64lH6PZIYQXYqBwY6ORbEkuq8GdgXUSkUOB76PzuVE+Ih7smat7hHio7Awq3jQXQrhf60eWvUPIv1k/a7B0LkEB59Sxt6TuQr3G2xio8XW0LzRu1/BF6dt5qnz1ReIv+ll7NJ3q2KP4cgeMftB0zGiaB1k/x5lBPuc04iTG2DyEXFZpb41+os1FLJ3MuXVTlPR9o96iN9xl9NqD+IKXGWR4U8Omoc+BavqiNVlD5xkMcZ7Sc11rsoX5aMzzgmFr0zHjA8Q7hmaQz5HleSGEMJQP8ZnF3xNv3zoN2K6nbLZRvoB4G9I9xLcf7N5TNgc4VClf1KKspvN8w96u2v0kMEK8Xe/v0+fY9N1pRrtfI95e9lbiwZcvS3//ivhoxn+ma24Bjh6iny9Keu/c8/3OSe9bjXa/oJRb7ZbItmXvIiV+x9INJ/9g1FvSt38DTCc+1vBx4mGCz0zlK4gHvEF8DGIx8OL0/7noXP8NeS6fbMT+z0pZl/moLVnLXi1GC5TYW5yzeFUi+zUl/lYu02R/bvhZ6wsPo/O5JB9do9T9INX55pOprpIxo0Rnzc+nEje8byI+9nEvkWsnEHmo6fw1JQaziYeG5up+fUF871B0OhadzyOGvU37gpV/uxoDNb4uLmi3JC/MVcqsMcMaq9qa//6J5pwr6Z9WHszNcT6ZYt+Uk9ZY1dX8V2v3AiNGmr1tzr20dkfQ85Hmq98Y9mqctMaqruZAmp+XGrLaePNlQ1bT+S9KDErmKRZvulrLd5UXtPidqsTAGjMsrmuyc0b/tj61LqpVkb4QmGuUWwOkNiFoU1bT+WHD3q7aXQRsWhGfJxIPkdLaXZSJrRAP+dok/X9bIom/OiR7Fyq8stqdr5Rb7ZbItmXvI0r8Fhdyo6nOVr0lffv6PjsPHb0GWNlXtjfxrI4ZxOSrcf0RhcuLjdivUsq6zEdtyVr2ajEq4VybsiW5TJO1cqjWF1YZfC7JR/0x6q17tZJvFlI2ZpTorPl5BfoESNN5lcENbQH6QEF8Vys6LaZsI65pXxivY6DG15J2S/JC0Zhh9O225r8lnCvpn1Ze0OY4qwzZkrG5q/mvOhcxYqTZ2+bcS2vXykdqPzLsVfms8GahIdvmHEgd1w1Zbbx5yJAd2FeUz1NK1qdtjhld5QUtfiuUGFh92+K6Jjs3J7tRXXUvNCvSFwJzjHJrMadNCMZSVtPZsnes2r0JeEZFfJ7RT6qKducBL6iQfWGF7BOIhz+dRezkJfZeTDw4a6eea3aiohNVtLtAKbfsLZFtzV4lfgsLudFU50HrHahvA9v0XbNPkn+UnsSayp5G3H1/CIPr5Lk834j9mha5Ph5l+xcoG9mrxWiInBumbEku02StxZzWF1ag87kkH12r1P0o+XxzCWVjRonOmp/X9H/fU75wQJ37uaEtQAfN+711r1Z0qsrdg2zENe0LVl7oagzU+LpuiO0OkhdWKWXWmLFKsechgzclubuEc1a7JXlQm+M8VMBJa2zuav6rtbvGiNEgfXCYc6/afu67bqHlqwJOPqjw5hJDttU5kOJnS1b9EXvAdjfQWYlByTxlmOvTYY4ZXeUFdb6gxMAaMx5G57ome2NOp410qXuhWZG+ELjXKLcWc+qEoEVZS2fN3q7anQ7cTLxF9LT0uTB9t8ho9wDgauItohenz+jjGFcCB1fE/XPE18iV2Lsd8Y1go7fDLU/tnkjcRdXaPU8pD0a7JbJt2fsWJX7TC7nRVOd1Rr0lffsI0q553zW7AecD+1aUbQPMQuf6B8hz+cAasW+L6+NR9lHDXi1G9xZyri3Zklymyf7B8LPWFx5E53NJPjpMqft48vnmyZSNGSU6a37+HfoESNP5VoMb2gL0wcL4arm7ZCOuaV+w8m9XY6DG1zsL222aF45Uyqwx4zHFnlkGb0rmvysLOGfFqCQPanOcuYZsydjc1fxXa3eWESPLXo3PJbyy2tXykearDxr2apx8SOHNkw3ZNudAmp8fMWS18WaZIavpvEKJQck8xeJNV2v5rvKCFr+rlRjUGTM0rquy/d/nPrUuqlWRvhD4llFuLea0CcHpLcpqOl9q2NtJu+nvacRd1Tenz4uJu4CaTrN6/r9zIuiBo+QnHYCbif2uJfYavLLa1cpnGn4ukW3FXi1+we5nbXHyp0a9JX37n4H9M344Dfhb4ElNfJXjcg1ePbstro9T2eMMe7UYWXlfa9fiVWNZLf5G7Hc1ZNUcavhjgcZnQy8rH5l9Rfvk+lENexvrbPhZWyQ+2dDZ4qRW998WxPdbOZ1qcMfaiGvaF6z828kYqPG1BudayQtWmeGrH+TsSeVtzX9nFXCu1jylyh+WTlU+GCC+jcfm9O+Yz3+1dmuUaXV/QONzIa+0dp+LkX+NvtKUkyXcaXMOpPn5TENWG292M2RNX2X4WjJPsXjT1Vq+k7xgxG90LtJkzNi16vthyG5wbd0LzYqUhYBVjjFB1cpbltV0tuztpF0jRrUWAlQ/uzgC/BL4R3oOphqGvemavYBXAlv1fb/IaPfaXHkNP5fItmXvdCM2Y87Jlvv2TOIgOTf9O5N0kBvxrWqfJf6K9mvizvm+A3K+iss7GLHPlpXGfpzKWvZqMSrhXGuyRvxHNHsN2e8aftb6gspng5NWfK26m+ab1nKo4ecdrNgq9bU2RrZZd1NZg3PjcgzU+FrYbkle2EErM3xl9b9W5r+FvCnpn2oeTNfkcs6vCjipjlVNfVHD3pGm7dbQS7O3zblXY18avlJzdw29smNVCZ8NWWsOpPm5hJON55pGDErmKSXr0zbHjE7zQpN+UCO+GteL+2cIYXivUBeRmcBrgH2Jt3NdAFwc1r9qN1suIi9KZa8k3vp2MXBhCOH6JJstb1lW09myt6t29yH/uuMbic/z5do9FOW1psCbiOSbnur/TWrjCmC/AnuPIf5isSDV86EQwtl12g0hrBGR3TPlK4m7tJXtpvobyRbGV7P3D8Tb/qviN5t4Gv+YcrLNvt0LEdk/xeFVxB32S9K1s0Vk+/T9a4iv351LvEXyLRlfLcB+/Xou9lcAT1XK9iuIfVe5zCrP+iKEsEaJ0Z+BLZPMoJwr4aslW5LLDlJkbwJ+ovhR1avHj1V8vpD4xpRGuUypew3xV7bZVOfXd9FwzEjX7N5E5xoxOiLV9/sQwoqe9qYT32iS0/nmpEM2Bul1qlV1f4j4y12TsVkbe2cDR6P3wZxO04H7crKl+beLMbAXfXzdh/jWltXEX0cHbbckLywi5rJGY8ZonqywZw7xQO/tmsTIsLcx52q0q/nKyoPaHEeVTddk/Yw+Nu+p+KPN+a/W7nziozWVMQohvFCxd0fgcFqaexl+3oN8Plqj+Mqaw2qctNYC71NkW5sDEc9n0fJKVjatUbTcfpPS7n6KvSX9s2Q93slavkaMWskL6Zpc/D4BHJOJgTVm7E3cwKnket3xxkRouDukfYD9gX8CLiO+AuzTwAvrlAPbA28DvkfcPT8d+Lse2d7yub3lA8qOKLJzK2Q1nS176+o8jHZHUE7jN3S6GeWU8b4Ybwq8AvgicfFwfoGfbwe2TuW7E3cwPzRou1q55ecBZEf6ZRvEV7P34Trx64qTNept3Lf7bPsr4i2Vp2XKDwSWKL5ST+qvqE/jc12ul+SjQfNCK7J1+lguRjW4UcKrQWX/UDf+FfbeX0e2hh9Vmyr4PMvQq1Y+qqh7MXBcLr9ivBmzTl5vqLM23txJPPzwl8R+/saeNuYMoHNVDL6k1V0Q39uIEz5Vp4w/fk/cuFJ1KulHLcRvKPMyrS/UiIE21xg0LwxtzND69gAxqmPv3cDnGZxzdWJUaz6YqbfWnM6y1/JzRdlyupn/au3WntMZfbDVuVdfu7clvX9Jdf69RvHVIHPYfr2WA2+3eFOaczTZGpyz4tAveyM1xpsa7fbbtAz4aMP+WXeNaflxmLms9hx2jPPCGUr8SsaMlcTNJDC4btmrfcwLSj/Yi7U6i7nsc5paeVuyms6WPWPQ7r193x86Sjz6EkpFu3f1fbc3PaeMG3HOPiNYw967+77bmvir9leAkabtauUWN0pkC+3tPxW/bvzGnJPD6tvEk+hfkL57LvBR4LXp/6O3M27dJzudglP+tbjX4HMJ18dVLqtZvpG9wPcM/zXm3JBk+/PgILnsxiayRgysvnBUU06y/oC/p9e0Z4P8avSjRvbW1Fkbb1ahLBKb6NwTg+Va3QXxXdIb37p+TNeqG3GGbNP83OUYeCrwV+n/WxDPxDiXeM7BNk05V8MXWl4Y2pgBvIw4jh1uyJTOfxf1lg/IOStGjeaDFMzpSjiZyvpz3VjNf7V21Te+DcKrAXhTyqv5wLPS37tj51+tHw3CyVv6+DzIWmBM50B1/JyuWUCD8aYG1/v7/ljMU1qRLY1fDV+V5IU/K/FT32Jm6HsjG44Ztblu2bvBdXUuqvtBWaxlrq9cKFAxQKIs9jRZ4rPS2clE3XqrdB7U3h65H5KZkDepu0+n69FP49cWzdap9/9GvD3wiL5rTqkTw4zuRxEPDN6v7/tNiLup6xTZC4iJpbZeve0aev3W4M0xWgwNP2v2Bi1+JdyoEQdNZ7XNujr18wL4DPFX7GtTHC8F/oX4q8B56L/ma1y3TvnXePOtJpxK5cdrvLG4YfHViNHA9Vp9gdjHzun7nEv8te4c4ByNc9j9pGkO3UjnvnYb5zJDdrVmT9M+CNxulF9g9KMHiHeCXAm8H9ix51o1vxr9qH9RXCuv19RZfdNG3/cbbUzV1bmCG9qm151WfHOcbaDT4/4wdBpJ3w2cn7HnP1oe/Jkhq/ZtI/Y3Apukv08Dvpau+Qzw74atlk3ajwYlb3fRfHV3z9/vSTKfAa4Cji3IC0cZ9s4fhHN916ljleErNQ+i55zH6vKmot6LlRicgt4HVxg6l4wZ1lykaYwuqPjO+oGl9rpKqaP/Nff9+bfkDXcan69QeJNdC4z2Fcte8nnlTVp8078Dz1WI8ycztyuymq/mKjEw5yl17anDGzYcX5vm7k9oOtN8rXcBA47NvZwy4rdSiYE1ZtxZwPWN8kLuM8wzeT5DfJ5uE+A/UjAvI05gLkr/30CEuJt2KfDyEMJ2qZ73EJ/J/AXxueZzkyNzz2muCCFspci+nXgA3qMiclqq62dEEr6J+Cxd7vnPOxWdn028rb/S3hDC5xVfPUbcHbwF+DFwVghhWU1f7kgkZpVOEJ/DvDWE8Pu+NndLZdsr9n4CWBb6npsXkW2Ik5XziAvydwNriaRdk2QfDSG8MF2/URxCCCdkfHE78JIkf3dF+VHEDrpRUdLnt8kflXqFEA5Q2p1RVZbq/j2wRYY3+6Z/V1ARwxrPFf83xd7PEm/hq4rfvxA52YgbIYQ3ZOxFRJYTb/+s0nkp8fbrXN/eRNFpjxDC01M9Vf3zyNTeZsQ+8bQQwoMisgXxF/cdQwgPp2dTfwZ8P4RwsojMBU4iz/VTgX/OcPmDxFeA5nhzH/DNTFmWU6n+R4AtFd5cjsINg69fUmTvSG0NVG8qvwt4XVURsY/dRXzM4dvETUghcv6twBeIE7demd58dDD5fqKOGUYOXUk8synX7v+meS7T8uDdRF7mcvc5/ar26HUw8Tb4jcwhjicvyZkL/C6E8MTURlU/mkn81emw9PcbgOuSjr8DHsjkm5cCzyDfj64NITxFaffiAp2vJe/nOcCbQwgjPd9vQrx9+kjiuJ7T+Uo2HDP6ubE18Tb3qrrfTuR7k7H5LuCrSu7eVxkjdwLeotj7EfJ9X8vPexJ/8cvlo0A+D64iHkbZZAycrc0HgHeGEJ6TyjfITyJyZ6o3N35uRn5ON5N4HkhurLqaPOe+CpzccMxYGULYMl1/DXGxtExEtkrX/5ENUWtsTnn/IcXe1wHH5DgXQnhPVb3pGmusOkXxlZUHdyU/x3mYGKOcbG6sEuJjmieTz91fIp8XbgbuUdo9TLHXGjO0ds8kzkVyeeFUxd6r2DDH9ueyKpm66yotd/8WeJGSj15N3lenoefBg8jz+UXEzZrKsSqEcFVGZ0RkTQhhM8VebR2pzvmAs8nn/XnJL1V+PC+1lxtvjgReoMguV3x1GPDBhv1TG8esOftBFbqOcm4P4IkZH1u5+1PENUhO55+Tz78Lki9zfvwY+f6ZzZMp/96MHr8DGo4Z84HDlHnZqiqdRm0KITw1U74hQs3dIOtD/EXhCcSD6x5kw926ecRJ2w+AQ4iT3UOIk6KDgcU99VxD+hUS2CrVO5/87VIrDdkFPeX9zz9at4RrOt9q2Jv7zCf+kjGN2Gm+QyT2hcA7iYfFar5cpeh0MPrJ55of56KffD7S9/9ZxAFo++SnuUocVim+WENcjJxM3OndvK+ddcTkcVnFZ5Whl9WuVvdjCm9Gkr9yMbzR8LNmbzZ+NfqZxQ2Lk9lbEpU2R+WzOhn9s5c3c/ts7b8Vsv/XJI3rWS7X4HP/7cb9XFf9aPBG64MWXy1ZjXOazgG9j00jLjL/g/TLA3HABD1HHozdT0pyqNZuSS7TZDV7nmT4Yzlx4vOMvs/uxLtw6uajqn5U9Wz/G4iTpbVk8o2Vc9Dz+vxCnTU/7wrslNHppYbOFie1uhcZ8dVy3V05nWr4coFhr9X3czqtNvKROn4aslpfuF6xdT7xoMvRuxPPAJ6f/n42ceKv5TJrTqflFI1zRWMG8WDl7Ykbo/05Q+PkLeh5X7N3qcG5krGqJA9qcxxLtlZOqYjBHIxcZrRbMmZo7VpzOtVehTcHG7yy1lXW3FrLR5qvLHs1Pq/M8WZAPjdeR2biq+X9YPhRG2+sGGi+ukeJgcX1kjm7tS5umrtXGjprfdCKgdY/NU6tMeJ3di4GNfKGxXWVG7n+tVE9dS80K9IXayPoC4Xr0QdI7XapVYasNpmwFpGazpa9d5Of0D/Sd33vhHxZjbordUp/zyT/umPrbIYXkX+t6QJgWp/8u4gLtduMGK5VfLGUuJt8CHAC8Ze2XwEfSjG6gfRscAXn7jD0Wme0q9W9kjxvrkFfVD1q+FmzNxu/mrzTuKFxcq2i80qjTU0nq39eTfw1kd44Em8Xfwj9MRON61ku1+DzWqXsNsOPq9B5o/VBq5+oedDgnBp7lD7W8/fTiPn066THi1ByZPpb3XwoyKFLjXZLcpkmq9mzTPMHceLysoyff4Sejx5B70dzq+RS+ZPI5JtUrvUja2wu0Vnzc3aRWENni5PaAtSKr5brluR0quFLa8Kn3jKu6HQ/ej7S+sIKQ1YdA43Yb5N8dAuRk2uJC4QrgJuNXKbN6VYYOUXjXMmY8WjS/4/p36f26D6CnhesPKfZews650rGqpI8qM1xLFktp1hjs5YXrHZLxgytXWtOZ81xtVxWsq6ycreWjzRfWfZqfL4mx5safF5r2Kvl0NVGfOf21tV33Sojftp4Y8Ve89UflBiUjGPWnF3jnLXGrJW7MzprffARw49a/7Tyrxa/kjHjNnSuq9yo+r7y2roXmhXpi7XeN1ZULRSWoA+Q2vO9wZDVJhOzlXrXGTqr9qJP6Jcrftyyji+rdKqoa382PPn8VuBIy970/fZseMr4POD4ijamE29H02J4r+KLH1V8twvx1rb/l+K20TXpuhnEk8YPy+j1gNYu8TT0PTPlRyi82Rd9UXV5HV5l7L2O9c8A98fv08SO34gbBif/rOgctDYNvq5ReDECbJbRZwfi7ag7Z8pfanD90+in/J+t8Ga5UrbY8ONZBm+0XPaYwVcrD2Y5Z+h8Jfl+MKPiu9cBX+j7Lsc5rZ9cY/BK3RTR2u27dqBcZsjeS/6NcFta/tA+6PnoL+j96Nl12kgylfkm04/uA/6ktNtYZ8PPZxAnT5UToDp9X+GktgDV+FprbFZ0WmrEsFKndI3V93M6jaDnI238vMWQ1Xx1W53YE88s2Jf4qOFONWxdhz6nm18nPhnOnY7+dhdtzFic8cOWxMcfsnkBe/NXs3dfg3NnK3WrY9Uw8mAm56wkc4ZG8peWU/69bgwq/HEX+bcbbtn3/5IxQ5uLVJUdq9g7I8ebvuuarKs0P78JJR8N0I+q7D10AN71j1ULyPP5YcNea+6lzfm0vH+rFj/08UaLwQzq9/2B+qdhjzpnNzhXkrsXVOnbo7M2Vt2l+dHon9cB78nI/kiLX41+UHvMYGOuX1jXJu1T66JaFemLtedVfL/RQiET2D0SmWot9vple/5fNZkYqN5enQe1t+8adUI+SN11/Nhj/3uIZ5rU9mNP+YEYp5vXiUMD+WmWbm1+qnhjxbAJXy17WX9y/beHzY0aOh+itdmkL5TyokbM3kzBW2Va5E0JNzTZGU3rHbLdG3DO6CeNc6jVrnFt4/gTb82tLTuIXg31aS2/av2opN06sv0xQtmYsnS2YtBX9w25utO1TXKdlY828keFvd9tmp97dNgoH9WM18BjYGHsa+XIKr1KcoqWF0pyRqa+gfPCIDG0ONe03h6ZgfJgn+yeuZzT1ifZ+ME6/hhm/I0cWjtGdXlTh1d1+mCFTK38q/mq395BeUfDtQAF68ie8mHOVWr7ss93g/hK7Z9N7Mnxhg3XxSW5e+DxpPTTsA/WnYuUzDOHtu4d2sHLjvEBEXki8UDUpSGES0TkCOJBWQuIRF5ryP81cRf/6cSd10XAD0MIDykyR4UQzijQeRvizuoM4gGUjxF/BT4bOCGEcH+Tdkv0KrXJqFuz98vEA9EaxW8qweI6kcMDcTnVm419m7wYj5jI9pbksiaybaIwl6n5lfjLeuMxo0TnhjGaBryceEv1sHWeBrwkKAd8KrJFY28bOpVgIvd9DRrnmvb7rnzVFud66m/qj0Zzuhr6qGMz8c21Yz7/Ndo9g3jHxsA6dcgrzc/TiC8JuIsKXxHvBGkUg7Z4U4I21xFabm9r/JyMaDsvKO1OI24SPYPBc+T7gd1owPVBOOmbPJMMIvJD4u1lWxKfx9+aeIvrK4nxfqciewzweuItbK8l3nJ2P3FX+P0hhMszcreHEHYr0Pki4m1+3w0h/Dl9tzPx2cVXhBBe1aTdEr1KbTLq1uz9ENH/A8dvqsHg+nOIj+sNxOVUbzb2bfJiPGKi2luSy4hvShlYtk0U5jI1v7L+DI2h5pwa+VmL0f8ibuTMoHpj6v821bnFBWjJ2DseFzcTsu9rMDh3CfH1v0MdM9pECedq1N0ohybZRnO6GjqpYzPx0eMxn/8a7f4N6dHkBjp1xas7iAvjGVTn33eQ99WfiI+8N7G3Fd6UoHQdQbzbvcmP2CXjZyfzlK7Qcl7Qxub7Uh1NcuQq4iPpA3N9EE76Js8kg4jMCyHsk17x9idglxDCOhER4hsv9lFk5xOfp1wnIlsCvwohHJJeM7eQDV/P/bgY8Ta7zQp0XhhC2DNTtpq4M1rZbtKrUtTSS0TmNZUtgWVvCGHzJvGbajC4PvqGlioun018s0BltcDexMc2qspa40VX6KoftImSXEbMNznZs0MI+7ekcytxMPLNQmBNwZjRWGcjRjcAnye/MbVzgc5tLUBLxt5OFjeTse9rqJEXmo4ZnfiqhHM16tZ8peZBK+fkykZtyhVhjM3Awi7mv0a7K0MIW+R0yulDy7yq4ed/Ip9/n4riK81eIwaNeVOCwnFMlSWe0ZnL7bOIZ980abdx/5yI6DAvaGPzLGDbpuuMEMK0TJsLiXfE5WRr54VN6lzkmFCYJvEW3q2Iu5bbEHfVNyOeVm5hE+ItZ5sRdzsJIdwuIpsSd+/v67tegN8W6nybiHyC2InuBhCRnYidSIx2dwJe3VCvEtkSaPY+Whi/qQSN64LO5R3Jx/4W2uP6eERX/aBtlOQyTbYttBUHLd/cAexckHNKdc75ebMQwom9F6YJ1gkSb79eW6Dz7kbdTVEy9ralk4XJ2vc15DhXMmZ05avS+Z6FpnnQyjkaNE5aY3NX8191LmLo9GTF3jZ5pfn5ZiMfPYLSjwpiUMKbErS5jtBy++com2t2MU/pCl3lBS1+x9F8zLjJ4PrzFNnaecE3eSYfvgPcRNxBnAWcJSK3Ai8GfmLIfhu4RkSuJt4qfyKAiOwI3EP8lWukX0hELi/UeSbxDQNXiMhT0nd3A+cQD7fS2l1VoNd5BbIl0Oz9N5rHb6pB4/ql5Lm8nHhKfi72S5Syy1uwo2t01Q/aREkuu1qRXd6izm3FQcs3fwe8k+Y5p0RnLUYrjQnQ+QU6t7WQKBl7u1rcTMa+r0Hj3J1KmTVmXD4WyleghHMWNF9ZedDKORo0Ti5Ryi4nPhbVxfxXa/cyQ6fdjLrbgubnZUY+Ope8r/5E8xiU8KYEJXnQkt1B8eXdBe2W9M+JiK7ygjY2L6H5mHEu8Y1cOa6fZNhUC/641iSEiOwCEEJYKiLbEl9FfXsIYXYN2b2J55ncEEK4qVVFHZUoid9Ug+Yr5/LURkn8pxp3uso5OT+LyHbEyf4bgf4J0IkhhOVNda5Td4E9404nx4bQ+vZE7Pdt9t2p5o/CMUObi0yoOV3N/Kv1owllb5toebyZcP2zK7Q1NhMfXRy3MfBNHse4hkzSN3zkMNXsdTgc3cHzjcPhGEt4znE0gfPGMVUwTK5XHvrjcIwjHNe1AmOMqWavw+HoDhMu30iLZ9S0WXdTjEedHI4CTLic41iPDvPRpOON5/aJjRbjNzSu+508js4hU+8NH1PKXofD0R0mW76RFl8r3GbdTTEedXI4NEy2nONYj5bz75Tijef2iY2S+I0V1/3gZcd4wFR7w8dUs9fhcHSHCZdvjAnQTuO17qYYjzo5HAWYcDnHsR4d5qNJxxvP7RMbLcZvTLjumzyO8YCp9oaPqWavw+HoDhMx37Q5ARqPC4nxqJPD0RQTMec41qOrfDQZeeO5fWKjrfiNCdd9k8fROUII/0MpO2IsdRkLTDV7HQ5Hd5ig+abNCdB4XEiMR50cjkaYoDnHsR6d5KNJyhvP7RMbrcRvrLjuZ/I4HA6Hw+FwOBwOh8PhcEwC+Nu1HA6Hw+FwOBwOh8PhcDgmAXyTx+FwOBwOh8PhcDgcDodjEsA3eRwOh8PhcDgcDofD4XA4JgF8k8fhcDgcjikMEVknIiMicqOIXC8iHxMRdX4gIruLiHlAoIjsIiI/S38fIiLnDajb5SLy/EFkSiAi/yoih7VY/0Bv5Gjisx7ZD4vIlk1kHQ6Hw+FwTFz4Jo/D4XA4HFMbq0II+4UQ9gYOB14DfMaQ2R0wN3lCCEtDCG8pV3FwiMjAbxANIXw6hHBJG/qk+g9qq+4KfBio3OQRkSeMoR4Oh8PhcDjGEL7J43A4HA6HA4AQwl+A9wIflIgniMhJInKNiMwTkX9Il54AvDzdAfSRdGfPlSIyJ30Ogsfv+Lmhvx0R2UpETheR2SIyV0TemL7fQkR+IiILROQXwBZVeorIEhH5oojMT3X8l/T9mSLyDRG5GviiiDxTRC4UkeuSfnuJyDYictvo3UpJlztEZNMk/5b0/SuTbvOTrpv1tL1D+vv5o69SFZGDkz9GktyTKvR+OP17SLpL6WcicpOI/FBEJJVNT9/NAd7UI/tZEfl4z/9vSP7dSkTOT3dh3SAiM0XkGGAX4DIRuWy0bRH5sohcD8wSkV/21HV48rfD4XA4HI4JjoF/5XI4HA6HwzF5EUK4Nd3p8RTgjcADIYQXpE2Oq0TkYuBY4OMhhNcDpMeCDg8hrBaRZwE/BrTHrGYBl4YQ3i0i2wKzReQS4B+AlSGE54jIPsAcpY4HQgjPE5F3AF8DXp++fxpwUAhhnYj8GvjHEMJiEXkRcEoI4RUiMgIcDFyW5C4KIaxN+yyIyObAmcArQwiLROR7wPtSOzl8HPhACOEqEdkaWK1cC7A/sDewFLgKeKmIXAt8C3gFcDPwU6MOgOnA0hDC65Lu24QQHhCRjwKHhhDuSddtBVwdQvhY2lBaICI7hhCWAUcBp9doy+FwOBwOxziH38njcDgcDocjh1cB70ibIlcD2wPPqrhuU+BbIjIfOAt4bo16j031Xg5sDuwG/A3wA4AQwjxgnlLHj3v+fUnP92elDZ6tgYOAs1I73wSemq75KTAz/f1WNt5M2RP4YwhhUfr/d5NuGq4CvpLuotk2hPCocf3sEMKdIYTHgBHiI3B7pXYXhxACyRcG5gOHi8iJIvLyEMIDmevWAT8HSHV/H/j7tMn2EuCCGm05HA6Hw+EY5/A7eRwOh8PhcDwOEflr4obAXwABjg4hXNR3zSF9Yh8B7gb2Jf6AZN3FIsCbQwgL++odRNWQ+XtF+ncacH8IYb8K2XOAL4jIk4EDgUsHaPdR1v9ItvnjCoRwgoicD7yWeMfTq0MINyn1rOn5ex32nKy33cfbTncaHZDa/ZyI/DqE8K8V8qtDCOt6/n8GcC4xVmfV2JRyOBwOh8MxAeB38jgcDofD4QBARHYEvgF8Pd3tcRHwPhHZNJU/W0S2Ah4Ces+c2Qa4K92V8nbAOtj3IuDonnNo9k/f/yfpQGcR+a/APkodM3v+/V1/YQjhQeCPIvLfU30iIvumsoeBa4CTgfP6Nj8AFgK7j571k2y6Iv29hLgxBPDmUQEReWYIYX4I4cRU916K7jnclNp9Zvr/23rKlgAHpLYOAPZIf+9CfMTtB8BJo9ewcYw2QAhhKfFRsU8RN3wcDofD4XBMAvidPA6Hw+FwTG1skR5n2pR4t8j3ga+ksm8THyOakzZklgEziI9RrUuH+J4JnAL8PJ2PcyHr76bJ4Xji+Tbz0gHIfySejXMqcIaILAAWANcpdWwnIvOId8S8LXPNkcCpIvKpZN9PgOtT2U+Jj5Yd0i+UzhY6ivio1ybETZtvpOLjgO+IyPHER81G8WERORR4DLiRBo8/pXbfC5wvIiuBK1m/UfNz4qNzNxIfnRt9lOx5wEki8hiwlnh2EMBpwIUisjSEcGimyR8CO4YQFgyqq8PhcDgcjvEJiT/UORwOh8PhcEwMiMgS4Pk9hwo7GkBEvg7MDSF8p2tdHA6Hw+FwDAd+J4/D4XA4HA7HFIOIXEe84+pjXevicDgcDodjePA7eRwOh8PhcDgcDofD4XA4JgH84GWHw+FwOBwOh8PhcDgcjkkA3+RxOBwOh8PhcDgcDofD4ZgE8E0eh8PhcDgcDofD4XA4HI5JAN/kcTgcDofD4XA4HA6Hw+GYBPBNHofD4XA4HA6Hw+FwOByOSYD/D2YAuzYiH0OW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66" name="AutoShape 2" descr="data:image/png;base64,iVBORw0KGgoAAAANSUhEUgAABAgAAAQiCAYAAAAmrs9KAAAAOXRFWHRTb2Z0d2FyZQBNYXRwbG90bGliIHZlcnNpb24zLjMuMiwgaHR0cHM6Ly9tYXRwbG90bGliLm9yZy8vihELAAAACXBIWXMAAAsTAAALEwEAmpwYAADAcUlEQVR4nOzdd5htZXn38e+PogiIGsWKCPIqigVEsIGxx4Il9oJdY41iF2Mvr11jSTRiIfYolliwYUFQjHjoIvpqEBU1isaC2Cj3+8ez9jn7DNOOnJn17PH7ua5zzew1xdthZu+17nWXVBWSJEmSJOmv2xZjByBJkiRJksZngkCSJEmSJJkgkCRJkiRJJggkSZIkSRImCCRJkiRJEiYIJEmSJEkSy0wQJHlyklOTfDPJ+5Nss9KBSZIkSZKk1bNkgiDJVYAnAvtU1XWBLYH7rXRgkiRJkiRp9Wy1CZ93iSTnAtsCP1nsky93ucvVLrvschFDkyRJkiRJm9Nxxx33i6racb6PLZkgqKofJ3k18EPgD8Dnqupzi33NLrvswrp16/6iYCVJkiRJ0spI8oOFPracFoPLAHcDdgWuDGyX5IHzfN6jkqxLsu6ss866KPFKkiRJkqRVtpwhhbcFvl9VZ1XVucBHgJvN/aSqOqSq9qmqfXbccd5qBUmSJEmS1KnlJAh+CNwkybZJAtwGOG1lw5IkSZIkSatpOTMIvp7kQ8DxwHnACcAhKx2YJEmSJEkXxbnnnsuZZ57JH//4x7FDWXXbbLMNO+20E1tvvfWyv2ZZWwyq6vnA8//SwCRJkiRJWm1nnnkml7zkJdlll11oBfF/HaqKX/7yl5x55pnsuuuuy/665bQYSJIkSZI0c/74xz9y2cte9q8qOQCQhMte9rKbXDlhgkCSJEmStGb9tSUHJv6S/98mCCRJkiRJ0vJmEEiSJEmSNOt2Ofjwzfr9znj5AZv1+43NCgJJkiRJklbIGWecwbWudS0e+tCHcs1rXpMDDzyQz3/+8+y3335c4xrX4Nhjj+Wcc87h4Q9/ODe60Y24wQ1uwMc+9rH1X3vzm9+cvffem7333ptjjjkGgCOPPJJb3vKW3Ote9+Ja17oWBx54IFV1kWO1gkCSJEmSpBX0ve99j8MOO4x3vOMd7Lvvvrzvfe/jK1/5Ch//+Md56Utfyh577MGtb31r3vGOd/DrX/+aG93oRtz2trfl8pe/PEcccQTbbLMN3/3ud7n//e/PunXrADjhhBM49dRTufKVr8x+++3HV7/6Vfbff/+LFKcJAkmSJEmSVtCuu+7K9a53PQCuc53rcJvb3IYkXO961+OMM87gzDPP5OMf/zivfvWrgbZ94Yc//CFXvvKV+cd//EdOPPFEttxyS/7f//t/67/njW50I3baaScA9tprL8444wwTBJIkSZIk9eziF7/4+ve32GKL9Y+32GILzjvvPLbccks+/OEPs/vuu2/0dS94wQu4whWuwEknncQFF1zANttsM+/33HLLLTnvvPMucpzOIJAkSZIkaUS3v/3teeMb37h+jsAJJ5wAwG9+8xuudKUrscUWW/Dud7+b888/f0XjMEEgSZIkSdKInvvc53Luuedy/etfn+tc5zo897nPBeBxj3sc73znO9lzzz359re/zXbbbbeicWRzTDqca5999qnJ4ARJkiRJksZw2mmnce1rX3vsMEYz3///JMdV1T7zfb4VBJIkSZIkyQSBJEmSJEkyQSBJkiRJkjBBIEmSJElaw1Zi7t4s+Ev+f5sgkCRJkiStSdtssw2//OUv/+qSBFXFL3/5S7bZZptN+rqtVigeSZIkSZJGtdNOO3HmmWdy1llnjR3Kqttmm23YaaedNulrTBBIkiRJktakrbfeml133XXsMGaGLQaSJEmSJGncCoJdDj58Rb7vGS8/YEW+ryRJkiRJa5UVBJIkSZIkyQSBJEmSJEkyQSBJkiRJkjBBIEmSJEmSMEEgSZIkSZIwQSBJkiRJkjBBIEmSJEmSMEEgSZIkSZIwQSBJkiRJkjBBIEmSJEmSMEEgSZIkSZIwQSBJkiRJkjBBIEmSJEmSMEEgSZIkSZIwQSBJkiRJkjBBIEmSJEmSMEEgSZIkSZIwQSBJkiRJkjBBIEmSJEmSMEEgSZIkSZIwQSBJkiRJkjBBIEmSJEmSMEEgSZIkSZIwQSBJkiRJkjBBIEmSJEmSMEEgSZIkSZIwQSBJkiRJkjBBIEmSJEmSMEEgSZIkSZIwQSBJkiRJkjBBIEmSJEmSMEEgSZIkSZIwQSBJkiRJkjBBIEmSJEmSMEEgSZIkSZIwQSBJkiRJkjBBIEmSJEmSMEEgSZIkSZIwQSBJkiRJklhGgiDJ7klOnPr32yRPWoXYJEmSJEnSKtlqqU+oqu8AewEk2RL4MfDRlQ1LkiRJkiStpk1tMbgN8N9V9YOVCEaSJEmSJI1jUxME9wPeP98Hkjwqybok684666yLHpkkSZIkSVo1y04QJLkYcFfgsPk+XlWHVNU+VbXPjjvuuLnikyRJkiRJq2BTKgjuCBxfVT9bqWAkSZIkSdI4NiVBcH8WaC+QJEmSJEmzbVkJgiTbAbcDPrKy4UiSJEmSpDEsueYQoKrOAS67wrFIkiRJkqSRbOoWA0mSJEmStAaZIJAkSZIkSSYIJEmSJEmSCQJJkiRJkoQJAkmSJEmShAkCSZIkSZKECQJJkiRJkoQJAkmSJEmShAkCSZIkSZKECQJJkiRJkoQJAkmSJEmShAkCSZIkSZIEbDV2ALNkl4MPX5Hve8bLD1iR7ytJkiRJ0nJZQSBJkiRJkkwQSJIkSZIkEwSSJEmSJAkTBJIkSZIkCRMEkiRJkiQJEwSSJEmSJAkTBJIkSZIkCRMEkiRJkiQJEwSSJEmSJAkTBJIkSZIkCRMEkiRJkiQJEwSSJEmSJAkTBJIkSZIkCRMEkiRJkiQJEwSSJEmSJAkTBJIkSZIkCRMEkiRJkiQJEwSSJEmSJAkTBJIkSZIkCRMEkiRJkiQJEwSSJEmSJAkTBJIkSZIkCRMEkiRJkiQJEwSSJEmSJAkTBJIkSZIkCRMEkiRJkiQJEwSSJEmSJAkTBJIkSZIkCRMEkiRJkiQJEwSSJEmSJAkTBJIkSZIkCRMEkiRJkiQJEwSSJEmSJAkTBJIkSZIkCRMEkiRJkiQJEwSSJEmSJAkTBJIkSZIkCRMEkiRJkiQJEwSSJEmSJAkTBJIkSZIkCRMEkiRJkiQJEwSSJEmSJAkTBJIkSZIkCRMEkiRJkiQJEwSSJEmSJAkTBJIkSZIkiWUmCJJcOsmHknw7yWlJbrrSgUmSJEmSpNWz1TI/7/XAZ6rqXkkuBmy7gjFJkiRJkqRVtmSCIMmlgL8FHgpQVX8G/ryyYUmSJEmSpNW0nBaDXYGzgEOTnJDkbUm2m/tJSR6VZF2SdWedddZmD1SSJEmSJK2c5SQItgL2Bt5cVTcAzgEOnvtJVXVIVe1TVfvsuOOOmzlMSZIkSZK0kpaTIDgTOLOqvj48/hAtYSBJkiRJktaIJRMEVfU/wI+S7D4cug3wrRWNSpIkSZIkrarlbjF4AvDeYYPB6cDDVi4kSZIkSZK02paVIKiqE4F9VjYUSZIkSZI0luXMIJAkSZIkSWucCQJJkiRJkmSCQJIkSZIkmS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mCCQJEmSJEmYIJAkSZIkScBWYweglbPLwYevyPc94+UHrMj3lSRJkiSNxwoCSZIkSZJkgkCSJEmSJJkgkCRJkiRJmCCQJEmSJEmYIJAkSZIkSZggkCRJkiRJmCCQJEmSJEmYIJAkSZIkSZggkCRJkiRJmCCQJEmSJEmYIJAkSZIkSZggkCRJkiRJmCCQJEmSJEmYIJAkSZIkSZggkCRJkiRJmCCQJEmSJEmYIJAkSZIkSZggkCRJkiRJmCCQJEmSJEnAVmMHIE3scvDhm/17nvHyAzb795QkSZKktcgKAkmSJEmSZIJAkiRJkiQts8UgyRnA2cD5wHlVtc9KBiVJkiRJklbXpswguFVV/WLFIpEkSZIkSaOxxUCSJEmSJC07QVDA55Icl+RRKxmQJEmSJElafcttMdi/qn6c5PLAEUm+XVVHTX/CkDh4FMDOO++8mcOUJEmSJEkraVkVBFX14+Htz4GPAjea53MOqap9qmqfHXfccfNGKUmSJEmSVtSSCYIk2yW55OR94O+Ab650YJIkSZIkafUsp8XgCsBHk0w+/31V9ZkVjUqSJEmSJK2qJRMEVXU6sOcqxCJJkiRJkkbimkNJkiRJkmSCQJIkSZIkmSCQJEmSJEmYIJAkSZIkSZggkCRJkiRJmCCQJEmSJEmYIJAkSZIkSZggkCRJkiRJmCCQJEmSJEmYIJAkSZIkSZggkCRJkiRJwFZjByDNol0OPnxFvu8ZLz9gRb6vJEmSJC3FCgJJkiRJkmSCQJIkSZIkmS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wFZjByBp5e1y8OEr8n3PePkBK/J9JUmSJK0+KwgkSZIkSZIJAkmSJEmStAkJgiRbJjkhySdXMiBJkiRJkrT6NqWC4CDgtJUKRJIkSZIkjWdZCYIkOwEHAG9b2XAkSZIkSdIYlltB8DrgGcAFKxeKJEmSJEkay5IJgiR3Bn5eVcct8XmPSrIuybqzzjprswUoSZIkSZJW3nIqCPYD7prkDOA/gFsnec/cT6qqQ6pqn6raZ8cdd9zMYUqSJEmSpJW0ZIKgqp5VVTtV1S7A/YAvVtUDVzwySZIkSZK0ajZli4EkSZIkSVqjttqUT66qI4EjVyQSSZIkSZI0GisIJEmSJEmSCQJJkiRJkmSCQJIkSZIkYYJAkiRJkiRhgkCSJEmSJGGCQJIkSZIkYYJAkiRJkiRhgkCSJEmSJGGCQJIkSZIkYYJAkiRJkiRhgkCSJEmSJGGCQJIkSZIkYYJAkiRJkiRhgkCSJEmSJGGCQJIkSZIkYYJAkiRJkiRhgkCSJEmSJGGCQJIkSZIkYYJAkiRJkiRhgkCSJEmSJGGCQJIkSZIkYYJAkiRJkiRhgkCSJEmSJAFbjR2AJM21y8GHb/bvecbLD9js31OSJElaS6wgkCRJkiRJVhBI0kWxEtUOYMWDJEmSVp8VBJIkSZIkyQSBJEmSJEkyQSBJkiRJkjBBIEmSJEmSMEEgSZIkSZIwQSBJkiRJknDNoST9VXEtoyRJkhZiBYEkSZIkSbKCQJLUr5WoeLDaQZIkaX5WEEiSJEmSJBMEkiRJkiTJBIEkSZIkScIEgSRJkiRJwgSBJEmSJEnCBIEkSZIkScIEgSRJkiRJwgSBJEmSJEnCBIEkSZIkScIEgSRJkiRJwgSBJEmSJEnCBIEkSZIkScIEgSRJkiRJwgSBJEmSJEnCBIEkSZIkScIEgSRJkiRJwgSBJEmSJEnCBIEkSZIkScIEgSRJkiRJwgSBJEmSJEnCBIEkSZIkSQK2GjsASZLWgl0OPnxFvu8ZLz9gRb6vJEnSXFYQSJIkSZIkKwgkSfprZMWDJEmaa8kEQZJtgKOAiw+f/6Gqev5KByZJkjSxEgkNkxmSJG1sORUEfwJuXVW/S7I18JUkn66q/1rh2CRJkmaO1RmSpFm1ZIKgqgr43fBw6+FfrWRQkiRJkiRpdS1rSGGSLZOcCPwcOKKqvj7P5zwqybok684666zNHKYkSZIkSVpJyxpSWFXnA3sluTTw0STXrapvzvmcQ4BDAPbZZx8rDCRJkmaALRGSpIlN2mJQVb9O8iXgDsA3l/p8SZIkaXNyYKUkrZwlWwyS7DhUDpDkEsDtgG+vcFySJEmSJGkVLaeC4ErAO5NsSUsofLCqPrmyYUmSJEmSpNW0nC0GJwM3WIVYJEmSJEnSSJa1xUCSJEmSJK1tJggkSZIkSZIJAkmSJEmSZIJAkiRJkiRhgkCSJEmSJGGCQJIkSZIkYYJAkiRJkiRhgkCSJEmSJGGCQJIkSZIkYYJAkiRJkiRhgkCSJEmSJGGCQJIkSZIkYYJAkiRJkiRhgkCSJEmSJGGCQJIkSZIkYYJAkiRJkiRhgkCSJEmSJAFbjR2AJEmStBbtcvDhK/J9z3j5ASvyfSXJCgJJkiRJkmSCQJIkSZIkmSCQJEmSJEmYIJAkSZIkSZggkCRJkiRJmCCQJEmSJEmYIJAkSZIkSZggkCRJkiRJmCCQJEmSJEmYIJAkSZIkSZggkCRJkiRJmCCQJEmSJEmYIJAkSZIkSZggkCRJkiRJmCCQJEmSJEmYIJAkSZIkSZggkCRJkiRJmCCQJEmSJEmYIJAkSZIkSZggkCRJkiRJmCCQJEmSJEmYIJAkSZIkSZggkCRJkiRJmCCQJEmSJEnAVmMHIEmSJGl8uxx8+Ip83zNefsCKfF9Jm58VBJIkSZIkyQSBJEmSJEkyQSBJkiRJkjBBIEmSJEmSMEEgSZIkSZIwQSBJkiRJkjBBIEmSJEmSMEEgSZIkSZIwQSBJkiRJkjBBIEmSJEmSMEEgSZIkSZIwQSBJkiRJkjBBIEmSJEmSgK3GDkCSJEmSNtUuBx++2b/nGS8/YLN/T2mWWEEgSZIkSZKWThAkuWqSLyX5VpJTkxy0GoFJkiRJkqTVs5wWg/OAp1bV8UkuCRyX5Iiq+tYKxyZJkiRJklbJkhUEVfXTqjp+eP9s4DTgKisdmCRJkiRJWj2bNIMgyS7ADYCvr0g0kiRJkiRpFMtOECTZHvgw8KSq+u08H39UknVJ1p111lmbM0ZJkiRJkrTClpUgSLI1LTnw3qr6yHyfU1WHVNU+VbXPjjvuuDljlCRJkiRJK2w5WwwCvB04rapeu/IhSZIkSZKk1bacLQb7AQ8CTkly4nDsn6rqUysWlSRJkiStEbscfPiKfN8zXn7Ainxf/fVaMkFQVV8BsgqxSJIkSZKkkWzSFgNJkiRJkrQ2mSCQJEmSJEkmCCRJkiRJkgkCSZIkSZKECQJJkiRJkoQJAkmSJEmShAkCSZIkSZKECQJJkiRJkoQJAkmSJEmShAkCSZIkSZKECQJJkiRJkoQJAkmSJEmShAkCSZIkSZKECQJJkiRJkoQJAkmSJEmShAkCSZIkSZKECQJJkiRJkoQJAkmSJEmShAkCSZIkSZKECQJJkiRJkoQJAkmSJEmShAkCSZIkSZKECQJJkiRJkoQJAkmSJEmShAkCSZIkSZIEbDV2AJIkSZKkfuxy8OEr8n3PePkBK/J9tflYQSBJkiRJkkwQSJIkSZIkEwSSJEmSJAkTBJIkSZIkCRMEkiRJkiQJEwSSJEmSJAkTBJIkSZIkCRMEkiRJkiQJEwSSJEmSJAkTBJIkSZIkCRMEkiRJkiQJEwSSJEmSJAkTBJIkSZIkCdhq7AAkSZIkSfpL7XLw4Zv9e57x8gM2+/ecBVYQSJIkSZIkEwSSJEmSJMkEgSRJkiRJwgSBJEmSJEnCBIEkSZIkScIEgSRJkiRJwgSBJEmSJEnCBIEkSZIkScIEgSRJkiRJwgSBJEmSJEnCBIEkSZIkScIEgSRJkiRJwgSBJEmSJEnCBIEkSZIkScIEgSRJkiRJwgSBJEmSJEnCBIEkSZIkScIEgSRJkiRJwgSBJEmSJEliGQmCJO9I8vMk31yNgCRJkiRJ0upbTgXBvwN3WOE4JEmSJEnSiJZMEFTVUcD/rkIskiRJkiRpJM4gkCRJkiRJmy9BkORRSdYlWXfWWWdtrm8rSZIkSZJWwWZLEFTVIVW1T1Xts+OOO26ubytJkiRJklaBLQaSJEmSJGlZaw7fD3wN2D3JmUkesfJhSZIkSZKk1bTVUp9QVfdfjUAkSZIkSdJ4bDGQJEmSJEkmCCRJkiRJkgkCSZIkSZKECQJJkiRJkoQJAkmSJEmShAkCSZIkSZKECQJJkiRJkoQJAkmSJEmShAkCSZIkSZKECQJJkiRJkoQJAkmSJEmShAkCSZIkSZKECQJJkiRJkoQJAkmSJEmSBGw1dgCSJEmSJP012OXgw1fk+57x8gM2y/exgkCSJEmSJJkgkCRJkiRJJggkSZIkSRImCCRJkiRJEiYIJEmSJEkSJggkSZIkSRImCCRJkiRJEiYIJEmSJEkSJggkSZIkSRImCCRJkiRJEiYIJEmSJEkSJggkSZIkSRImCCRJkiRJEiYIJEmSJEkSJggkSZIkSRImCCRJkiRJEiYIJEmSJEkSJggkSZIkSRImCCRJkiRJEiYIJEmSJEkSJggkSZIkSRImCCRJkiRJEiYIJEmSJEkSJggkSZIkSRImCCRJkiRJEiYIJEmSJEkSJggkSZIkSRImCCRJkiRJEiYIJEmSJEkSJggkSZIkSRImCCRJkiRJEiYIJEmSJEkSJggkSZIkSRImCCRJkiRJEiYIJEmSJEkSJggkSZIkSRImCCRJkiRJEiYIJEmSJEkSJggkSZIkSRImCCRJkiRJEiYIJEmSJEkSJggkSZIkSRImCCRJkiRJEiYIJEmSJEkSy0wQJLlDku8k+V6Sg1c6KEmSJEmStLqWTBAk2RL4V+COwB7A/ZPssdKBSZIkSZKk1bOcCoIbAd+rqtOr6s/AfwB3W9mwJEmSJEnSakpVLf4Jyb2AO1TVI4fHDwJuXFX/OOfzHgU8ani4O/CdzRzr5YBfbObvuZKMd+XMUqxgvCtplmIF411JsxQrGO9KmqVYwXhX0izFCsa7kmYpVjDelTRLscLKxXu1qtpxvg9stbn+F6rqEOCQzfX95kqyrqr2Wanvv7kZ78qZpVjBeFfSLMUKxruSZilWMN6VNEuxgvGupFmKFYx3Jc1SrGC8K2mWYoVx4l1Oi8GPgatOPd5pOCZJkiRJktaI5SQIvgFcI8muSS4G3A/4+MqGJUmSJEmSVtOSLQZVdV6SfwQ+C2wJvKOqTl3xyC5sxdoXVojxrpxZihWMdyXNUqxgvCtplmIF411JsxQrGO9KmqVYwXhX0izFCsa7kmYpVhgh3iWHFEqSJEmSpLVvOS0GkiRJkiRpjTNBIEmSJEmSZiNBkGSLJDuMHYckSZIkafZ4Tbk83SYIkrwvyQ5JtgO+CXwrydPHjms5klwmyfXHjmMxSfYbfrYkeWCS1ya52thxzSfJFZK8Pcmnh8d7JHnE2HGtFUkOGv7WMvycj0/yd2PHNS3JUxb7N3Z8C0my9zz/dkuy5IDYsSS5SpKbJfnbyb+xY1oLktw7ySWH95+T5CNJ9h47rsUkuUSS3ceOY1Mk2XbsGJYjydWS3HZ4/xKT340eJdkuyRbD+9dMctckW48d13xm4fVsriT7J3nY8P6OSXYdOyZpLZm1a8rhefatST6X5IuTf6saQ69DCpOcWFV7JTkQ2Bs4GDiuqrq88E5yJHBX2maI44CfA1+tqi4vXpKcDOwJXB/4d+BtwH2q6hZjxjWfITFwKPDsqtpzuLg6oaquN3JoF5LkHot9vKo+slqxLFeSk4af6+2BRwPPBd5dVd1cvCR5/vDu7sC+bFi1ehfg2Kp64CiBLSHJf9Gev04GAlwXOBW4FPDYqvrciOFdSJJXAPcFvgWcPxyuqrrreFEtLsnNgF2Y2spTVe8aLaAFJDm5qq6fZH/gJcCrgOdV1Y1HDm1eSe4CvBq4WFXtmmQv4EW9/i4MvwdvA7avqp2T7Ak8uqoeN3JoF5LkH4BHAX9TVbsluQbwb1V1m5FDm1eS44CbA5cBvkpbf/3nqjpw1MDmMQuvZ9OG17Z9gN2r6ppJrgwcVlX7jRzagpIEOBC4elW9KMnOwBWr6tiRQ5PmNYPXlCcB/0a7npyci1FVx61WDN3exQK2HjLUfw/8S1Wdm6TPbEZzqar6bZJHAu+qqucPF+G9Oq+qKsndaD/ft3d8V/5yVfXBJM+C9as3z1/qi0Zyl0U+VkB3CQLahSvAnWgnUqcOJwDdqKoXAiQ5Cti7qs4eHr8AOHzE0JbyE+ARk9WwSfYAXgQ8g/a70FWCgPZ8u3tV/WnsQJYjybuB3YATmUpoAN0lCNgQ3wHAIVV1eJKXjBnQEl4A3Ag4EqCqTuz8zuY/A7dnSB5W1UkdV788nvaz/TpAVX03yeXHDWlRqarfD+cIb6qqVyY5ceygFtD969kcdwduABwPUFU/6bmaZPAm4ALg1rTXs7OBD9OS911JcjbtNWHab4B1wFOr6vTVj2phSfajPfdejXaNFlqS/upjxrUGzNo15XlV9eYxA+g5QfAW4AzgJOCotPL3344a0eK2SnIl4D7As8cOZhnOHi64HwTcfCgf7LJkEDgnyWUZnuST3IT2BN+dqnrY2DH8BY5L8jlgV+BZw8nJBSPHtJArAH+eevzn4VivrjlJDgBU1beSXKuqTu/0nPV02vPATCQIaHfe9qheS+E29uMkbwFuB7wiycXpuM0POLeqfjPn97Trn3NV/WhOvL0mkv9UVX+exDpUxfX8s02Sm9LuGk9uJGw5YjyLmaXXM2iVGDW5WBlKoHt346raO8kJAFX1qyQXGzuoBbwOOBN4H+1i+360pPLxwDuAW44V2ALeDjyZOXeOezQkM06sqnOSPJB2Z/71VfWDkUObz6xdU34iyeOAjzJ1PlZV/7taAXSbIKiqNwBvmDr0gyS3GiueZXgh8FngK1X1jSRXB747ckyLuS/wAODhVfU/Q4nYq0aOaSFPod0V2i3JV4EdgXuNG9L8kjywqt6TBfriq+q1qx3TMjwC2As4fbhLdFmg10THu4Bjk3x0ePz3wDvHC2dJpyZ5M/Afw+P70nrfLg6cO15YC/o9cGKSL7Dxi9ITxwtpUd8Ergj8dOxAluE+wB2AV1fVr4eEcrc9kLTf3QcAWw4l8E8Ejhk5psX8aGgzqOFO0UHAaSPHtJAvJ/kn4BJJbgc8DvjEyDEt5knAs4CPDnfkrw58adyQFjRLr2cAHxwSh5ceWk8eTmuV6dm5SbZkw02bHek3CXPXqtpz6vEhQ7n5M4e/wd78pqo+PXYQy/RmYM+hneuptN/bdwHdtSrP4DXlQ4a30+cIBaxaJUnPMwjmu8D6Da1n5MRVDmdJSfarqq8udawnQwbtGlX1+bTBTltOSrd7MbwIPRF4I63/PMB3qqrHiyuSPLqq3jLVM7+RSal8T2atnzBtsNvNh4dHVdUJY8azmCSXoJ387z8c+iqtPPOPwLZV9buxYptPkofMd7yqukzCJPkS7WLgWDZOaPTaJ78lreJlel7CD8eLaGHDa8Kzgb+jPe9+FnhxVf1x1MAWkORywOuB29Li/RxwUFX9ctTA5jFU7D2CjX+2b+u9EibJtlX1+7HjWMysvZ4BDEmi9b8LVXXEyCEtaujjvi/tjvE7aTdsnlNVh40a2DySfI3WfvSh4dC9gKdU1U0mfemjBTePJC+nVed8hI1f044fLagFJDl+qCR5HvDjoVX5+B7nfSS5AvBS4MpVdceh3fOmVfX2kUPrVs8JgvfRykcnWfU70wZ97UIb4PLKkUKb13x/FL3+ocBsDUlKcmxV3WjsONaq4Q73BcCtq+raSS4DfK6quusnhDbxmZbYOnS4c7F9VX1/7LjWiqFU9JrDw26TcQBJ5r1TUVVfXu1YlpLkCcDzgZ+x4W5b9TokSZoY2gvezmwMgJy117NXVNUzlzrWmyTXAm5DS2p8oaq6rNYZql1eD9yUdgf2v2gl/D8GblhVXxkxvAsZkt5zVVXdetWDWUKSLwOfoVW93Jw2nP2k6nOA+MwMOwcYquAeC0zm6BwJvGU1z8d6ThAcBdxpcoctyfa0YWR3oFUR7DFmfBPDC+fNaCV4/zz1oR2Au88pbepG2oChGwFfr6obDMdO6fGPJck/0/qiPwCcMzneY0Z1Isk2tDtE1wG2mRyvqoePFtQCprLAJ0z9LpzU4+9uZmzicy48cAiAXgcOJbkl7Y7QGbQTv6sCD6mqo8aLam1I8j1a7253d7SnJfkEi/TD91adkeSNLB5vd+0xSU5h4cFpL+ntdyTJ12l3Xj8+9Rrxzaq67riRXdgsvZ7BgjeXTu45cZg2B+rU2jAseAfg2lX19XEj02pKckVaq/I3qurooVrnltXnFqFvVNW+c54XuqsgmUjyNtp1z6R680HA+VX1yNWKodsZBMDl2XhQ1rnAFarqD0l6GqB1MWB72s9yevLsb+m0T34wS0OS9hrevmjqWNEm6Pbq3cC3aVO1X0Qreewyw85s9RPO2sTnmRk4NHgN8HdV9R1ou3iB9wM3HDWqBQwnqm8Erk17Lt4SOKeqdhg1sPn9iE6Hq87x6uHtPWjzHd4zPL4/rfqhN+vGDuAv8Gna88H7hsf3A7YF/oe2dnixbTijqNkZADkTr2dJHktrP7t6Nt54dUlaK1rP3kxrL5j43TzHujD89/8HLrwKt7ubNQBJLkWrNJvcOf4ybb1sd68dw/yyDwPXGA79gjZUr0czM+x8sO+cpOYX01YfrpqeEwTvBb6e5GPD47sA70ub8Pqt8cLa2FDK+uUk/159Tu5cyJczI0OSqqrnQSIL+T9Vde8kd6uqdw4tM0ePHdQC3kB7Ur98kv/L0E84bkgLmrWJz7M0cAhg60lyAKCq/t9Q6tarf6FdXB1Gqyx5MBvaI3pzOnBkksPZuLe0q8Glk/aMJK+pqn2mPvSJJN1djPc6H2MJt51z1/iUqTvfDxwtqoXN0gDIWXk9ex8tUfQy2k72ibNrFSeV/4UyPS+jqi4YbjL16GO0c6/P029Sa9o7aMN37zM8fhCtNP4eo0W0gOlWZdpmiKsA/0ZrPenNzAw7H5yfZLeq+m9Y3yqzqr+/vf5BU1UvTvIZWvk+wGOqanJycuBIYS3mbUnuXVW/Bhj63v6jqm4/blgLOphWAn8K8GjgU3Q6OXcYgHIhVfWi+Y53YtIn9Osk16XdGepyz3VVvTfJcWzoJ/z7XvsJmX/i81tHjmkxX0ryKmZg4NBg3VDaNrlrfCCd36Gtqu8l2bKqzgcOTVu99ayx45rHD4d/Fxv+9W67JFevYU94kl2BbhNyw53CZwJ7sHFbV4+VZlsmudFkcF6SfdmwNvC88cJa0GNofdxXofVufw54/KgRLWBWXs+GO8K/oVXmkOTytN/b7ZNsX50OLx2cnuSJtKoBaDeYTh8xnsVs2/s8hzl2q6p7Tj1+4dAS3KPHM7QqA1TVd4ff4+5U1fHDzKLuh50Pnk47fzydFu/VWOVtLN0mCAbH016MtgJIsnPHT5qXmyQHYP1e2C7/UAaXAN5RVW+F9dO1L0Fbc9abc6be34Y2sLK7F/w5DhmSRM+hZS23B547bkgbS7JDVf02yd/Qhsu8f+pjf9PjXYyqevVQ8fJb2hP986rvic83Ht5O34ntuT3msbQX/Unf9tG0rQu9+n3aUMUTk7yStu5wi5FjmlcNG0yGeTpUZxss5vFkWsXD9AnKo8cNaVHvpc2pOYB2QfsQ4KxRI1rYI4F3DL8LoT2fPXKoiHrZqJHNo6p+QZ83Zi5kqj/+X4fHOyS5ca/98UnuArwWuDLtdfhqtPOb64wZ1xIeQ6vUeA7t9ewLtDvJPfpkkjtV1afGDmSZ/pBk/8nwxGGO0R9Gjmkh3bcqJ7l1VX0xydwKjGsmoao+MkpgS6iqL6QNj999OPSdqlrV9vqehxROT3w+n/YiWr0Obhky1nefJDDSVgh+dO7wmV4k+S9ameP0EMjPVdXNFv/K8aXtkP9sVd1y7FgWkmTXmjNZf75jY0ryyaq6c5Lvs/GT+uRvrbtBesPzwnuq6ldjx6LxDc+zP6PdkX8ycCngTVX1vVEDm8dQSfRuWjkmtH7NB1fVqeNFtbjhufZaw8Nvr/YJyqZIclxV3XB6wNtkMNXYsS1k6Dee3E3uTpJnVNUrs8AgyE4HQJ4A7D0pgU9bKbmu43Oxk2gJ489X1Q3SdrM/sKoeMXJoa0KSs2mVT3+iVXZOzm96nFNDkr1og+kuRYv1f4GHVtWq9p8vx5CU/zWtte8JtEqSb1XVs8eMa1qSF1bV85McOs+Hq7dZFIskNABWNaHRcwXBQbRJ5V1N813Es4GvpK39CG3lR68ZVYBtpu9gVdXv0vZez4JtgZ3GDmIJH+bCA3s+REfD3qrqzsPbXceOZRNcAfhGkuNpvXqfne6F7EWSB1bVe5I8Zb6P99Z3nuSDVXWfzD9dnV4Ts1X1gySXAK40uUPfsUNo+7e/BOs3RryVDW10PZrcwdgG2HO449LdhOrBpFz0p0kOAH7ChmRMd4YYrwNsM7kD12Hb3KRSr+s2ozlmqT8e4Nyq+mWSLZJsUVVfSvK6sYNaTGZo8F9V9TzE+EKq6kTac+0Ow+PfjhvRorpvVa6q5w/vvmi+m3YjhLSUWwBfZP5BtUVrV10VPT9pzsrEZwCq6jNJ9gZuMhx60lCW16tzkuw96YVOckM6LWOac9GyJW24yIvHi2hhabuBrwNcak4GcAem+mJ7kuQLVXWbpY71oKqek+S5wN/R+rH+JckHgbdPhrl0YtKrPSsnJwcNb+88ahSbaCjPfTWtgmDX4e7Li6qzVXyD7SbJAYCqOjIdD9lMWyl6S1pP/6eAOwJfAXpNELxkuCP/VNpmix1oVSXdSfJvtET3rWgn1PcCjh01qHlU1SeG9sPrVdXTxo5nmWapPx7anKLtgaOA9yb5ORu3Vfao+8F/Sa5VVd8ezssvpLc5QAvdVJhKHnZ1UwFa8o2W5O55DtRE9zftoK+ERs8JgpmY+DyRZLKSZJLt22O429Lr/vAnAYcl+Qmt4uGKwH1HjWhh0xct5wE/q6oeBzlBu9t2Z+DSbJwBPJuWce9Gkm1oJ6mXG+YlTHZY7UAbRtWlqqok/0Mb/HgecBngQ0mOqKpnjBtdU1VvGU6sf1tV/zx2PEupqp8O7z5u7kCnJK+gDX/r0QtoQ5KOhHb3pdO7AtAuXJ5LazMAeCB9X7jcC9gTOKGqHpbkCmwYXtmdqvrk8O5vaBfePbtZVV1/aId4YZLX0Cbad6eqzh/6oGfFLPXHA9yNdnPmybQ5D5cCeq+GmoXBf0+h/Xd/zTwf63EO0GI3FbqqkpylisNZvGk3GD2h0XOCYNYmPj996v1taCetx9HfkxAAVfWN4Q9negBGrxM9X1JVD5o+kOTdc4/1oKo+BnwsyU2r6mtjx7OER9MSRVemDQSd+C1tfVx3khxE63f7Be3O29Or6tyhz/S7QBcJAlh/Yn1/oPsEwZTbceFkwB3nOdaLc6vqN9l4P3tXJ1NTHk478Z+UCB49HOvVH4by7POGctefA1cdO6iFDP2wL6FdbH0GuD7w5KrqManxx+Ht75NcGfglcKUR41nKiUk+Tlsnuv7udo8Dvqrq57TVp7PiecPF9gW03vPek7IwA4P/qupRw9vek4VAu6kwvPv5qvrq9Mc6TNDNUsXhzNy0g74SGt0mCGagn3QjVbVRv0iSqwKvGyeahc3oRM+NpvkO/YRdlQXN45dJvgBcoaqum+T6wF2r6iVjBzZRVa8HXp/kCVX1xrHjWaa/Ae5RVT+YPjhcyPT4YvXVJP9Cm64+fWLdW3njY2mluFdPcvLUhy4JfHX+r+rCqUkeQFsbdw3a9oVjRo5pXsNgze6Gui1iXZJL08pHjwN+B/Sc9Py7qnpGkrsDZ9D2hh9Fn1UPnxh+tq+iJWeLvst0t6ElMaZveKxqP+xSZnGg4mDWkrLQLhD/KUn3g/+SPB54b228gvz+VdXrdp43cuE7x/MdG80sVRzO2E076Cih0d0WgySvq6onJfkE8z/J99hbeiFpt7ROrao9xo5l2ixN9EzyLOCf2Hj9YoA/A4dUVY+7zgEYhlU+HXhLVd1gOPbNqrruuJFt0NO01E2RZE/aEFCAo3uc7juR5EvzHK7qbDf70Lt9GdqKtYOnPnR2dbjucmIYrPps2kwKgM8CL66Opu3P4mva8Pq1U1X9aHi8C7BDVZ286BeOaPL8muRtwIeGuUAnVdWeY8c2bah2uklVHTM8vjhtaHC3M5eS7DffXc25x8aU5C7DzISHzPfxqnrnase0mKmk7G7A9NaVSwJfraoHjhLYGpPkxKraa86xEybnZb1IclPawNonsXHV4Q60DWldPY8BJDm+5mwHydQWmR7MauKwh4RGjxUEk/7MV48axSaa88u3BbAXG5dtd2FqAMYjq6rL4TITVfUy4GVJXtZzMmAB21bVsXNKn3ubm9DNtNTlGoZPPYoNsb0nySG9VkDMUHnjb2i92/cHSHJ52l3D7ZNsX8P61g7tMfzbavh3N+CutPLyXszca9ow5+NTwPWGx2eMG9GyfDLJt2ktBo9Nm7T+xyW+ZtUN1U7/CtxgePwnpuYsdWoW7mp+Ynj3lN4qtBbwPtrciZlKyk4Md+KvwVTZc6czt7ZMsn6zxTAbqMe25YsB29Nex6bnEPyWNg+mGzNWcTiLm1gAThiqX67Dxn9jq3YTt7sKglk1J2t9HnBGT9n1uZL8kNan+QHgi9XxL8JQMvrFyR2WoTTzllX1n2PGtZgknwb+ETisqvZOci/gEVV1x5FDu5AkW/aeLJoYXoxuWlXnDI+3A77WU8Z6WpLnzXe8+ltnBqzfCvBa2lyKnwNXA06rquss+oUjSfId4GnAN2k9vEBbfzhaUAtIctDQ1rPosV4keSfwL1X1jbFjWa4kfwP8Zpj/sR1wyar6n7HjmivJq2ntGh/p/LV3Fu9qfok2dPlDwAeq6psjh7SoJLsBZ1bVn9JWn14feNekJL5HSR5JazPYCTiRtr3ra71VxgEkeRXtdWzS4/9o4EdV9dTxolpYkqv1+Po1bRYrDjO1tW0WJDkM+DbwAOBFtAGmp1XVQYt+4eaMobfXpiwwFXOi1wuBWTOU5t6ZNsxnb+CTwH9U1VdGDWwes1IiNi3J1Wl7z28G/Ar4PnBgj0/8M5YsOgXYt6r+ODzeBvhGVV1v3Mjml2T6JGQb2t/caT218kxLchKtz/jzVXWDJLcCHlhVjxg5tHkl+UpV7T92HMuxQDlmt89jw934/wP8gDY/Y9Jn3OVr8PCa9hRg56p61DCTYvfasN2gG0nOpk0tP59W8dBlD3eSW9BWXT4G+LepD50NfKKqvjtGXEtJckXgPrTNTDvQEgXdzP+ZluREYB9gF9o60Y8B16mqO40Y1qImr8PAf1XVXmmD1V5aVfO2K45paOl5NDBZ23wE8LZeb4oMlU/P4MJ3jrtJviTZoap+OyRkL6THJMEMJg5PGM7BTq628WZrWkvtTVYtht6uBZJcbXj38cPb6ZVQVVUHX/irxrMWEhpDqdjraRewW44dz1zz9TQlOaXXi8Jpw12sLWgzFO5XVe8dOaQLmbFk0VOAhwAfHQ79PfDvVfW6sWLaFEO/8Wer6pZjxzKfJOuqap8hUXCDoRy6uz7uiSS3obVFfIGN1+F20x6TtsniAcD+tM0FE5cELqiq28z7hSObei3eSI9JToAkH6ANU3xwtVkE2wLHzE0ua9NN39UcLri2r6rfLvFlo0tyPdrF1n2rqsey8vWJwyTPoG0OeWPPiUOAJN+oqn2H5MaNh+qHU3utNJslST5Hu1nzNFpi7iHAWdXRWskkn6yqOyf5Pu36Z7qXtqrq6iOFtqgZSxweW1U3SnIUrZ3jf4BjV/Nn290MgqkXodvNeYJ8ZpLj2bicpQeTyenzJjRWP5zlG+4O3Be4A60/5z7jRrSgdUleC/zr8PjxtBPB7qStA3s8cBXanYDPD4+fCpwMdJcgqKrfAx8EPjiVLPoy0F2yqKpem+RI2sUWwMOq6oQRQ9pU29LKMnv16yTb0y5k35vk50xtX+jQw4BrAVuzocWgt/kZxwA/BS7Hxju5z6Y9J/Rq3vWyQHfrZQe7VdV9h4QMVfX7zBkC05MkdwX+dnh4ZI+VDlNeluQxtIqHbwA7JHl9Vb1q5LguJMm1aec196RtXvgA7fW3V+cOv7MPZsM8oK1HjGc5zhxaPf8TOCLJr2iVRt1JWxH4AlqbwVZsqNbp8iIWuGxVvX1oP/sy8OUkXbV5VdWdh7e7jh3Lphjazd4wVBM8A3gebTVujw4ZzsefA3ycNp/iuasZQHcJginJ1JTcJDej3YntygwmNABIcgZwAu3C8OmTnu5OPYH2h/GB4fERbEjI9ObdtJaCr9FWkjyb9oJ096o6ccS4FtV7smhOKdsZw7/1H+uxpA0uVGG0JbAj8OLxIlrS3Wglz0+i9bxditb/1qt9q2r3sYNYzPAa8QPgpmPHsonmrpfdkr7Xy/45ySUY/t6G3u4uh/8leTmtRHuSMD5oON/pdRjvHkNJ8YG0wXoH05L03SUIgHcA/wHcvqp+MnYwy/Aw2p3i/1tV30+yKxtuNHWpqu4+vPuC4WLrUrQ2xR69HXgy7fe1y7aCOc4d3v40yQHAT2jrnbuT5OPA+4GPDTeaujVLicOhSuu31VYjHwWMkszqrsVgIskNaU/0l6JdYP0KeHivQyaGUqvHz0lovKnH8sbhRO/Z1emgtFk23fow/Jx/SuuJ7W6a9sScZNHHe0wWLVDKNtHt3YA5ZdrnAT+rqt62WWxkiPkaVfX5oUx7y6o6e+y45pO2rvVVVfWtsWNZSpKb0Ca/X5s2sXpL4JwO+85ncr1sktvR7rbsAXwO2A94aFUdOWZc80kbtrpXVV0wPN4SOKHXlsQkp9I2M72PNrjyyz22Hg0/x3dX1QPGjmVTDImtnavqO2PHspThZ3xqVV1r7FiWI8nXq+rGY8exXEnuTKvguyrt9WIH4IVV9fFRA5vH1I2lA2iVRf8BfLLH890kX6MlBT44C4nDSbvnqDH0miCYSJuWOVnD1a0ZTGgcW1U3GjuO5Rgy1PPtL+1maMtE5gwim/u4R5OBM2PHsRYlefd8Zdpzj/UiyT/Q1kj+TVXtljbo7d867pM/jbZH/Pu0u8XdDtJLso425+Mw2lCyBwPX7PiCe+bWyya5LG2iemgD1H4xckjzGhIEt5xUPg0VUkf2+HsLkLZe9pnASbSLgZ2B91TVzUcNbB5JjgZuU1V/HjuW5UjbHPNq4GJVtWuSvYAXVdVdx41sYUk+Bjyh+l1/u95QrbMlre1sek5Nl+fms2hIGt2aVjV7h96S3rNo+L39BS2psf6m3WpWy3aXIBiGkC2oql67WrH8JWYoofHPtD63ub983T1pDsmXiW1oJULnVdUzRgppQUnOZ8PPM2y4C9fdlOokz6iqVyZ5I/MnYJ44QlhLSnIP2gyCok11/c9xI1rYPAmjrYCTq2qPEcNa0FAJdSPg65OWqXQ8EDQzNEgvGwZArh+62vswslmQZNEEbKevafcHXg58ifba8LfAs6rqP0YNbBMk2arHaqgk76JV6Xycjc9tujx3THIc7eLqyKnn3G9W1XXHjWxhw+C0GwDHsvHPuLukxnCDaa7q8QYTQNp62YNqWHM59KG/pvrdfHQJ2uyM+zIMua6qJ4wb1QZJPlhV98mFB8p3ezMB1lfNzrWq1bI9ziC45NgB/CWGxMDzGYYOJfkyLQvca6Jgr+HtdJtB0V6oulJVcwcSfjXJsaMEs4TqcAvEIk4b3q4bNYpNkORNtNVr7x8OPWaY/9HVTIrpMu0kk+qM9WXaowW2tD9V1Z8ns92GhEZfWeQpPSYCFvH7JBcDTkzySlr7UXdzdWbQaxb5WK+vae9PG7a673DomcMArS4led4CH+qxTfG/h39bMBvnk+dW1W+y8TzNCxb65E6s6rC0i6KqbjV2DJvo+pPkAEBV/SpJl0nkJB+k3VD4DPAvwJcnbVMdOWh4e+dFP6s/157bqpG21nvVdFdBMKuSfBj4JvDO4dCDgD2rw72ws2bOgLotaIOy3tD7cLJZkeTeVXXYUsd6kLab/do1PHENw1xOraprjxvZ/GatTHu4cP01rfz9CbT1Ot+qqmePGddaMFQ7/Iw2f+DJtHa0N1XV90YNTKsuyRfmtu3Md6wXSaaHeW1DO9k+rde7mgBJtu19cBpAkrfT1rQeTKuOfCKwdVU9ZtTA1pBh2N91aL+7APQ6gyttxfAthwF1k/PfL/dYxZfk9sDnq6r74Y9JXlFzVkXOd6wX87Unr3bLcncVBLNa9kxbsXTPqccvHMp1u5TkCsBLgStX1R2T7AHctKrePnJo8zmODQPqzqP1Gz9i1IjWlmfR+qKXOtaD79H6Xyd3jq86HOvVsUkuNakkSlsNdcuO2yKeCTwSOAV4NPAp4G2jRrR2/AL483BX4IVD3+bFR45pQTM4P2Nr4LFMrQ4E3lJV5y74RatsuAO0LXC5oXR4ctt4B9pq3C5V1UZVGkleDXx2pHAWleSmtMn12wM7J9kTeHRVPW7cyBb0BNq2oz/RhkB+ln5XrwGQ5Gw2nJ9fjNau2t3AVYAk/0b7m7sV7bXsXrTWiF69BvhaksNozw/3Av7vuCFtLMmtq+qLwHbA3eZUv1BVPa0Znrgd7fxm2h3nOTaqJFekvRZcYqgcmX6N2HY1Y+kuQcAMlj0P/pBk/6r6CkDa7tU/jBzTYv4dOJT2wgTw/2jzCLpKEAx3iB9Yw3YIbT5J7gjcCbhKkjdMfWgHWiKmR5cETptqMdkXWJe2bqfHHsjnV9VHJw+q6tdJnk/bH92VbDyd+q1jx7MGfQG4LfC74fElaNP2bzZaRIubtTWHb6ZdqLxpePyg4dgjR4vowh5NWyF6ZVrie3Ly91taie6s2BbYaewgFvA64Pa0GQRU1UlJ/nbRrxjRUOXwbDaci3Wvqta3bqRdHd6NNhy0RzerqusPs19emOQ1tFWdXaqqdw0DbSetUfeo/rb03AL4Im32wFxFGwjZhSSPpVVC7jYMh524JHDMOFEt6vbAQ2nPr69hw2vE2bS21VXTXYKgqj4xvH3nUp/bmccA75oMKaRtMXjIiPEs5XJV9cGhV5qqOm8YsNeVqrogyb/QBuJo8/oJLRF3V9rJ6sTZtBLoHi3UC9ur+XrMu3veBaiq85N8J8nOszCdegZtU1WT5ABV9bu0NZJdmeH5GfvWxmv3vjiU63ajql4PvD7JE6rqjWPHs1xzBnxtCexIn/MHAKiqH825q9nduc1aMbT7/eeQ+D547HjmMblR9/skVwZ+CVxpxHgWlWRnWhL549PHenpNrqrnD+++qKo2GqaXZNcRQlrM+2gJoZex8e/n2au5EWC5hmvfdya5Z1V9eMxYujxRhZlbbbcl8KCq2jPJDgDV/9q4c9JWQk16uW8C9DpQ8QtJ7gl8ZNJ7rouuqk4CTkryUVp54Pmw/ve5y9LnqvoytNWMTD1/9fhEP1iX5LXAvw6PH8/GyZjeXAY4dajQ6Ho69Qw6J8nek6n6adtZuqsyq6qXJXkF8Laee8zncX6S3arqvwGSXJ1+Lwz/J8klq+rsJM+hTf9+SY8bFwbTA77OA37W4waDwY+S3Ayooe3kIDZUpmozSNskNLEFbW3rHxf49LF9cmjtexVwPO2ct+e2ucPZcO1zCWBX4DvMqejqxIdpz13TPkRHlWZDe+dvkrwe+N+qOhvaOWSSG1fV18eNcEE7Dee5Z9MqOvcGDq6qz61WAN0OKcwMrbYDSPJfVdVridWFpK2GeiNwXdpwxR2Be1XVyYt+4QiGfrftaCcmf6TDlYGzLMl/Abed3N1Msj3wuarqrvQ5yaNod67+SJv0PPldWLXVL5siyXa0ic+3HQ4dQbsQOGfhrxpPklvMd3ySmNFfLsm+wH/QKncCXBG47zxbWrqQjtdbzifJbWhtc6fTfr5XAx5WVfOtORvVUO58/ST70/rNXwU8r6puPHJoG8nGA4IvpMfEbJLLAa+nPeeG1sZzUFX9ctTA1pAkh049PA84A3hrVf18nIiWJ8nFaZVcvd4Mu5DhXP1xVdVNq1SSa9ESFq8Enj71oR2Ap1dVd8mMJCcAe88ZcL1uNYf+bYokJw03nW9Pq1B/DvDuv+ohhRPznDR1u9pucMLQB30YG99566YXZ1pVHT9cDOxOexH9Tk/DnKZN97tpRcxE6fPg6cB1q+oXYweyHEMioMeyy4X8EPjpMEhvsuP4CuOGtDZU1TeGE6vJ9pVun3MHxyfZt6q+MXYgy1FVX0hyDTb++f5pzJgWMalsOAA4pKoOT9LjYLrpAcE701onA1ya9lzRWzkxw2vDgWPHsZSFBnFPdDyQm6p62NgxbIqhomQXhmueJFTVu0YNapmGc/WuEoe059g7054HpucQnA38wxgBLUOmK5CH9uVur4HZMHvgTsC7qurUzJ0GucK6/eFk/tV2l1rg03uwDa23aboFoqthHdOS3Bv4zPBL9xxg7yRdljhmxlZCzaCZKH0e/DfQ/eqqiSQ7As/gwiuWumuVGhzGxkPzzh+O7Tv/p2spk4nPc8pyAa45nKh2+RoB3Bg4MMkPaEnvSbXO9ccNa1E3ZMOFwF4dXwj8OMlbaJO1XzHc2ZxvXsmoqmpXgCRvBT5aVZ8aHt8R+PsRQ1tQ2qrWl9Bewz4DXB94clW9Z9TALmzWBnGvN0M/Y5K8G9gNOJENibkCenxeIMlTph5uQSst/8lI4cyrqj4GfCzJTavqa2PHs0ynJ3kibXAttMGFp48Yz1KOS/I5WhL2WUkuSauaXTXdJgiYsdV2s5ZRBZ5bVYcNJY63AV5N+8PpJlOZGV0JNYOeBByWZKPS51EjWtizgGOSfJ22Fgro+m7Le2nbQe5MKxN7CHDWqBEtbquq+vPkQVX9OcnFxgxoDZiZic9z3H7sADbFjF0I3Ae4A/DqYbPJldi4VLc3N6mq9XcGq+rTw0Vij/6uqp6R5O600vd7AEcBXV28zuAg7mkz8TMe7APsMUPzq6YrZs+jzSQYdVjdIh6T5LSq+jXAcJ7+mk5n1zwGeAOtVL9oW4UeNWpEi3sEsBdwelX9fpgZt6rXmd0mCCaZ61kxDER6PW3VSwFfA540d8JnR6ZLHN/aaYnjWlkJ1bUZK31+C+1i6xRWOZv6F7psVb09yUFDH/+Xk/Rcsn1WkrtW1ccBktwNmIl2jl5NJj7PWhK5qn6QtkP+5sOho4fBpr2amQuBaqvtPjL1+KfAT8eLaEk/GSoNJxeAB9LZXc0pk/PaA4DDquo3q1yZu0mGKrNnAnswG1VmMFs/42/Sbnr0/Pe1XlW9cOwYNsH1J8kBgKr6VZIuN44N8zHuN3YcS0lyrar6Ni05AHD1sf62uk0QDHePHwfsT7vgPhr4t0lvbIfeR5tUfvfh8f1oA6m6uSM/R/cljjWjK6Fm1O5sOEHZu+PS3K2r6ilLf1o3JomWnyY5gHZSvejgr5E9Bnhvkn+lPe+eCTx43JDWhuE59p5M9cICVFWX6+KSHETrJ51cyL4nySEdPxfP1IXAjLk/8Hzgo8Pjo4ZjPfpkkm/Tyt8fO1yA93reCBuqzA5gNqrMYLZ+xpcDvjXMMJuuOuxqM0+ST7D4TIqu4h1skeQyVfUrWN8a3uV15XBN+Qgu3O7ZW7XDU2iVDa+Z52PFxm3sK6rnLQYfpA28mGSsHwBcuqruPV5UC5tMJZ5z7KTaeC9zN4YhdHcATqmq7w4ljterVVyhsVxT8xJmZSXUTEnbX3xLWoLgU8Adga9U1b3GjGs+SV5KK2n8BBu/2Hc3TRsgyZ1pyc2r0raG7AC8cHKHvlfDJgumh1fqoknyGdoq2eOYWr9XVfOdCIwuycnATScbN4aNHF/rbQbB1In1JWl3Xbq+ENDKGy5UflNV5w+/t5esqv8ZO675JDmuqm44fQ6Z5BtV1fXclzk/422BHXr8GWdGNvNMxXkPWqJzcu1zf9pa0SePEtgikjwY+CfanKIA9wL+b1W9e9TA5pHkMODbtGvJF9GqoE6rqoNGDaxjPScIvlVVeyx1rBdpe6N/RasaKFoP92Vo64u6vYCZBZmRlVCzKskpwJ7ACdXWqlwBeE9V3W7k0C4kyXwtO1WdrTlM8oqqemaSe1fVYWPHs1zDf/uXAleuqjsm2YN2kfj2kUObeUm+WVXXHTuO5RqeF/atDRsttgG+UZ2tPkzyZGBr2o7zC7VG9XYhMIuSXBN4Gheufum5DH4mZFiRneSztB7pnwAfqqrdRg5tUZmzGQDotepwpiRZV1X7LHWsF0muA9xqePjFqvrWmPEsJMkJVXWDqeuJrWltc92upx/7b6zLUpDB8UluUlX/BZC25qPnqa/3Gd4+es7x+9ESBl1dwMyYWVkJNav+UG3ly3lJdgB+Trvj3Z0Zmk1ypyQH04YqzkyCAPh32i75Zw+P/x+t/NUEwUV3TJLrVdUpYweyTIcCX0/yUdrdobvR5+/BVWibN54FnAx8FTgGOKa3xHySs1m8jHiHVQxnUxwG/BvwNqaqX7RZvCTJpYCnsqHKrLu7xdNmYSBokq9U1f7z/M1NtrH0+re2XZKrV9XpAEl2BbYbOaYFVduEdhZD2X6SnavqhyOHNZ9J8vjXSa4L/A9w+RHjWVQPf2PdJQiGuxZFuyNwTJIfDo+vRisP6dIMXbjMou7nJcy4dUkuDbyVVv78O9qQze4MpYxPAXauqkdl2HteVZ8cObS5PkOrKNo+yW+njvd+cnK5qvpgkmcBVNV5Sbwg2Dz2Bx46VMH8ic7XBlbVa5McyYY5QA+rqhPGjerCquppAGnbNvahJQseBhyS5Nc9VR1W1SUBkryYNivh3bTfgwOBK40Y2lLOq6o3L/1p2lRTr12/YcOd2N7NwkDQA2HD39wMeTJwZJLTac8NV+PCNx67kOSutF75K9NuLF0NOI3W59+bQ9K2LDwH+DiwPfDccUNa1Oh/Y921GCS52mIfr6ofrFYs6sMszUuYdUl2ofUSnjx2LPNJ8gFaEuPBVXXd4XfjmKraa9zI5pfkY1V1t7HjWK7hgvCewBFVtXeSmwCvqKp5+zi1fAu9tvX8mpZkb9oWgwuAr/Y892W4C3tTYL/h7aVprxndbY+Ybz5R5zOLXkC7APgonc9+SbIfcGJVnZPkgbSZRa/v9e9saN94M3CF4TXt+sBdq6rbKsmhn/uJ1bZvdCnJ8VW19/D+h6vqnmPHtFzDTbBrDQ+/XVV/Wuzzx5LkJNrQvM8P5fu3Ah5YVd2upJ8VPfyNdVdB0OuT+FoxayWOSbYEjq+qyZPlLKyEmllVdcbYMSxht6q6b5L7Q1sXlvS7X2mWkgODp9Cy67sl+SqwI23wkC66vrLxS0jyPODetB3cAQ5NclhvFy5JDqHdsTob+DqtveC1NUzW7tQ5SQ5kw8yi+wPnjBvSoh4yvH361LFeWyffDOyZtqLzqbS2iHcBvSY530r7ub4FoKpOTvI+2rylXs3CZoDp84Ief083kuQZVfXK4eFdp2cXJXlpVf3TSKEt5tyq+mWSLZJsUVVfSvK6sYNaI0b/G+suQaCVNWsljsOE3O903Nek1fXnJJdguNhKshtTT569mUrIhdY2tTVwTm+JOFifjLvF8G93WszfqaoLDX7TX+RwNvwubAPsCnyHPssxob0m7Dk1pPDltH7I3i5cdgYuDnwX+DFtNeevxwxoGR4AvH74V7S5CQ8YNaJFzFgL5XlVVUnuBvxLVb09Sc93NLetqmPn5LnPGyuYZXrB2AEsQy3wfq/uB0wSBHNnF92Bti2gN79O23h0FG098s/pO9E5S14wdgAmCC6ioQRzQR2XZN51Tjnjm4dyoeeNFdAiLgOcOmTS1j/5dJat1up4Pq2//6pJ3ksrJ37oqBEtYrr/cah0uBvQ5dTcIRl3/6r6Z+DUseNZa+ZO/x9eOx43UjjL8RNaImOy3/zitAvwrlTVHYa/revQ5g88Fbhukv+lrWV8/qgBzmOo1Oq+uijJravqi0nuMd/Hq+ojqx3TMpw9zFB5IPC3SbagJWZ79Ysh0T1Jet+LziskZ2QzyJ7D/J8Al5iaBdTrHKAs8P58j3txN+APtLkJBwKXoq0Q1EXUw99YdzMIYP2drM9XVfcDW5J8aXh3G9pQiZNof8zXB9ZV1U3Him0xSY4B/pWNSxwfX1U3GzWweWRG9tjOouFv7dTpFo7eJbks7SI7wH9V1S9GDmmTTNbtjB3HfJL8M+1k+gNsnIzrNdE505KcMjdx0Isk/wnsCxxBe424HXAs7Q49VfXE0YJbQJKdaEnDmwF3Bi5bVZceNah5JNkR+AcuvMLq4WPFNJ8kL6yq5yc5dJ4PV2/xAiS5Iq0a4xtVdXSSnYFbruZ6sE2R5OrAIbTf2V8B3wcO7LHddpEW1V4vumfGnJkJ69+f77E23TCv6qm0Adf/0OuA6562b3SZIABI8gXgHlX1m7FjWY4kHwGeX8MKq2GNxguqqsv+3WEY3etpJ1MAXwGe1GsP+jDg6xpV9fnhD33Lqjp77LjWgiQfA54wKy0cSa5Cm5Y7fWJ91HgRLWzOnbctaEnEW3ScOPzSPIer3Hd+kSV5ytTDLWjD0y5bVbcfKaRFJXnIYh+vqneuViyLSfJE2sXVzWirrI6Z+ndKVV0wYnjzGhL0R9MGrq7fElJVHx4tqDUiyXbAH4eKqGvShr19uvdWqSHuLYDfA/erqveOHJJWUdq2oHMYKh5ovwcMj7epqp6rYLo3awOue9Bzi8HvgFOSHMHGd7K6u2sx2L2m9ltX1TeTXHvMgBYzKyWOAEn+AXgU8De0vaBXoe1kvs2Yca0hM9PCkeQVwH1pJfCTE/+i9cD16C5T758HnEHHf3ezULU1w6bXbZ1Hm0nQ8wXhp6vq59MHkuxeVd8ZK6AF7ELr131yz1PV59i2qp45dhBr1FHAzdNWmn0O+AbtNePAUaOaI8kOwONp5zMfAz4/PH4qcDJgguCvSFVtOXYMa9xMDbgGGJ7DrsrGN8NWrZqz5wTBR4Z/s+LkJG8D3jM8PpD2JN+loRTzjWyoIDgaOKiqzhwvqgU9HrgRbUI11VYdXn7ckNaUnnfBzvX3tGRct4MJp1WHK9Y0jqp64dgxbKKjkzy3qj4IkOSpwCOAPcYNa2NV9ZSlP6s7n0xyp6r61NiBrEEZTv4fAbypql45zFfqzbtpLQVfo7WbPJt2t/juVXXiiHFJy5LkhlV13Jxjd+6tbH8wawOuX0ybr3U6G98MW7Vqzm4TBFX1ziQXA645HOp9mvbDgMcCBw2Pj6Kt2+nVocD7aGusoA30OZTWZ9qbP1XVnyfJviRbMRtTaWdCVX15vhaOseNawOm0Hvlun9inzUqvsVZekn1oFwFz22OuP1pQi7slcEiSewNXAE6jJWp10R0E/FOSP9HaIrrt4R6G/N2kqo4ZO5ZlSpKb0m7STLYXbDFiPAu5+mT+yHBz6ae0/ug/Lv5lUjfemuTBVfVNgOHu/JOAHhMEMzXgGrgPrerhz2MF0G2CIMktgXfSSnJD+4/6kF57javqj0n+DfhUhyWY89mxqqYHD/17kieNFcwSvpzkn2iTaG9Hm/z9iZFjWjNmrIXj98CJw4yS6d2wvbYefYxWnfN5pnqN9VfpvbR956ew4Y5At6rqp0k+Q1u5dQFwcFX9buSw1oTp7Sa9q6oLkvwr0OVg1Xk8ifY7+9GqOnUYAjjfbJWxrb/hNcxLONPkgGbMvYAPJXkAcHPgwcDfjRvS/KrqiCTHs2HA9UGdD7j+JnBp4OdLfN6K6XlI4XHAAyYX28OwmfdX1Q3HjWx+Se4KvAq4WFXtmmQv4EU99nHD+iGQhwLvHw7dH3hYVXV3UTjcwXgE7YknwGeBt1Wvv7wzJsmJDC0ck+n6vU5XX2hwWi8D0+ZKcuIsDMFZaI3ZRPW5zmymTKYTjx3HciX5PG3V4RNpfZBvB46qqqeNGtgaMfSXXoO2AQnoetjqq2ml8B+ZldfdJNtW1e+X/sxxTA2lg40H03VbTSLNNVyb/SfwQ1p7zB/GjWh+Se4OfHEy+D7JpWnbTf5zzLgWMlQcfoyWKJi+GbZq15Q9JwhOnlt6Od+xXgwJjVsDR/Z+kQXrtwK8EZhMU/8q8MReJ9kP7SbXorUWfGfMspu1JsnXq+rGk/V7QwvH8b3+rc2SJC+hTcrtutd4ao3Z5WnT4L84PL4VLf47jxLYGpLkNrRE7Nzqly6TL0n+fvrkKW0l6j9V1YvHi2ptSPJIWpvBTsCJtLtaX+t1W8iwcms7WhXUH+j4InZoL3g7sH1V7ZxkT+DRVfW4kUOT1oQkp7Bxm+/lgd8wvK71eO44382a9L1y+lTgLcypOKxVXO/ebYsBsG6eoX/rRoxnKedW1W/mDMXsM/sCVNux22V1w1xJDqCVvP837cRk1ySPrqpPjxvZmjEzLRxJvs88f1dVdfURwlmOmeg1ngxTTPI5YI/JNPgkVwL+fcTQ1pKH0ZKcW7Px0KEuEwRV9Z9J9qfNJjmUtu3kPUt8mZbnIGBf4L+q6lZJrgW8dOSYFjRLLRHA64DbAx8HqKqTkvztqBFJa8ss3jCYbw5Jz9fAv6+qN4wZQM8/nMfSptdPeouPBt40XjhLOnXow9kyyTVocXc71GfGthi8BrhVVX0P1k8fPRwwQbB5HExr4TgFeDTwKeBto0a0sH2m3t+GNmTzb0aKZUkzdmINcNU5q+J+Buw8VjBrzL5VtfvYQSxXkufT/t52p7WjXYyWINhvsa/TsvxxmFtEkotX1beTdPu7MawDOxDYtapenOSqwJWq6tiRQ5tXVf1ozs0a579Im0lV/WCoKDu1qq41djzLtC7Ja4F/HR4/Hjhukc8f29FJXkZLdE5XHP71rjlM8oWhD/5F1fYEv3bsmJbpCbQJ1X+ibQf4LNBzKeYsbTE4e5IcGJwOnD1WMGtNVV0AvHX417Wq+uWcQ68b2nueN0Y8yzFLvcbAF5J8lg2zSe5LG7Coi+6YJHtU1bfGDmSZ7k4bTHc8QFX9JMmsJbx6debQA/ufwBFJfgX8YNSIFvcmWtXLrWnnNb+jnWjvO2ZQC/hRkpsBlWRrWrXGaSPHJK0pw2DN7yTZudfW5DmeQFvp/YHh8RG0JEGvJq0PN5k6tqprDrubQZDkW8AjaT1kD6CV5K63mtmTTZHk3lV12FLHerFAP06XA9WSvJm2GuyDtD+Qe9MGonwe+u3h7V2SD1bVfebpJwO67SPbe+rhFrQ7nI+tqj1HCmlRs9ZrDOsHFt58eHhUVX10zHjWiiSn0baEfJ+WSJ60m3T3dwaQ5NiqulGS46tq7yTb0X53u4x3ViW5BXAp4DO9ztaZ+h1Y37Ob5KQen3eTXA54PXBb2t/Y52jVkXOTy5IugiRH0S5kj2XDwM1VHaSnldNjguBetHLn/bnwzIHq9cR68gK61LFezNgWg0MX+XCVO+X/IkmuVG2V2dXm+/gwp6IrSabXVZ1Hu9h6TXW6WnRIvkx6jfea9BpX1aJbA7T2zNLfGUCSp9EqX24HvAx4OPC+qnrjqIFp1SX5Om146TeGRMGOwOd6HfAlaeUNyc0LWc1BektJ8rqqelKSTzD/jbCukhlJnrLYx6tq1arqu0sQTCR57ixMS05yR+BOwH3YULoCsANt2NeNRglsCXO2GBRtXkK3Wwy0MoY+ss9X1a3GjmUtSvKNqtp3WCV546r6U5JTq+o6Y8c2n6F64BW0qcSh06GKs2poN7kqU+19vVbFAQxDS9evl62qI0YOSSNIciCt3Whv4J20/efP6bFCckhe/AOwCxv/nXkjQdrMklyBDa1Gx1bVz8eMZ64kN6yq42YhmQHrZ/9Am/2zL8OwVeAutJ/vA1ctll4TBLNiWKGzF/AiNu6DPhv4UlX9aoy4FpLkFVX1zJ7bH+YaKgjmy/z5gr8ZDNUk96hhP6w2nyQfpU2vfxKtd+xXwNZVdacx41pIku8Bd6kqe3Y3syQvBh5K28YyeT7rtipOmjZUP92Gliz6Qq/PEUmOoQ1dPo6p4YRV9eHRgpLWoCT3AV4FHEl7Xrg58PSq+tCYcc1nuPlxeFX9aclP7sDQvnFAVZ09PL4kLf5V28higmAzSbJ1VZ07dhxLGUqerw8c12v7w1xJ7jn1cBva8KyfVNUTF/gSbYIkH6P1kR3Bxn1k/nw3oxnpNf5qVTmlfgUk+Q5wvV7/20uLGarNrsDGd+W7qzjsdZaStNYkOQm43aRqYKje+Xyns0kOpd2kOYpW7f2Zqjpv3KgWNpwvXH+S0EhyceDk1dyE1N0Wgxm2y7CSYg82nlbe2372z9DuYm6f5LcMJcSTtz2WEs/N/Cd5P/CVkcJZiz5Cp7vY14KpsvKzh3/XZZgM36F1ST5Am64+vVrH34+L7pvApYGuSjC1+matlSfJE4Dn09aens+G84YeB1Z+MsmdqupTYwcirXFbzGkp+CVteHR3quphw1aTO9Jmrv1rkiOq6pEjh7aQdwHHDlWoAH9Pa+9aNV1XECTZH7hGVR06ZKa2r6rvjx3XfJJ8hfYC+s+0XpGH0f54uly/luRjVXW3seP4Swz7og+vqv8zdixaXUm2BZ4K7FxV/5DkGsDuVfXJkUOb11RZ+em0NWHQcVn5AgNBHQS6GSTZB/gYLVEwnXzpakiSVt6stfIM8d54FjYBJDkb2I72N3YunSdfpFmV5FW0JOH0WuSTq62o79KQJLgD7Rrtb6vqciOHtKAkN6QN7Ie2UeqEVf3f7zVBMAxq2Id28n/NJFcGDuu1/DXJcVV1wySnVNX1po+NHdusG17wp39R/wd4lj2Fm0eS7zP/jIfeql8Y7m4fBzy4qq47JAyO6bWk1LJyTSQ5FXgLcAobkkU9Dkmad+3phGsOL7pZa+UZtsfcrueSXEmrb6iGmlzEHl2drkUeBsrfF7glbWbCB2mbWLp+TktyeTauSl+1tq6eWwzuTuuLPh6gqn4yDGno1Z+SbAF8N8k/Aj8Gth85pjWhqnr+774W7DP1/jbAvYG/GSmWpexWVfdNcn+Aqvp9kowd1CJmqqw8yTa0NbPXYeMXJSsILrrfV9Ubxg5iGe48vH388Pbdw9sDR4hlrZqJVp6plVunA0cmOZyN4121lVtLSXKtqvp2knlnK/W8LUSaRUkeQbuz3dXz1gIeREsKPHoWBhUmuSvwGuDKtPPHnYFv087NVkXPCYI/V1UlKYAk240d0BIOArYFngi8mDYM4yGjRrRGJNkPOLGqzknyQNqqpdf3uj981sxTNvq6JMex8VaOXvw5ySUY7nAm2Y2pE9YOvQw4IcmslJW/m/YidHvaZpYDgZkog54BRw9zaj7Oxr8LXV24TJ5Xk9xuzp77g5McDxw8TmRryg7A72krJCeK/mbBTJLzPxz+XWz4B4tUmYzkKcCjaCfVcxXtnEzS5rMz8JYku9AqO4+iVRGcOGZQcw0DVq9UVf85diyb4MXATWhDH2+Q5FbAqq04hL5bDJ4GXAO4He0k++HA+6rqjaMGplWX5GRgT1qv078DbwPuU1Xz7jXVpplzx2ULWkXBYzudRHs74Dm0YaCfA/YDHlpVR44Z10Jmpax8IskJw4vRyVV1/aFf7+iqusnYsc26oUx7rp7nUZwIPL6qvjo8vhnwpl7bebRy5luLPEurkiWtnOGmzT8ATwOuUlVbjhzShczaOu8k66pqn2FTxA2q6oIkJ63meXm3FQRV9erhYuC3wO7A86rqiJHDupAkn2Dxfs1e7xTOkvOGapK7Af9SVW8fSpu0eUzfcTkPOAO4zzihLGxo4bkMcA9aZjXAQVX1i1EDW9yslJVPTFa1/jrJdWnzPi4/YjxrRlXdauwYNtEjgHckuRTtb+1XtES9LqIkOwFvpCU4AY6mPZedOV5Ui3oWMDcZMN+x0SW5N22F2dlJnkOrOHzxag/4kta64e9rP1o79Qm0BMHRowa1sN8BpySZlXXev06yPa0q471Jfs5U3Kuh5wqCXYGfVtUfh8eXAK5QVWeMGtgcw27zBfV6p3CWJPkybT3jw4C/pfXjnDQZBqm/HpOs6thxLFeS19LKybsuK59I8kjgw8D1aNU62wPPraq3jBnXWjBcaD+f9hwG8GXgRb3f0Rjipvc4Z8lwkvo+Nsx3eCBwYFXdbryoLmwY7HUnWsL4A1Mf2gHYo6puNEpgi5iqftofeAnwKtoNphuPHJq0pgwtZ+cBh9Nez77Wa39/knlbvqtqVVcHLtfQVv8HWlXvgcClgPeu5iaZnhME64CbTaZ/J7kY8NWq2nfcyBY2JDF2rqrvjB3LWpLkisADgG9U1dFJdgZuWVXvGjm0NWGWLlySvBz4Be1kdToL/L+jBbWIWSsr18pJ8mHa0MrJCcmDgD2r6h7jRbWwJBcH7gnswlS1YVW9aKyY1ookJ85t1Zjv2NiS7EkbFv1CNp5Jczbwpar61SiBLWKqTeplwClV9b7JsbFjk9aaJDvQqgj2pw24/nlV7b/4V43Da7RN03OCYL4X0FXtv9gUSe4CvBq4WFXtmmQv2kVWVy0GtkRorlm6cBlWMs5VPa5klKbNykXhRJLPAL+hDZ86f3K8quYbAqdNMPTDHsqG/eH3Bx5WVbcZL6qFDaWuuwwPvzep7OxRkk/StkjdjtZe8Afg2F7PHaVZNbQh3hy4BW121Y9oM4u6G3A9K9doPel2BgFwVpK7VtXHAYb+8557jV8A3Ii2X5OqOnFok+jNq4e39wCuCLxneHx/4GejRKSx7VZV95x6/MJhQFl3qqrHvylpOf6QZP+q+gqs387yh5FjWsxOVXWHsYNYox5Om0Hwz7SE/TG0FrquJNkKeCktth/SZlFcNcmhwLOr6tzFvn4k9wHuALy6qn6d5ErA00eOSVqLXk7rkX8DrcK3x+eDiRdw4Ws0bywtoucEwWNogxn+hfai9CPgweOGtKhzq+o3c1ayd1eeMZmJkOQ1c3q5PzG0deivz8xcuCTZlrbOaueqelSSawC7V9UnRw5tTUhy8bk9hPMd01/kscA7Jz39tKF/Dx0vnCUdk+R6VXXK2IGsNcMqyVm4c/Uq2qrDq1fV2bC+pPjVw7+DRoxtIZcD1gEM7YjQVrdK2oyq6s5jx7AJ5rtGu2ChTx7bZAZBVV0wPN4C2Kaqfr9aMXSbIKiq/wZuMpS2UVW/GzmkpZya5AHAlsNFyxNpdwV6tV2Sq1fV6bB+KOR2I8ekcczShcuhtJLnmw2Pf0ybpN1dgmB4Qr9JVfX8PDDX12hluUsd0yYadkPvOVxgUVW/HTeiJe0PPHRo6/kTLVFfVXX9ccOaXUmeUVWvTPJG5rmB0OFE7TsD16ypXtSq+m2Sx9IuuntMEBxO+9kG2AbYFfgOcJ0xg5I0qlm7RvsCcFva9gWAbWmrvW+24FdsZt0mCOYOSJpkfToekPQE4Nm0E6n3AZ+lTdDt1ZOBI5OcTnshvRrw6HFD2liSU1h8XoInqpvBjF247FZV901yf4Cq+n3mpIR7Meyt/VfakK+uDYNArwJcIskNaM8J0KaVbztaYGtIkpcCr6yqXw+PLwM8taqeM2pgC7vj2AGsQacNb2elWq+mkwNTB89P0l2FJMDc7UZJ9gYeN1I4kvowfY32fto12otHjWhx20zfGK+q3w0VtKum2wQB8DE2DEjqurw1yZbA4cOe62ePHc9yVNVnhizatYZD3+6wjHhSvvT44e1kJdSBI8SyZs3Yhcufh0m0BZBkN/p+fvhCknsCH5nvRLsjt6dVjewEvHbq+NnAP40R0Bp0x6pa/7Osql8luRPQ49/ZpAyeJJen3YnVRVRVnxje/X1VHTb9sST3HiGkpXwryYPnbgxK8kBmpGy/qo5P4opD6a/YUJr/bODZwzXbdj0PWwXOSbL3ZCV2khuyyq2/PW8x+GZVXXfsOJZrmEp8jx5Xwy0kyc248Aqr7lYHzreiKMnxVWXZ82YwSz/fJH9He5Lfg1ZutR/w0Ko6csy4FpLkbFrrzvm0J/dJmfYOowa2gCT3rKoPjx3HWpTkZGDfSSJ2SHStq6ouS5+T3BV4DXBl4Oe0KrPTeo13lsz3/Nrjc26SqwAfoT13HTcc3ge4BHD3qvrxWLEtJMlTph5uQWuPumxV3X6kkKQ1ZRa3oSV5H2223fnAN2jVka+vqleNGtgCkuwL/AfwE9p54xWB+1bVcYt+4WbUcwXBrA1I+h1wSpIj2Hg/e289hQAkeTewG3AiG1ZYFdBdggBIkv2q6qvDg5vRXvi1eWw5PYhuuHC5+MgxzauqPpfkOOAmtCfNg6qq2+0mVXXJsWPYRJ8c+vR2YePEYa+tXbPkvbSKkkOHxw9jw2rRHr2Y9nf2+Wp75W8FPHDkmGZakjsCdwKukuQNUx/aAThvnKgWNiQAbpzk1mzo4f9UVX1hxLCWMv2cex5tJoFJT2nzefXSn9KdPYb5KQcCnwYOpiU9u0wQVNU3klwL2H049J3V3hLRc4Jg1gYkfWT4Nyv2of3B9FlCsrFHAO8YhuiFNkTv4eOGtKbMzIVLkvcAX6bt2u2+xHWYj3AgsGtVvTjJVYErVdWxI4e2kJlp7Zo1VfWKJCfRBg8BvLiqPjtmTEs4t6p+mWSLJFtU1ZeSvG7soGbcT2jzB+7Khjvy0Fp5njxKRMtQVV8Evjh2HMtRVS+E9dsWarJ9QdLmMdmGNmO2TrI18PfAv1TVuT3OUUly66r6YpJ7zPnQNZNQVat2ndlzi8HV5js+6YvURZPkMOCJVfXTsWNZrsmU/Vlq45gVSe7AhguXI3q9cBnuYt58+LcbcAJwVFW9ftTAFpDkzbRVOreuqmsP8x0+V1X7jhzavGattUsrJ8nnaSdTL6Otjvs5rUVi1aYor1VJtl7tu0F/LZLsQ9t2M6kk+A3wiKqalcGQ0kwY5pi9jNbyuX5OTVVdfbSgFpDkicAzgZOAA4CdgfdU1c1HDWyOJC+squdP3bCbVlW1ajdHu00QTMwdkFRVPxwxnDUjyZeAvYBjmbpT2Gnv0EYbLSbHLXv+6zQMmNkXuBWtp+wPVXWtxb9qHJO+4uk5D0lOqqo9x45tPkkOAd44Q61dWiGTPcy0dq4DgUsB762qX44a2BowSyfWs2aY9fH4qjp6eLw/8KaOq0+lmZTkK8DzgX8G7kKrPt2iqp43amDLMFR3bllV3bV29aLbFoOFBiThLtvN5QVjB7AJLHsWsH4Y6HbA14CjaXc0fz5uVIs6d0hoTLYu7EirKOjVrLV2aYVU1WSWzgV02nI0ww5lw4n1rRhOrEeNaO04f5IcAKiqryTxIkDa/C5RVV9IkqG6+wXDjKjuEwRDe3V3zwtzhqxeSFW9drGPb07dJghwQNKKmrEeop2q6g5jB6EunAzcELguLWn06yRfq6pVXf+yCd4AfBS4fJL/C9yLTtfaDe44dgDSX4GZPbHuVZLJBogvJ3kLbdd5AfcFjhwrLmkN+1OSLYDvJvlH4MfA9iPHNOu6GWzdbYtBknVVtc8w1OkGVXVBj6W5s7juAyDJTYA3AtcGLgZsCZzT4/o1y541V5JLAg8FngZcsaq63LoAMEyivQ3tbvwXquq0kUNa1FCSe42qOnSoeNi+qr4/dlyzKskpLP4aYXXGX5kkx9CqdT5EG/73Y+DlVbX7ol+oBQ1tkwupqrr1qgUj/RUYVvGdBlyadlP3UsArq+q/xoxrriGJcZOqOmbsWGZJzwmCmRiQlOQWw7v3oO2pfM/w+P7Az6qqy8nESdYB9wMOo200eDBwzap61qiBzSPJt4D/A1j2vBnN4oXLkKW+Oa2K4Axam8HRw5TtLg0tBldg4/kZXc5SSfJ82vPB7lV1zSRXBg6rqv1GDm1mTQ3cffzw9t3D2wMBqurgVQ9qGZIcNHf453zHtOnmObHegXZi/fUx45KktWh6DtQsSHJ14PW0SvqitdU+uapOX7UYOk4QbAf8kXYx2P2ApEnFw1LHejFVoXHy5EKw1z8gN1qsjFm8cEnyNFpS4LhZGC6T5Am0XuOfAefTeXIryYnADYDjp4YqntxrvLNkvufXyRDLsWJazHyx9foaMWuS3LuqDlvqmCT1JsnrqupJC1VQ91g5neTVtIvsj1SvF75TkvwX8K+0ViloN3SfUFU3Xq0Yup1BMDUgCWZjQNJ2Sa4+ye4k2ZU2TK1Xv09yMeDEJK8EfkqnQ5ImiYC5Gy100Uz9XG8356T/4CTHA90lCKrq1WPHsIkOot2N7zKxOY8/V1VN9gMPiVptHkmyX1V9dXhwMzp8zk1yf+ABwNWTfHzqQ5cE/necqNacZ9Gq95Y6Jkm9mdxMmqXzsUcDTwHOT/IHNtys6a6terBtVb176vF7kjx9NQPoNkGQ5B7AK4DL0/5D9v4f88nAkUlOp8V6NdovZK8eRDs5/Uda7FelrRLsjhstVtxMXLjMqB/RhinOig8OA74uneQfgIcDbx05prXiEcA7klyK9hrxK9rPtzfH0BLGl6M9706cTRsSqr9QkjsCdwKukuQNUx/agQ4nakvSXFV13PDuOtqa6QtgfTtll/Ogqqqb4X+LSfI3w7ufTnIw8B9sGLb6qVWNpddKiyTfA+7S+0CvaUkuDkz2sX+7qlzJtxkMgypvzZyNFlX1iJFDWxOS3BB4B62NZ/2FS1UdP2pgM2xqVc11gN2Bw5la0bmaq2o2VZLbAX9H+134bFUdMXJIa8qQIKCquk0cDSd6n6+qW40dy1qSZE9gL+BFbLyx4GzgS1X1qzHiWguGm0oLqqqPrFYs0l+DoQz+tlX1u+Hx9sDnepsVB+0uGK19dteqenGSqwJXqqpjRw5tI8OK6aKdf81VVXX11Yql2woC2oC/mUkODG4I7EL7ue6ZhKp617ghrQnnVtUvk2yRZIuq+lKS140d1FoxZIP3nIULF4AkVwD2HR4eW1U/HzOeBUyy1T8c/l1s+AeLDIbsQVUdkeTrDK8PSf6mqiwtv4iGBPI9GV4j2vkKVNWLRgxrXlV1fpILklyq9+eDWVJVJyX5JnD7qpqF1slZcpfh7eWBm9G2QwDcilYVY4JA2ry2mSQHAKrqd0m2HTOgRbwJuIB2s/HFwO9oPf77LvZFq62qdh07homeEwTrknwA+E82vvPW5ZN8kncDuwEn0oaRQbsQMEFw0f16yEweBbw3yc+Bc5b4Gi3TLF24JLkP8CraXusAb0zy9Kr60KiBzVFVL4SFh5GNE9XSkjwaeCFtQOwFDK1dwKplrdewj9HaTY5j6jWtY78DTklyBFPPt1X1xPFCmn1D8uWqSS5WVX8eO561oqoeBpDkc8AeVfXT4fGVgH8fMTRprTonyd6TatOhGvUPI8e0kBtX1d5JTgCoql8Nc9i6lOTB8x1fzZvOPScIdgB+Tyt1nSj6zQLvQ3tR6vru4Iy6G+1J58ls2GjR3cXrDJulC5dn09ad/hwgyY7A52n7xHs0a8PIngZct6p+MXYga9BOVXWHsYPYBB+h39fbWfd94KvDEMjp5Eu3rUcz5KqT5MDgZ8DOYwUjrWFPAg5L8hPazYQr0nrle3Tu0Do3GcC8I+0mSK+mKxu2AW4DHM8q3nTuNkEwyQbPkG/S/jh+utQn9iDJNYGn0wb+Te9nv/VoQS1gaqPFBczGRotZM0sXLlvMaSn4JR0OVJzhYWT/TUvMavM7Jsn1quqUsQNZjqp653CH5ZrDoe9U1bljxrSG/Pfwbws2tCNp8/hCks+yYT3YfWlJZEmbUVV9I8m1aHOWoO/XiDcAHwUun+T/AvcCnjNuSAurqidMP05yadrAwlXT85DCawJvBq5QVddNcn3grlX1kpFDm1eSL9GGDx3Lxi0R3e0DhfWD//6Ndtd40hIxPZ1UfyWSHAK8cRYuXJK8Crg+G5/8nVxVzxwvqgsbhpHdgFauPzPDyJLcADgU+DobP49ZVn4RJfkW8H9od4//xIbNPNcfNbAFJLklLSF7Bi3WqwIPqaqjxotqbRla55ju49VFNwwsvPnw8Kiq+uiY8UhrUZKtgccCfzscOhJ4S69JgiGZcRva69kXZmnO3fCz/mZV7b7kJ2+u/82OEwRfpt3hfstkR3uSb1bVdceNbH5JbjHf8ar68mrHshxJjquqG44dh8Y3gxcu9wT2Gx4e3fPJ33ABsMvw8HtV9ccRw1lSkmOBrwCnMFV+50C1iy7J1eY7XlU/WO1YliPJccADquo7w+NrAu/3deOiS3Jd2i7xyUqrXwAPrqpTx4tKkpYvyduArdlQ2fsg4PyqeuR4US1saDG4AhtXTf9wvIgWluQTbBhovQWwB/DBqjp41WLoOEHwjaraN8kJUwmCE6tqr5FDWxOSvAD4Oa3kZvpOodPK/8rM2oXLLEiyFfBS4GG0LQaTO7CHAs/uOMO+/vlWKyPJ5Wk9hUDXJygnz00SzndMmy7JMbTngS8Nj28JvLTH9WCzZqgeeAVtm0HYkPDeYdTApDUmyUlVtedSx3qQ5AnA82kzSc6n/xth0zedzwN+UFVnrmYM3c4gAH6RZDc2DJS4Fx339ye5CfBG4Nq0dWZbAud0/KL0kOHt06eOdTmtPMl+wAvYMC9h8ofdXayzaJIImHvh0qMZOvl7Fa23+OpVdTZAkh2AVw//DhoxtsV8OsmjgE9g4nCzSnJX4DXAlWnJ2asBpwHXGTOuRawb7hC9Z3h8ILBuxHjWku0myQGAqjoyyXZjBrSGvBK4yyyVD0sz6vwku1XVfwMkuTpTLcudOQjYvap+OXYgi0myDfAYWlXvKcDbq2qUuVU9VxBcHTiEts/2V7Ty5wN7vauZZB1wP9p08n2ABwPXrKpnjRrYGpDk27QNBnPnJXT9hz4rFrpwqaruLlySfI8ZOPlL8l3a33/NOb4l8O2qusY4kS0uyffnOWwybjMY5r7cGvh8Vd0gya2AB1bVI0YObV7D+tPHA/sPh44G3lRVvW866V6Sj9ImUr97OPRA4IZVdffxolobkny1qvZb+jMlXRRJbkOrijyddrPmasDDppOfvRjmxN1urIvt5UryAeBc2uvtHWmVA6PcUOq5gqCq6rZDVn2Lqjo7ya5jB7WYqvpeki2r6nzg0GHfZpcJghkbLvKbqvr02EGsYS8GbsKcC5eRY1rIz3pPDgxqvpWn1Xag95mVBaqq6+fYGXduVf0yyRZJtqiqLyV53dhBLaSq/pTkX4Av0OZRfKeq/jxyWGvFw2kDTCdrJI8ejumiWzecZP8nG1dBubJT2oyq6gtJrsHGWwy6SiAnecrw7unAkUkOZ+Pnhd5Wy+5RVdcDSPJ22uD7UfScIPgwsPfUijtou857HZD0+2El1IlJXklrh+hu/dqUN9OGi7xpePyg4ViPw0W+NEyv/wgb/2EfP15Ia0r3Fy5DawHMzsnft5I8uKo22lmb5IHAt0eKaVmS3Iw2WHF6kM+q7d5dw349DK08Cnhvkp8D5yzxNaNJcgBt081/0+4O7Zrk0SZrL7phi8kTk1wKuGDShqTNYgfaqta/mzpWbEjGSNoMktwb+ExVnZzkOcDeSV7S2bn5ZI3sD4d/Fxv+wYYhgD1Zf5O2qs5LMlog3bUYDGsorkPrI5vuj98BeHqPZc+wftDbz2i/eE8GLkUrx/zeqIEtYMaGi8xXrlRVdetVD2YNSvJ54O+BlwGXo7UZ7NvTwKwkhy7y4aqqru6+JbkK7YT0D7TWGGitR5cA7l5VPx4rtsUkeTewG3AiG9p5qlxzeJEN1XB/oCWOD6S9Rry311apobXrzpPXsGEm0OFVda1xI5t9SfYF3sGGk9ffAA8v1wxLmhGTobVJ9qdVor4aeF5V3Xjk0C4kyb2r6rCljo0tyflsuHEQ2jnj7xlh3laPCYK70S5W7gp8fOpDZwP/UVXHjBHXWpPkeODec4aLfKiq9h43Mq22WbpwSbJN76sCpyW5NRuG0H2rqr4wZjxLSXIarcStrxcGrbrJJqGpxwGOnT6mv0ySk4HHV9XRw+P9aTcUupyoPUuGIV+PoD3vTm8L6SqJLM26ydajJC8DTqmq9/W6CSnJ8XOvb+Y7pg26azGoqo8BH0ty06r62tjxrGFPp5XubzRcZNyQ5jeUYT6fDfMSvgy8qKp+M15Ua8dUG88FbNhn26tvJvkZrWf3aOArPf8eVNUXgS+OHccm+CZwRTreGKNVsy7Jp4AP0kox7w18Y9Lu02Fbzyw5f5IcAKiqryTpenjWDHk3rY3r9sCLaEnvWZhbI82aHyd5C3A74BXDYNuuWquT3BG4E3CVJG+Y+tAOtPWBWkB3FQQTSXYE/oEL98KaBd5Mhj/mboeLTCT5MO3CZXLx+iBgz6q6x8JfpbUqyc7AzYH9aE/8v66qvUYNao0Y2nn2og3GmZ7xcNexYtI4Zq2tZ5YMM14uAbyflny5L/BHhpWSnfXwzpSpu5qT8uetgaOr6iZjxyatJUm2Be5Aqx74bpIrAderqs+NHNp6SfYEbkAbCvu8qQ+dDXxpmAejefScIDiGdodw7mq7D48W1AKG1WWvqKqnjR3LUpLcuqq+ODX0bSM93hVKcuLcC8D5jmntS7ITLTlwC2BP4H9pVQQvGzWwNSLJLeY7XlVfXu1YpLVqgbk6E87XuQiSHFtVN0pyFPA44H9orTGuapX+Sg0DgncZHn5vllpVx9Jdi8GUbavqmWMHsRzD6rL9l/7MLtyCVvJ8l3k+1uuk3z8k2b+qvgKQZD9az7z++vwQ+Abw0qp6zNjBrDUmAlbO8Lz1Alo711ZsGDrU5YXLsFb4CVy4is9qkouoqm41dgxr2CFJLgM8hzbHanvgueOGJGkMSbYCXkprof4h7XX3qkOF3LM7Xe3ehZ4rCF4CHFNVnxo7luVI8mbgKsBhTK2u6vGOPLSTv6r6/lLHepBkL1p7waVof9z/Czy0qk4aM65Zl+QU5l/zMrlw6W5g1lAutj9tHsXOwHeBL1fV20cNbMYl+UpV7Z/kbDb+nVj1yblr1bAV4MlcuCquu2Gg0LbaAG8HTqHNJwFMIm0OSQ4CDqWVub4V2Bs4uKfSXEmadUn+mbYt5smTdbJJdqBtXPhDVR00Znw96zlBcDawHa0P9lw6P1FdoF+z2z7NBSZ6HldVNxwrpqUMf9RU1W/HjmUtGFZzLqjq/7d339GWluX9/9+fGUDqgCh2pQUkICCI0owKavLFQqKiRMEeE6NfRU1RkhhsiUa/IT9FY0VC0VhiCcEGGETEQhmQpgQDYiL2AkNxYOD6/fE8xzkznikwe+Z+9jPv11p7nfPce85aH1in7H09931dde26ynJn9FvFHkl31OBIgKpa6X+L1FqSbwxx/NOKTFveaTIzUjjJ7wEvprvbfbIdtSVpcpJcBey8/GSm/mj4t6tqpzbJhm+wRwyqaotV/6vhqKpBTgBYXpJd6Mb/bLlcH4IFzBoJNARJjqyqU5K8arl1AKrq2CbBRmKoBYCVSXIBcDdgpkfJo6bxv2PoktyLZUeEfa9hnLE4K8nb6I5xzW4AOdSGdG9PcgxwOtORd5qk//gE4KSqujwzf9gkacDm2Gm4jIHdyK25xjb3R8OHeYd8IAZXIEiyS1V9O8mclfShvjhJsjPwbuDeVfWQJHsAh1bVmxpHW96DgScBW7FsH4JFdFMjhmSz/uNcxSJ/sCckyX7AccBvAxsB84GbBvZLfsYhVfWT1iHGKsmhwD8C9wN+THde/lt0RUWtmZm78fvMWitgqA3pdqebGHMwS48YDDnvNLkwyenA9sDRSbZg1jEOSRqqmRu4Sd5INxL5ZLqi5xHAfRtGm8sVSZ5TVSfNXkxyJN04VK3A4I4YJHlfVf3xCrr8Dra7b5Kzgb8A3ltVe/Vrl1XVQ9omm1uS/avqa61zrI4kB1bVuata013T35X/Q7r+GfsAz6HbknV002Ba5/pz5wcDZ/ajwg4CjqyqFzaOpnUsyXeAXavq1tZZxibJPLpxoldX1S+T3AO4f1Vd0jbZ9FrRZKYZQ+0HJU2rmaNSq1prKcn96Xbt3ULX/we617mbAE+pqu+3yjZ0g9tBUFV/3H+cti6/m1bVecvtElzSKsxquCjJS+nuDM7eSjzEngnH0TVxWtWa7qKq+k6S+VV1O3BCkosACwTrn9uq6mdJ5iWZV1Vn9TPbtYaSbAkcQ9dgE+Bs4A1VdX27VCt1Gd1Osx83zjE6VXVHkh8Bu/ZdtrXm5prMNGOoE5qkaXZTkiOAj9D9jD2TWU3ah6AvAOyb5GCW7oT8bFV9sWGsqTDoP0xJHgLsyrJvYE9a8Vc09dMkO9JvfU9yGN3Wm6E6mW57ze8Bb6DbGvStpomWk2R/4ABgm+X6ECyg2wavybg5yUbAxUneSvd9O69xJrXxy74J5JeBDyX5MQP7gz/FPkj3pvsZ/fWz6TrZr/TOZ0NbAd9Ocj7L9iBwzOEaSvIPwOHAFSydaFF0P3e6C6alD5Q0Is8C3t4/Cji3XxucqvpPuhHvWk2DO2Iwo2+O9Bi6AsFngUOAr1TVYS1zrUiSHYD30b2h/QVwDd3W3O+2zLUiSS7qtxBfUlV7JNkQOKeq9mudbUaSR9N9D7wYeM+spxYB/1FVV7XINTb9NIMf0fUfeCXdOMl3VdV/Nw02hySbAn8GPKiqXpRkJ+DBVXVa42ijkGQzuq148+iKhlsCp1TVz5sGG4EkF1fVQ1e1NhT979/f4JjDNZfkSmCPqlq8yn+sOy3JE/nN3ZFvaJdIkqbLkHcQHAbsCVxUVc9Pcm/glMaZVqiqrgYe17/Anjczb3PAbus//rLfqfFD4F4N8/yG/oXo2Un+xU71a9UfVNXbgV8Br4dfz+l+e9NUczuB7hzZ/v319+l6J1ggmIy/rapX0zVMOxF+fbfz1U1TjcMtSR5ZVV+Bro8KXTFmkCwErFVXAxsya2eGJiPJe4BNgYOAD9C9ljyvaShphJJsQ9fcfDtmvZ8c6FFl3UlDLhDc0p/TW5JkAd05yAe2DrUiSe4GPI3+B2XWKL6hVq3fl+TuwGuBU4HNgb9tG2mFbu7Hgy1/R2CQDSun0HP5zWLA8+ZYG4Idq+rwJM8EqKqbHQ82UY/nN4sBh8yxpjvvT4ET+14EAX5O93M2KCsZYRW6RsFDnG4ybW6mO9L1RZY9vvHydpFG44B+V+QlVfX6JP8IfK51KGmE/p1u3PSZLD0qpZEYcoHggiRbAe+nu2N4IzDkrvv/DlxPl3XwdwWq6gP9p2cDO7TMsho+BHyUbjzji+ne0Drqbg31b7KfBWyf5NRZTy2ge/MyRLcm2YSlvT52ZAp+3oYuyZ8CLwF2TDK7k/oWdOcKtYaq6mJgz77gTVXd0DbR3GZGWGmtOrV/aPJmduXcnOR+wM8Y3ug1aQw27XccaoQG24NgtiTbAQuGPAJoyCMNZ1uu2d9vqKpj11WW1ZXkwqp62Ey/hH7t/Kp6eOts06zvPbA98GbgNbOeWgRcUlWDm8KR5PHA39D1JjkdOBB4XlV9qWWuadff1b47c3wv2H9gzSQ5sqpOWdHv3iH+zpWmVZLX0k05eizwLrpi8geq6rVNg0kjk+RNwFer6rOts2jyhryDgCR7MOtsS5LfGvAs268m2b2qLm0dZBVm7g49GHg4S+9iPJnhntOb6Zfwg7750HXA1g3zjELf1+HaJI9j6ZGenYFdgEF+H1fVGUkWAvvRbXk+qqp+2jjW1Kuq65PcCOxlv4+J26z/ONed+eFX6DVxfXPVN/ObU5qGvptv8Krqjf2nn0hyGrDxgEeJStPsKOCvkiyme53uMbQRGewOgiQfBPYALqdrmAXdN96gml8kuZTuRd4GwE50zYcWs/QHZY+G8VYoyZeBJ840U0yyBfCZqnrUyr9y3UvyJLpzTg+kuzOwAHh9VblFcwKSXAj8Dt0d5HOB84Fbq+qIpsHmkOQpwH/OvODrjyE9pqo+3TLXWCT5d+BlVfW91lnGJsmBVXXuqtY0fkm+AhwD/BNdcf75dM2Nh9oHaKokOYDfbJw21BHZkjQ4Qy4QXFFVu7bOsSr9Nu0VGurduOXHLPVNFi+pqge3TaZ1LcnCqto7ycuATarqrUMdv7aCUXEXVdVejSKNSl843ItuN9FNM+tVdWizUCMx83O2qjWN36xjc5dW1e6z11pnm3ZJTgZ2BC5maeO0sgGkNHl9s/OdWHYn1JfbJdKkDPmIwdeS7FpVV7QOsjIzBYAkJ1fVs2c/1/+hevacX9jeScB5ST5Ft9vh94F/aZpoOUmOYyVbcP2DPzFJsj/d3PsX9mvzG+ZZmXlzrA3599i08ZzuhPU/WwcA2yzXh2ABw/0509q1OMk84Kok/5duXOvmjTONxT7ArjXUu1/SSCT5I7pjBg+gK8jtR9dM3gljIzDXi+2hOImuSHBlkkuSXLpcd+2h2W32RZL5wGDvBlTV39Fta/wFXZff51fVm9um+g0X0E2F2BjYG7iqfzwU2KhdrNF5BXA08KmqujzJDsBZbSOt0AVJjk2yY/84lu57RBNQVWcD3wU27D8/H1jYNNT024juzd8GdH0IZh430M1o1/rnKGBT4OV0rxOOpJvOozV3GXCf1iGk9cBRdL3Mrq2qg+h2H/6yaSJNzJCPGHwHeBVds7SZHgSD27Kf5Gjgr4BN6GYbQ3dH/lbgfVV1dKtsq5JkT+BRdHfpz6mqbzaONKckXwceOdNVP8mGdHn3a5tsXJJsDlBVN7bOsiJJNqO7y/04uu/bM4C/q6qbVvqFWi1JXgT8MbB1Ve3YN1N7T1U9tnG0qZdk26H9/dK61988+Ieq+vPWWcYoyVl0NxHOY9YIXI9JSZM1M00sycXAvlW1OMnlVbXbqr5Wwzfkrbk/mYYmdP1d9zcnefOQiwHLS3IU8CLgE3QFjVOSvK+qjmubbE53p9uOOzNubfN+TROQZHe6HTtbd5f5CfCcqrq8bbJl9S+sT+sr1Vo7Xgo8AvgGQFVdleRebSONxs1J3ka322z2eU23Y64nkmxQVUuSPLJ1lhF7XesA0nrif/tG0Z8GzkjyC8Ai+EgMuUBwUZIPA//BslXgQY45rKqjp6xZxwvpKn43AST5B7qzQ0MsELyF7vvhLLpixqPwRcAkvRd4VVWdBZDkMcD76c5ND0ZV3Z7kjiRbOrZqrVlcVbcmAbo3NDiKb1I+BHwUeBLwYrot5T9pmkjr2nl0x+UuSnIq8HGWbQY6yNc306Sqzk5yb7qtzwDnVdWPW2aSxqiqntJ/+rr+9fmWwOcbRtIEDblAsAldYeB3Z60VMMg/oFPYrCMs7fBL/3kaZVmpqjohyeeAffulV1fVD1tmGpnNZooDAFX1pX4r/xDdCFya5AyWfWFtw8rJODvJXwGbJHk88BK6Iq3W3D2q6vgkR/X9Hc5Ocn7rUGpiY7rePwfTva4JA359M02SPAN4G/Aluv+vxyX5i6r6t6bBpBHr/6ZpRAZbIKiq57fOcCfNNOv4elUdlGQX4O8bZ1qZE4Bv9FMMAP4AOL5dnFWaT3e3bQNg5yQ7D3h3xrS5OslrgZP76yOBqxvmWZlP4ovotek1dLuLLgX+BPhsVb2/baTRuK3/+IMkTwSuozvWo/XHvfpJFpextDAww506k/HXwMNndg0k2QY4E7BAIEmrabAFgin0q6r6VRKS3K2qvp3kwa1DrUhVHZvkS8DMWcjnV9VFDSOtUH/84XDgcpY2rCzAAsFkvAB4Pd0b7wLO6dcGp6pOTLIRsHO/dGVV3bayr9Gd8rKqejvdEROg61fSr2nNvCnJlsCf0R3lWgC8sm0krWPz6XrozLVbzwLBZMxb7kjBzxj2xC5JGpzBTjGYNv2d+OfTjYw7mG584IZV9YSWuVam75nwQGYViqpqcCPNklwJ7FFVi1f5j7XakmxMdxb6t+juGH9w6G+2+/4IJ9KN4gvd9+9z3U0yGUkWVtXey61dVFV7tcokjcVcP1+arL4R6B7Av/ZLhwOXVNWr26WSpOligWAtSPJo+mYdVXVr6zxzSfJG4HnAf7P0zkUNsaN233/g6UMevzeNknyUbtvzOcAhwHer6hVNQ61CkguBZ1XVlf31zsC/VtXD2iabbkmeCTyLbkfRObOe2gK4wzGHay7J9sDLgO1Ytijr+LX1hMW2dSPJ04AD+8tzqupTK/v3ku68JE8F/gG4F90Nm9C9j1jQNJgmYnAFgv583gpV1bHrKsud1Y8u2qlvqrcNsHlVXdM611z6u/K7D7WAMVuSTwB7Al9k2YkWNqZbA0kurard+883oOv2POi7W0kuqao9VrWmOyfJtsD2wJvp+hDMWER3921Jk2AjkuSbdH1eLmXpUSmbO61HkmxdVT9f9b+UpGFL8h3gyVX1rdZZNHlD7EGwRf/xwXRN/07tr59MNyJokJIcA+xDl/sEYEPgFJZWsYfmMmArYBrG/5zK0u8DTc6vjxP0s7lbZlldFyT5AN3PFsARwAUN84xCVV1LN794/9ZZRuxXVfWO1iHUjsWBtSfJV6rqkUkWsWw/B+9qSmvHjywOjNfgdhDMSPJl4IlVtai/3gL4TFU9qm2yuSW5GNgLWDizhXDIdzaT7AP8O12hYPZdebe7rieS3M7SUYGhGy16MwN+QZXkbsBLWdpc8xzgn+1PMRluGVx7kjwL2Ak4nWV/5w6u74skSXPpXycAPBq4D/Bplv2b5qSpERjiDoIZ9wZmb3+/tV8bqlurqpIUwIDnyM84ke6NwDLbXYcoyTXM0eG5qnZoEGc0qmp+6wyrK8kX+3Pwb+ibTQ32qNGUeytuGVxbdgeeTdfEdvY0lsH1fZGmVZIdgf+tqsV9U9s9gJOq6pctc0kj8uRZn98M/O6s68JR1KMw5ALBScB5/XQAgD+ge1M7VB9L8l5gqyQvohsTN+T54TdP0XbXfWZ9vjHwdJwfvr65b5IDgEOTfITlxoR5F3Zi3DK49jwd2GEa+r5IU+wTwD5Jfgt4H91OyQ8Dg50oJU2Tqno+QJIDq+rc2c8lGeqxat1Jgz1iAJDkYSzdSvzlqrqoZZ5VSfJ4ukpagC9U1RmNI61QkmPptgSdyhRud01yoZ3r1x9JDgNeSPf7YPmeA4OcvjGNkrwdtwyuFUk+DfzxcjPaJU3QzCjJJH9B1/fjOKdHSJO3grHIjnIdiSHvIAC4GPgBfc4kD6qq7zVNtBJ9QWCwRYHlzPyx3G/W2iC3uyaZ/ctmHt2OgqF/72qCqurfgH9L8tqqemPrPCO2ALcMri1bAd9Ocj72fZHWltv6sa3PZelW6A0b5pFGJcn+wAHANstNnlsATM3RVa3cYN9kJXkZcAzwI+B2+mZZdOfJBmOOjrm/fooBN/eqqoNaZ7gT/nHW50uA7wLPaBNFLVkcWLtmtg5qrTimdQBpPfB84MXA31XVNUm2B05unEkak42AzeneQ24xa/0G4LAmiTRxgz1i0M/X3LeqftY6yxgl2Qp4DrAdswpFVfXyRpEkNZZkZ+DdwL2r6iFJ9gAOrao3NY421ZLMBy6vql1aZ5HWF0nuDjywqi5pnUUamyTb9iOSNUKD3UEA/A9wfesQI/ZZ4OtMxxSDLenuvs2MuDybrpu93x/SZL0f+AvgvQBVdUmSDwMWCNZAVd2e5MqhH5OTpl2SLwGH0r2+vRD4cZJzq+pVK/1CSaslyX/Q75xO8hvPe2xuHIZcILga+FKSz7DseU3Hm03GxlP0B/ODwGUsPVbwbOAE4Kkr/AqNjndh14lNq+q85f7oL2kVZmTuDlye5DzgpplFX0xJE7VlVd2Q5I/oxhsek8QdBNLk/L/WAbT2DblA8L3+sVH/0GSd3I9jPI1lCzA/bxdphXasqqfNun59kotbhVEb3oVdJ37azxGfuTtwGF2jWK2517YOIK0HNkhyX7obCn/dOow0NlV1dusMWvsGWyCoqte3zjBytwJvo/sDOtOIooAdmiVasVuSPLKqvgK/nrN6S+NMasO7sGvXS+lmh++S5PvANcARbSONQ1WdneTewMP7pfMceShN3BuALwDnVtX5SXYArmqcSRqdJDsBbwZ2BTaeWa+qIb6P0J005CaF2wB/CezGst94gxvDN5ckZwK3Ae+qqtNa51lekquBR1TVT1tnWZUkewInAVv2S78AnmvjofVPkkfPtW5Fe7KSbAbMq6pFrbOMRZJn0BVlv0Q35eZ3gL/oR3hKkjQ1knyFrj/YP9GNFH0+3euGv20aTBMx5ALB6cBHgT+nG1nzXOAnVfXqpsFWU5L7AfcF9quqd7XOs7z+/+8fVNXNrbOsyPJbyZMsAKiqG9qlkqQ7L8k3gcfP7Broi+BnVtWebZNJ4+EkFmndSHJhVT0syaVVtfvstdbZtOYGe8QAuEdVHZ/kqP7u4NlJzm8danVV1XXAdXRddIfoJuDiJGexbA+CIY05/DSwN0CSTyzXh0DroSSLWHokZiNgQ+CmqlrQLpW0WuYtd6TgZ8C8VmGkkXISi7RuLE4yD7gqyf8Fvg9s3jiTJmTIBYLb+o8/SPJEujfbWzfMM6ckl7L0DcsyTwFVVXus40ir69P9Y8hmt1L3TJOoqi1mPk/Xav/3gf3aJZJW2+eTfAH41/76cLpxs5Imx0ks0rpxFLAp8HLgjcBBdLu9NQJDLhC8KcmWwJ8BxwELgFe2jTSnJ7UOcFdU1YlJNgJ27peurKrbVvY1DdQKPpeo7nzUp5McA7ymdZ4xSrIPcF2/I0p3QZK7VdXiqvqLJE8FHtk/9b6q+lTLbNIIOYlFWgeq6nyAJHdU1fNb59FkDbYHwTRKsi2wU1WdmWQTYIOhNvlK8hjgROC7dHfqH0jX+O/L7VItK8ntdEchAmwCzPRLmNmd4bby9Uz/BmvGPGAf4NFVtX+jSKOW5ERgD+C/qurw1nmmUZKFVbV3kpOr6tmt80hj1k8teB9wAF1D42uAI6rq2qbBpJFJsj9wPLB5VT2obyj+J1X1ksbRNAFD3kEwVZK8CPhjumMQOwIPAN4DPLZlrpX4R+B3q+pK+HVjn38FBtNcpKrmt86gwXnyrM+X0BW4fr9NlPGrqucCJNliVf9WK7RRkmcBByxX4AKgqj7ZIJM0Kn2/qrcD962qxzmJRVrr/j/g94BTAarqm0ke1TSRJsYCweS8FHgE8A2Aqroqyb3aRlqpDWeKAwBV9V9JNmwZSFoVt7GtXUkOBC6uqpuSHEnXJPTt3n1bIy8GjgC2YtkCF3TboC0QSGvu+cDb6Y6k7l1VNzXOI41eVf3Pcv0+bm+VRZM1yAJB3xXzsKr6WOssd8Liqrp15gclyQYM+9z8BUk+AJzSXx8BXNAwj7RKSR5A9wLwwH7pHOCoqvrfdqlG5d3Anv1WwT8DPgCcBDy6aaopVlVfAb6S5IKqOr51HmmkvpXkKuB+SS6ZtT70htHStPqfJAcA1d9gPAr4VuNMmpDB9iDoX0zt0zrH6kryVuCXwHOAlwEvAa6oqr9umWtFktyNbtfDTMOsc4B/rqrFK/4qqa0kZwAfBk7ul46kO1/6+HapxmPWefm/Bb7fj5pdWFV7t842Bv2Lqe2YVZyvqpOaBZJGJMl9gC8Ahy7/nLugpMlKck+6XTuPoyvEnU53w+ZnTYNpIoZcIHgL8FPgo3SN6gCoqp83C7US/ci1PwJ+l+4H5QvAB2qg/4P783m/qqrb++v5wN2q6uaVf6XUTpKLq+qhq1rTXZPkbODzdNt1HwX8GPhmVe3eNNgIJDmZrj/NxSzdhllV9fJmoaQRmoIJTZI0aEMuEFwzx3JV1Q7rPMwq9G+uL6+qXVpnWV1Jvg48rqpu7K83B06vqgPaJpNWLMkXgRNYOkv+mcDzq2qozUCnSn8H7lnA+VV1TpIHAY/xLveaS/ItYNehFo2lMUjyaLpjUd9loBOapDFIsg3wIn5zV9wLWmXS5AyyBwFAVW3fOsPqqqrbk1yZ5EFV9b3WeVbTxjPFAYCqujHJpi0DSavhBXQ9CP6pvz6X7m63JuOVVfXqmYuq+l6S3VoGGpHLgPvgTHZpbTqWgU9okkbi3+mOJ5+JzQlHZ3AFgiQHV9V/zjUOCgY9EuruwOVJzmPZIxG/cRZuIG5KsndVLQRI8jDglsaZpJXqz5EO9WdqDB4PvHq5tUPmWNOdd0/giv5vxK97vQz4b4Q0jZzQJK0bm86+oaBxGVyBgK5b9n/ym+OgYNgjoV7bOsCd9Arg40muo9uGdx/g8KaJpFVIsgNdU5z96H4ffI3urvfVTYNNuSR/StdYdcflOoBvQbdLQ2vuda0DSOuBC53QJK0TpyV5QlV9tnUQTd5gexBo7eur6g/uL23ko8Hre2e8i6U9CP4QeFlV7dsu1fRLsiXdLqg3A6+Z9dSioTaGlaTlOaFJWruSLKK7QRNgM7odcbexdKTogobxNCGDLhAkeSKwG7DxzFpVvaFdohVLsh/d2ejfBjYC5gM3DfUHJclLgQ9V1S/767sDz6yqf24aTFqJJJcsP886yTeras9WmcZiGputToNZL6Z+4yl8MSVNjL/DJGky5rUOsCJJ3kO35f1ldC+kng5s2zTUyr2TrqP6VcAmdCMP39U00cq9aKY4AFBVv6DrRioNTpKtk2wNfC7Ja5Jsl2TbJH8JuL1tAvqRp1f2kws0IVW1RVUtmOOxhcUBaXL8HSZJkzHYHQQzdwpnfdwc+FxV/U7rbHNJckFV7TP7DmeSi6pqr9bZ5pLkUmCPmZFbfeX9kqqyY7kGpx97OrOlbXmDHH86jZJ8GdgLmJZmq5L0a/4Ok6Q1N8QmhTNmOurfnOR+wM+A+zbMsyo3J9kIuDjJW+lGWQ12hwbweeCjSd7bX/9JvyYNzjSNPZ1y09ZsVZJm83eYJK2hIRcITkuyFfA2YCHd3cP3N020cs+mKwj8X+CVwAOBpzVNtHKvBv4Y+NP++gyG/f9XAiDJQ4BdWbY3yUntEo1HVZ09+zrJI+mOTp0991dIUntJNgZeDPwWcClwfFUtaZtKGrd+9/G9mfV+sqq+1y6RJmWwRwxm67vSblxV17fOsjL9DoJd6IoZV1bVrY0jrbYkvwP8YVW9tHUWaUWSHAM8hq5A8FngEOArVXVYy1xjkmQv4Fl0fV+uAT5RVe9sm0qSVizJR+k6qZ9D93fh2qo6qm0qabySvAw4BvgRcEe/XMs3ktZ0GuwOgr4a/BK6UTUFfCXJu6vqV22Tza2fuPAe4L/pzklvn+RPqupzbZOtWP9G4JnAM+jeCHyybSJplQ4D9gQuqqrnJ7k3S+dd6y5KsjPd74JnAj8FPkpXQD6oaTBJWj27VtXuAEmOp+tBIGntOQp4cFX9rHUQTd5gCwTAScAiutGB0N3ROpnurtYQ/SNwUFV9ByDJjsBngEEVCHwjoCl3S1XdkWRJkgXAj+mO82jNfJvuztuTZv0Oe2XbSJK02m6b+aSqliRz9bOVNEH/Awx6Z7fuuiEXCB5SVbvOuj4ryRXN0qzaopkX1r2r6QocQ+MbAU2zC/reJO8HLgRuBL7WNNE4PBX4Q7rfs58HPsLcEyMkaYj2THJD/3mATfrr0G17dqSoNFlXA19K8hlg8cxiVR3bLpImZcgFgoVJ9quqrwMk2Re4oHGmlbkgyWeBj9EdiXg6cH6SpwJU1VC27/tGQFOrql7Sf/qe/vt3QVVd0jLTGFTVp4FPJ9kM+H3gFcC9krwb+FRVnd4wniStVFXNb51BWs98r39s1D80IoNtUpjkW8CD6b75AB4EXAksYYBNMJKcsJKnq6pesM7CrIZZbwSeCRxMd6TDNwIapCR7r+z5qlq4rrKsL5Lcna7QeXhVPbZ1HkmSJK19Qy4QbLuy56vq2nWVZex8I6ChS3LWSp6uqjp4nYWRJElajyXZBvhLYDeWHTvt67ERGGyBAH49g3unqjohyT2BLarqmta55pJkB+DtwH50Rwy+Bryyqq5uGkySJEmSJiTJ6XSNzv8ceDHwXOAnVfXqpsE0EfNaB1iRft75q4Gj+6WNGPY4sw/T9R+4L3A/4OPAvzZNJEmSJEmTdY+qOh64rarO7o9Su3tgJAZbIACeAhwK3ARQVdcBWzRNtHKbVtXJVbWkf5zCrC03kiRJkjQCM6NFf5DkiUn2ArZuGUiTM+QpBrdWVSUp+HVTvSH7XJLX0E0FKOBw4LNJtgaoqp+3DCdJkiRJE/CmJFsCfwYcBywAHJs+EoPtQZDkz4GdgMcDbwZeAHy4qo5rGmwFkqysN0JV1Q7rLIw0UkkCHAHsUFVvSPIg4D5VdV7jaJIkSdLUG2SBoH8T8ABgF+B3gQBfqKozmgaT1FSSdwN3AAdX1W/3EzhOr6qHN44mSZK0XkiyPfAyYDtm7UivqkNbZdLkDPKIQX+04LNVtTswNUWBJA8BdmXZcR8ntUskjc6+VbV3kosAquoXSTZqHUqSJGk98mngeOA/6G7caEQGWSDoLUzy8Ko6v3WQ1dFPXXgMXYHgs8AhwFcACwTS5NyWZD5dn4+ZObz+YZIkSVp3flVV72gdQmvHII8YACT5NvBbwLV0kwxCt7lgj6bBViDJpcCewEVVtWeSewOnVNXjG0eTRiPJEXQNQPcGTgQOA/6mqj7eNJgkSdJ6Ismz6HrFnQ4snlmvqoXNQmlihryD4PdaB7iTbqmqO5IsSbIA+DHwwNahpDGpqg8luRB4LF3R8A+q6luNY0mSJK1PdgeeDRzM0p2c1V9ryg22QFBV17bOcCddkGQr4P3AhcCNwNeaJpLG6SrgBvrfX0keVFXfaxtJkiRpvfF0uolSt7YOoskb7BGDaZZkO2BBVV3SOos0JkleBhwD/Ai4nYEfPZIkSRqbJJ8G/riqftw6iybPAoGkqZHkO3STDH7WOoskSdL6KMmXgD2A81m2B4FjDkdgsEcMJGkO/wNc3zqEJEnSeuyY1gG09kzNDoIkZwK3Ae+qqtNa55G07iR5Vf/pbsCDgc+wbMX62Ba5JEmSpDGZph0EzwHuC+zXOshckmw9x/KiqrptnYeRxmeL/uP3+sdG/QO6rrmSJElaB5IsYunrr42ADYGbqmpBu1SalKnZQTB0Sb5LN9bwF3SN07YCfkjXTO1FVXVhs3DSSCR5elV9fFVrkiRJWvuSBPh9YL+qek3rPFpz81oHWJEkByY5I8l/Jbk6yTVJrm6dayXOAJ5QVfesqnsAhwCnAS8B/rlpMmk8jl7NNUmSJK1l1fk08Huts2gyhnzE4HjglcCFdOPMhm6/qnrRzEVVnZ7k/1XVnyS5W8tg0rRLcgjwBOD+Sd4x66kFwJI2qSRJktY/SZ4663IesA/wq0ZxNGFDLhBcX1Wfax3iTvhBklcDH+mvDwd+lGQ+cEe7WNIoXAdcABxKVzScsYiukChJkqR148mzPl8CfJfumIFGYLA9CJK8BZgPfJJlu5UvbBZqJZLck27kxyP7pXOB19ONZHtQVX2nVTZpLJJsaONPSZIkae0YcoHgrDmWq6oOXudhJEmSJGk9luQ4VjI9qqpevg7jaC0Z7BGDqjqodYY7I8nOwJ8D2zHr/6sFDUmSJEkjcMGsz19Pt3taIzPkHQRb0n3TPapfOht4Q1Vd3y7ViiX5JvAelmuq6HhDafKSbA5QVTe2ziJJkrS+SXJRVe3VOocmb7A7CIAPApcBz+ivnw2cADx1hV/R1pKqenfrENKYJdkdOAnYurvMT4DnVtVlbZNJkiStV4Z5l1lrbMg7CC6uqoeuam0okrwO+DHwKZZtqvjzVpmksUnyVeCvq+qs/voxwN9X1QEtc0mSJK1Pkiysqr1b59DkDXkHwS1JHllVXwFIciBwS+NMK/Pc/uNfzForYIcGWaSx2mymOABQVV9KslnLQJIkSeuDJItYunNg0yQ3zDxF10x+QZtkmqQhFwj+FDix70UQ4OfA85omWomq2r51Bmk9cHWS1wIn99dHAlc3zCNJkrReqKotWmfQ2jfYIwYzkiwAqKobVvVvW0hycFX9Z5I5eyNU1SfXdSZprJLcna5r7iPpKtjnAK+rql+2zCVJkiSNweB2ECQ5sqpOSfKq5dYBqKpjmwRbsUcD/wk8eY7nCrBAIE3O45afsZvk6cDHG+WRJEmSRmNwBQJg5jzxXFtYBrfdoaqOSTIP+FxVfax1HmnkjuY3iwFzrUmSJEm6kwZ7xCDJgVV17qrWhiLJBVW1T+sc0hglOQR4At3Y04/OemoBsGtVPaJJMEmSJGlE5rUOsBLHrebaUJyZ5M+TPDDJ1jOP1qGkkbgOuAD4FXDhrMepwO81zCVJkiSNxuB2ECTZHzgAeAXwT7OeWgA8par2bJFrVZJcM8dyVZVjDqUJSbJhVd3WOockSZI0RkPsQbARsDldttl9CG4ADmuSaDU45lBaJx6R5HXAtnS/I2bm7lqIkyRJktbQ4HYQzEiybVVd2zrHnZHkIcCuwMYza1V1UrtE0rgk+TbwSrrjBbfPrFfVz5qFkiRJkkZiiDsIZtyc5G3Abiz7hvvgdpFWLMkxwGPoCgSfBQ4BvgJYIJAm5/qq+lzrEJIkSdIYDblJ4YeAbwPbA68Hvguc3zLQKhwGPBb4YVU9H9gT2LJtJGl0zkrytiT7J9l75tE6lCRJkjQGQ95BcI+qOj7JUVV1NnB2kiEXCG6pqjuSLEmyAPgx8MDWoaSR2bf/OHukaAGD3FkkSZIkTZMhFwhmOpX/IMkT6cacDXls4AVJtgLeT3c++kbga00TSSNTVQe1ziBJkiSN1ZCbFD4JOIfuLvxxdGMOX19VpzYNthqSbAcsqKpLWmeRxiDJkVV1SpJXzfV8VR27rjNJkiRJYzPIHQRJ5gM7VdVpwPXA4O8aJglwBLBDVb0hyYOSPKKqzmudTRqBzfqPW6z0X0mSJEm6y4a8g+C8qnpE6xyrK8m7gTuAg6vqt5PcHTi9qh7eOJokSZIkSas0yB0EvXOTvBP4KHDTzGJVLWwXaaX2raq9k1wEUFW/SLJR61CSJEmSJK2OIRcIHtp/fMOstSF3K7+tPxpRAEm2odtRIEmSJEnS4A22QDCF3crfAXwKuFeSvwMOA/6mbSRJkiRJklbPkHsQbAkcAzyqXzobeENVXd8u1col2QV4LBDgi1X1rcaRpFFJchRwArAI+ACwF/Caqjq9aTBJkiRpBOa1DrASH6R7E/CM/nED3RuDQUryRrqRjP9SVe+0OCCtFS+oqhuA3wXuDjwbeEvbSJIkSdI4DPaIAbBjVT1t1vXrk1zcKsxquBp4JvCOJIuAc4AvV9W/t40ljUr6j08ATq6qy/sRo5IkSZLW0JB3ENyS5JEzF0kOBG5pmGelquqEqnoBcBBwCvD0/qOkybkwyel0BYIvJNkCm4FKkiRJEzHkHgQPBU4EtuyXfgE8r6q+2SzUSiT5ALAr8CO63QNfARZW1ZKmwaQRSTKPbsLJ1VX1yyT3AO5fVZe0TSZJkiRNv8EeMaiqi4E9kyzor29om2iV7gHMB34J/Bz4qcUBaeLOqKrHzlxU1c+SfIyuOagkSZKkNTDYIwZJ/j7JVlV1Q1XdkOTuSd7UOteKVNVTqmpf4K3AVsBZSf63bSppHJJsnGRr4J7974Kt+8d2wP0bx5MkSZJGYchHDC6qqr2WW1tYVXu3yrQySZ4E/A7dWMatgK8D51TVB1vmksagH2/4CuB+wPdZ2qzwBuD9VfXORtEkSZKk0RhygeAS4OFVtbi/3gS4oKp2a5tsbkneSdd74Jyquq51HmmMkrysqo5rnUOSJEkaoyEXCF4NPBk4oV96PnBqVb21XSpJrSU5ANiOWT1UquqkZoEkSZKkkRhsgQAgyf8BHtdfnlFVX2iZR1JbSU4GdgQuBm7vl6uqXt4slCRJkjQSg51i0PsWsKSqzkyyaZItqmpR61CSmtkH2LWGXNmUJEmSptSQpxi8CPg34L390v2BTzcLJGkILgPu0zqEJEmSNEZD3kHwUuARwDcAquqqJPdqG2n1JTkRuBl4V1Vd1jqPNBL3BK5Ich6weGaxqg5tF0mSJEkahyEXCBZX1a1JN80syQbANG0rfifwIODZwKsbZ5HG4nWtA0iSJEljNdgmhUneCvwSeA7wMuAlwBVV9dctc62OJPOAzavqhtZZJEmSJElaHYPtQQC8BvgJcCnwJ8Bngb9pmmglknw4yYIkm9Gdk74iyV+0ziWNSZL9kpyf5MYktya5PYmFOEmSJGkCBruDACDJNgBV9ZPWWVYlycVV9dAkRwB70xU4LqyqPRpHk0YjyQXAHwIfp5to8Bxg56o6umkwSZIkaQQGt4Mgndcl+SlwJXBlkp8k+dvW2VZhwyQbAn8AnFpVtzFdPROkqVBV3wHmV9XtVXUC8H9aZ5IkSZLGYHAFAuCVwIHAw6tq66raGtgXODDJK9tGW6n3At8FNgO+nGRbwK3P0mTdnGQj4OIkb+1/Jwzx95gkSZI0dQZ3xCDJRcDjq+qny61vA5xeVXu1SXbnJdmgqpa0ziGNRV94+xGwEV0xcUvgn/tdBZIkSZLWwBALBJdV1UPu7HOtJbk38PfA/arqkCS7AvtX1fGNo0mjkGQ+cFJVHdE6iyRJkjRGQ9yae+tdfK61fwG+ANyvv/4v4BWtwkhjU1W3A9v2RwwkSZIkTdgGrQPMYc8VjC0LsPG6DnMn3LOqPpbkaICqWpLk9tahpJG5Gjg3yanATTOLVXVsu0iSJEnSOAyuQFBV81tnuItuSnIP+skFSfYDrm8bSRqd/+4f84At+rVhnZOSJEmSptTgCgRT7FXAqcCOSc4FtgEOaxtJGp0rqurjsxeSPL1VGEmSJGlMBtekcJol2QB4MN1xiCur6rbGkaRRSbKwqvZe1ZokSZKkO88dBGsoyVNX8NTOSaiqT67TQNIIJTkEeAJw/yTvmPXUAsBRopIkSdIEWCBYc09eyXMFWCCQ1tx1wAXAocCFs9YXAa9skkiSJEkaGY8YSJoaSTb06I4kSZK0driDYA0lObKqTknyqrmed/yaNFGPSPI6YFu6318Bqqp2aJpKkiRJGgELBGtus/7jFnM85/YMabKOpztScCFwe+MskiRJ0qh4xGBCkhxYVeeuak3SXZfkG1W1b+sckiRJ0hhZIJgQx69Ja1+StwDz6Zp/Lp5Zr6qFzUJJkiRJI+ERgzWUZH/gAGCb5foQLKB7IyNpcmZ2D+wza62AgxtkkSRJkkbFAsGa2wjYnO7/5ew+BDcAhzVJJI1UVR3UOoMkSZI0Vh4xmJAku1TVt5dbu2dV/bRVJmlsktwb+HvgflV1SJJdgf2r6vjG0SRJkqSpN691gBH5WJL9Zi6SPA34asM80hj9C/AF4H799X8Br2gVRpIkSRoTjxhMzhHAB5N8ie7Nyz3wXLQ0afesqo8lORqgqpYkcdyhJEmSNAEWCCakqi5N8nfAycAi4FFV9b+NY0ljc1OSe9A1JqTftXN920iSJEnSOFggmJAkxwM7AnsAOwOnJTmuqt7VNpk0Kq8CTgV2THIusA02A5UkSZImwgLB5FwK/FF1XR+vSbIvcGzjTNKoVNXCJI8GHgwEuLKqbmscS5IkSRoFpxhMUJJtgZ2q6swkmwAbVNWi1rmksUiyKd0ugm2r6kVJdgIeXFWnNY4mSZIkTT2nGExIkhcB/wa8t196APDpZoGkcToBuBXYv7/+PvCmdnEkSZKk8bBAMDkvBQ4EbgCoqquAezVNJI3PjlX1VuA2gKq6me6ogSRJkqQ1ZIFgchZX1a0zF0k2oO+0Lmlibu2P78xMMdgRWNw2kiRJkjQONimcnLOT/BWwSZLHAy8B/qNxJmlsjgE+DzwwyYfodu08r2kiSZIkaSRsUjghSeYBLwR+l27L8xeq6v1tU0nj0f+MHQZ8EdiP7ufs61X106bBJEmSpJGwQDAhSY6qqrevak3SXZfkgqrap3UOSZIkaYzsQTA5z51j7XnrOoQ0cmcm+fMkD0yy9cyjdShJkiRpDNxBsIaSPBN4FvBI4JxZT20B3FFVj20STBqhJNfMsVxVtcM6DyNJkiSNjE0K19xXgR8A9wT+cdb6IuCSJomkkaqq7VtnkCRJksbKHQSSJEmSJMkeBJIkSZIkyQKBJEmSJEnCHgRrLMkXq+qxSf6hql7dOo80Rkn2XtnzVbVwXWWRJEmSxsoCwZq7b5IDgEOTfATI7Cd94yJNxEwD0I2BfYBv0v2s7QFcAOzfKJckSZI0GhYI1tzfAq8FHgAcu9xzBRy8zhNJI1NVBwEk+SSwd1Vd2l8/BHhdw2iSJEnSaDjFYEKSvLaq3tg6hzRmSS6vqt1WtSZJkiTpzrNAMEFJDgUe1V9+qapOa5lHGpsk/wrcBJzSLx0BbF5Vz2yXSpIkSRoHCwQTkuTNwCOAD/VLzwTOr6q/apdKGpckGwN/ytJC3JeBd1fVr9qlkiRJksbBAsGEJLkEeGhV3dFfzwcuqqo92iaTJEmSJGnVbFI4WVsBP+8/37JhDmmUkhxI15RwW2b9/qqqHVplkiRJksbCAsHkvBm4KMlZdOPXHgW8pm0kaXSOB14JXAjc3jiLJEmSNCoeMZigJPcFHt5fnldVP2yZRxqbJN+oqn1b55AkSZLGyAKBpKmR5C3AfOCTwOKZ9apa2CyUJEmSNBIWCCRNjf4Iz/Kqqg5e52EkSZKkkbFAIEmSJEmSbFI4SUkeCexUVSck2QbYvKquaZ1LGpMkTwR2AzaeWauqN7RLJEmSJI3DvNYBxiLJMcCrgaP7pQ2BU9olksYnyXuAw4GX0U0LeTrdyENJkiRJa8gCweQ8BTgUuAmgqq4DtmiaSBqfA6rqOcAvqur1wP7Azo0zSZIkSaNggWBybq2uoUMBJNmscR5pjG7pP96c5H7AbcB9G+aRJEmSRsMCweR8LMl7ga2SvAg4E3h/40zS2JyWZCvgbcBC4LvAh1sGkiRJksbCKQYTkCTAA4BdgN+lOxv9hao6o2kwacSS3A3YuKqub51FkiRJGgMLBBOS5NKq2r11DkmSJEmS7gqPGEzOwiQPbx1CkiRJkqS7wh0EE5Lk28BvAdfSTTIIUFW1R9NgkiRJkiStBgsEE5JkzlnsVXXtus4ijVWSA4GLq+qmJEcCewNv9+dMkiRJWnMeMZicWsFD0uS8m27E4Z7AnwH/DZzUNpIkSZI0Dhu0DjAin6ErCATYGNgeuBLYrWUoaWSWVFUl+X3gnVV1fJIXtg4lSZIkjYEFgglZfoJBkr2BlzSKI43VoiRHA0cCj0oyD9iwcSZJkiRpFDxisJZU1UJg39Y5pJE5HFgMvLCqfgg8AHhb20iSJEnSONikcEKSvGrW5Ty65mn3qKrfaxRJGpUk84Ezq+qg1lkkSZKkMfKIweRsMevzJXQ9CT7RKIs0OlV1e5I7kmxZVde3ziNJkiSNjQWCybmiqj4+eyHJ04GPr+DfS7rzbgQuTXIGcNPMYlW9vF0kSZIkaRw8YjAhSRZW1d6rWpN01yV57lzrVXXius4iSZIkjY07CNZQkkOAJwD3T/KOWU8toDtqIGlCqurEJJsAD6qqK1vnkSRJksbEKQZr7jrgAuBXwIWzHqcCNiiUJijJk4GLgc/31w9NcmrTUJIkSdJIeMRgQpIsAG6qqtv76/nA3arq5rbJpPFIciFwMPClqtqrX7usqh7SNpkkSZI0/dxBMDmnA5vMut4EOLNRFmmsbptjgsEdTZJIkiRJI2OBYHI2rqobZy76zzdtmEcao8uTPAuYn2SnJMcBX20dSpIkSRoDCwSTc1OSX08sSPIw4JaGeaQxehmwG7AY+DBwA3BU00SSJEnSSNiDYEKSPBz4CF3TwgD3AQ6vqgubBpNGJMkLq+r45dbeUlWvaZVJkiRJGgvHHE5IVZ2fZBfgwf3SlVV1W8tM0gg9LcmvqupDAEneybK9PyRJkiTdRe4gmKAkDwF2BTaeWauqk9olksYlySZ0I0Q/CPwf4JdV5REDSZIkaQIsEExIkmOAx9AVCD4LHAJ8paoOa5lLGoMkW8+63AL4NHAu8LcAVfXzBrEkSZKkUbFAMCFJLgX2BC6qqj2T3Bs4paoe3ziaNPWSXAMUXX+PmY8zqqp2aBJMkiRJGhF7EEzOLVV1R5IlSRYAPwYe2DqUNAZVtX3rDJIkSdLYOeZwci5IshXwfuBCYCHwtaaJpJFJsmmSv0nyvv56pyRPap1LkiRJGgOPGKyhJAdW1blJ7lZVi/u17YAFVXVJ23TSuCT5KF0B7jlV9ZAkmwJfraqHtk0mSZIkTT93EKy5d/Qff71boKq+a3FAWit2rKq3ArcBVNXNLNuPQJIkSdJdZA+CNXdbv935AUnesfyTVfXyBpmksbq1H3VYAEl2BBa3jSRJkiSNgwWCNfck4HHA79FtfZa09hwDfB54YJIPAQcCz2uaSJIkSRoJexBMSJI9q+qbrXNIY5fkHsB+dEcLvl5VP20cSZIkSRoFCwQTkuQE+m3Ps1XVCxrEkUYpSYAjgB2q6g1JHgTcp6rOaxxNkiRJmnoeMZic02Z9vjHwFOC6Rlmksfpn4A7gYOANwCLgE8DDW4aSJEmSxsACwYRU1SdmXyf5V+ArjeJIY7VvVe2d5CKAqvpFko1ah5IkSZLGwDGHa89OwL1ah5BG5rYk81k6xWAbuh0FkiRJktaQOwgmJMkiujct6T/+EHh101DS+LwD+BRwryR/BxwG/E3bSJIkSdI42KRQ0lRJsgvwWLpi3Ber6luNI0mSJEmjYIFggpLcH9iWWTszqurL7RJJ45JkR+B/q2pxkscAewAnVdUvW+aSJEmSxsACwYQk+QfgcOAK4PZ+uarq0HappHFJcjGwD7Ad8BngVGC3qnpCw1iSJEnSKNiDYHL+AHhwVS1uHUQasTuqakmSpwLvrKrjZiYaSJIkSVozTjGYnKuBDVuHkEbutiTPBJ4DnNav+XMnSZIkTYA7CCbnZuDiJF8Efr2LoKpe3i6SNDrPB14M/F1VXZNke+DkxpkkSZKkUbAHwYQkee5c61V14rrOIo1Zko2AXejGiV5ZVbc2jiRJkiSNggUCSVMjyROB9wD/TTfmcHvgT6rqc02DSZIkSSNggWBCkuwEvBnYFdh4Zr2qdmgWShqZJN8GnlRV3+mvdwQ+U1W7tE0mSZIkTT+bFE7OCcC7gSXAQcBJwClNE0njs2imONC7GljUKowkSZI0Ju4gmJAkF1bVw5JcWlW7z15rnU2adv1YQ4DHA9sCH6PrQfB04HtV9ZJW2SRJkqSxcIrB5CxOMg+4Ksn/Bb4PbN44kzQWT571+Y+AR/ef/4RZR3okSZIk3XXuIJiQJA8HvgVsBbwR2BJ4a1V9vWUuSZIkSZJWhwUCSVMjyQOA44AD+6VzgKOq6n/bpZIkSZLGwQLBGkpy6sqer6pD11UWaeySnAF8GDi5XzoSOKKqHt8ulSRJkjQOFgjWUJKfAP8D/CvwDbrZ7L9WVWe3yCWNUZKLq+qhq1qTJEmSdOc55nDN3Qf4K+AhwNvpuqz/tKrOtjggTdzPkhyZZH7/OBL4WetQkiRJ0hi4g2CCktwNeCbwNuD1VfXOxpGkUUmyLV0Pgv3pxhx+FXh5VX2vaTBJkiRpBCwQTEBfGHgiXXFgO+BU4INV9f2WuSRJkiRJWl0WCNZQkpPojhd8FvhIVV3WOJI0Okn+sqremuQ4up0DsxXwc+CUqvrvdZ9OkiRJGgcLBGsoyR3ATf3l7P+ZAaqqFqz7VNK4JHlyVf1Hkueu4J/cA3huVe25LnNJkiRJY7JB6wDTrqps9CitZVX1H/3HE1f0b5LctKLnJEmSJK2aOwgkSZIkSZJjDiVJkiRJkgUCSZIkSZKEBQJJUyTJzkm+mOSy/nqPJH/TOpckSZI0BhYIJE2T9wNHA7cBVNUlwB82TSRJkiSNhAUCSdNk06o6b7m1JU2SSJIkSSNjgUDSNPlpkh2BAkhyGPCDtpEkSZKkcXDMoaSpkWQH4H3AAcAvgGuAI6vquy1zSZIkSWNggUDS1EmyGTCvqha1ziJJkiSNhQUCSVMjyVbAc4DtgA1m1qvq5Y0iSZIkSaOxwar/iSQNxmeBrwOXAnc0ziJJkiSNijsIJE2NJAurau/WOSRJkqQxskAgaWokeSVwI3AasHhmvap+3iyUJEmSNBIeMZA0TW4F3gb8Nf2ow/7jDs0SSZIkSSPhDgJJUyPJ1cAjquqnrbNIkiRJYzOvdQBJuhO+A9zcOoQkSZI0Rh4xkDRNbgIuTnIWy/YgcMyhJEmStIYsEEiaJp/uH5IkSZImzB4EkiRJkiTJHQSShi/Jx6rqGUkuZen0gl+rqj0axJIkSZJGxR0EkgYvyX2r6gdJtp3r+aq6dl1nkiRJksbGKQaSBq+qftB/+pKqunb2A3hJy2ySJEnSWFggkDRNHj/H2iHrPIUkSZI0QvYgkDR4Sf6UbqfAjkkumfXUFsBX26SSJEmSxsUeBJIGL8mWwN2BNwOvmfXUoqr6eZtUkiRJ0ri4g0DS4FXV9cD1SZYs35AwyclV9exG0SRJkqTRsAeBpGmy2+yLJBsAD2uURZIkSRoVCwSSBi/J0UkWAXskuaF/LAJ+BPx743iSJEnSKNiDQNLUSPLmqjq6dQ5JkiRpjNxBIGmanJZkM4AkRyY5Nsm2rUNJkiRJY2CBQNI0eTdwc5I9gT8D/hs4qW0kSZIkaRwsEEiaJkuqOxf1+8A7q+pdwBaNM0mSJEmj4JhDSdNkUZKjgSOBRyWZB2zYOJMkSZI0Cu4gkDRNDgcWAy+sqh8CDwDe1jaSJEmSNA5OMZA0FZLMB86sqoNaZ5EkSZLGyB0EkqZCVd0O3JFky9ZZJEmSpDGyB4GkaXIjcGmSM4CbZhar6uXtIkmSJEnjYIFA0jT5ZP+QJEmSNGH2IJAkSZIkSe4gkDR8ST5WVc9IcinwG1XNqtqjQSxJkiRpVNxBIGnwktyvqq5Lsu1cz1fVtes6kyRJkjQ2FggkDV6ShVW1d5KTq+rZrfNIkiRJY+QRA0nTYKMkzwIOSPLU5Z+sKhsXSpIkSWvIAoGkafBi4AhgK+DJyz1XONlAkiRJWmMeMZA0NZK8sKqOb51DkiRJGiMLBJIkSZIkiXmtA0iSJEmSpPYsEEiSJEmSJJsUSpoeSfaeY/l64NqqWrKu80iSJEljYg8CSVMjydeBvYFLgAAPAS4HtgT+tKpObxhPkiRJmmoeMZA0Ta4D9qqqfarqYcBewNXA44G3Nk0mSZIkTTkLBJKmyc5VdfnMRVVdAexSVVc3zCRJkiSNgj0IJE2Ty5O8G/hIf304cEWSuwG3tYslSZIkTT97EEiaGkk2AV4CPLJfOhf4Z+BXwKZVdWOrbJIkSdK0s0AgSZIkSZI8YiBpeiQ5EHgdsC2zfn9V1Q6tMkmSJElj4Q4CSVMjybeBVwIXArfPrFfVz5qFkiRJkkbCHQSSpsn1VfW51iEkSZKkMXIHgaSpkeQtwHzgk8DimfWqWtgslCRJkjQSFggkTY0kZ82xXFV18DoPI0mSJI2MBQJJkiRJkmQPAknDl+TIqjolyavmer6qjl3XmSRJkqSxsUAgaRps1n/comkKSZIkacQ8YiBJkiRJktxBIGn4krxjZc9X1cvXVRZJkiRprOa1DiBJq+HC/rExsDdwVf94KLBRu1iSJEnSeHjEQNLUSPJ14JFVtaS/3hA4p6r2a5tMkiRJmn7uIJA0Te4OLJh1vXm/JkmSJGkN2YNA0jR5C3BRkrOAAI8CXtc0kSRJkjQSHjGQNFWS3AfYt7/8RlX9sGUeSZIkaSwsEEiaGkkeNdd6VX15XWeRJEmSxsYCgaSpkeQ/Zl1uDDwCuLCqDm4USZIkSRoNexBImhpV9eTZ10keCPx/bdJIkiRJ4+IUA0nT7H+B324dQpIkSRoDdxBImhpJjgNmzkXNAx4KLGwWSJIkSRoRexBImhpJnjvrcgnw3ao6t1UeSZIkaUwsEEiSJEmSJI8YSBq+JJey9GjBMk8BVVV7rONIkiRJ0ui4g0DS4CXZdmXPV9W16yqLJEmSNFbuIJA0eDMFgCTbAz+oql/115sA926ZTZIkSRoLxxxKmiYfB+6YdX17vyZJkiRpDVkgkDRNNqiqW2cu+s83aphHkiRJGg0LBJKmyU+SHDpzkeT3gZ82zCNJkiSNhk0KJU2NJDsCHwLuRzfB4H+A51TVd5oGkyRJkkbAAoGkqZNkc4CqurF1FkmSJGksLBBImhpJ7gY8DdiOWVNYquoNrTJJkiRJY+GYQ0nT5N+B64ELgcWNs0iSJEmj4g4CSVMjyWVV9ZDWOSRJkqQxcoqBpGny1SS7tw4hSZIkjZE7CCRNjSRXAL8FXEN3xCBAVdUeTYNJkiRJI2CBQNLUSLLtXOtVde26ziJJkiSNjU0KJQ1ekq37Txc1DSJJkiSNmDsIJA1ekmuAojtSsLyqqh3WcSRJkiRpdCwQSJIkSZIkpxhIkiRJkiQLBJIkSZIkCQsEkiRJkiQJCwSSJEmSJAkLBJIkSZIkCQsEkiRJkiQJCwSSJEmSJAkLBJIkSZIkCQsEkiRJkiQJCwSSJEmSJAnYoHUASVqVJJcCNddTQFXVHus4kiRJkjQ6qZrrNbckDUeSbVf2fFVdu66ySJIkSWNlgUCSJEmSJHnEQNLwJVnEyo8YLFjHkSRJkqTRcQeBJEmSJElyB4Gk6ZPkXsDGM9dV9b2GcSRJkqRRcMyhpKmR5NAkVwHXAGcD3wU+1zSUJEmSNBIWCCRNkzcC+wH/VVXbA48Fvt42kiRJkjQOFggkTZPbqupnwLwk86rqLGCf1qEkSZKkMbAHgaRp8sskmwNfBj6U5MfATY0zSZIkSaPgFANJUyPJZsAtdLufjgC2BD7U7yqQJEmStAYsEEiaCknmA2dW1UGts0iSJEljZA8CSVOhqm4H7kiyZesskiRJ0hjZg0DSNLkRuDTJGczqPVBVL28XSZIkSRoHCwSSpskn+4ckSZKkCbMHgaSpkmQT4EFVdWXrLJIkSdKY2INA0tRI8mTgYuDz/fVDk5zaNJQkSZI0EhYIJE2T1wGPAH4JUFUXAzu0iyNJkiSNhwUCSdPktqq6frm1O5okkSRJkkbGJoWSpsnlSZ4FzE+yE/By4KuNM0mSJEmj4A4CSdPkZcBuwGLgw8D1wCtaBpIkSZLGwikGkqZGkr2ramHrHJIkSdIYWSCQNDWSnAXcB/g34KNVdVnjSJIkSdJoWCCQNFWS3Ad4BnA4sICuUPCmtqkkSZKk6WeBQNJUSrI78JfA4VW1Ues8kiRJ0rSzSaGkqZHkt5O8LsllwHF0Ewwe0DiWJEmSNAruIJA0NZJ8DfgI8PGquq51HkmSJGlMLBBImhpJNgF27C+/U1W/aplHkiRJGhOPGEgavCQbJHkr8D3gROAk4H+SvDXJhm3TSZIkSeNggUDSNHgbsDWwQ1U9rKr2pttJsBXw/1oGkyRJksbCIwaSBi/JVcDOtdwvrCTzgW9X1U5tkkmSJEnj4Q4CSdOgli8O9Iu3A1Y5JUmSpAmwQCBpGlyR5DnLLyY5Evh2gzySJEnS6HjEQNLgJbk/8EngFuDCfnkfYBPgKVX1/VbZJEmSpLGwQCBpaiQ5GNitv7yiqr7YMo8kSZI0JhYIJEmSJEmSPQgkSZIkSZIFAkmSJEmShAUCSZIkSZKEBQJJkiRJkoQFAkmSJEmSBPz/xlOPvXisOd8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4038600"/>
            <a:ext cx="4114800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9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5562600"/>
            <a:ext cx="4114800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1600200"/>
            <a:ext cx="412376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57800" y="5486400"/>
            <a:ext cx="4191000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57800" y="1752600"/>
            <a:ext cx="4191000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57800" y="4038600"/>
            <a:ext cx="4191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矩形 21"/>
          <p:cNvSpPr/>
          <p:nvPr/>
        </p:nvSpPr>
        <p:spPr>
          <a:xfrm>
            <a:off x="304800" y="2209800"/>
            <a:ext cx="4114800" cy="228600"/>
          </a:xfrm>
          <a:prstGeom prst="rect">
            <a:avLst/>
          </a:prstGeom>
          <a:solidFill>
            <a:srgbClr val="FB1149">
              <a:alpha val="42745"/>
            </a:srgbClr>
          </a:solidFill>
          <a:ln>
            <a:solidFill>
              <a:srgbClr val="FB11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矩形 22"/>
          <p:cNvSpPr/>
          <p:nvPr/>
        </p:nvSpPr>
        <p:spPr>
          <a:xfrm>
            <a:off x="304800" y="3048000"/>
            <a:ext cx="4114800" cy="228600"/>
          </a:xfrm>
          <a:prstGeom prst="rect">
            <a:avLst/>
          </a:prstGeom>
          <a:solidFill>
            <a:srgbClr val="FB1149">
              <a:alpha val="42745"/>
            </a:srgbClr>
          </a:solidFill>
          <a:ln>
            <a:solidFill>
              <a:srgbClr val="FB11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矩形 23"/>
          <p:cNvSpPr/>
          <p:nvPr/>
        </p:nvSpPr>
        <p:spPr>
          <a:xfrm>
            <a:off x="304800" y="2819400"/>
            <a:ext cx="4114800" cy="228600"/>
          </a:xfrm>
          <a:prstGeom prst="rect">
            <a:avLst/>
          </a:prstGeom>
          <a:solidFill>
            <a:srgbClr val="FB1149">
              <a:alpha val="42745"/>
            </a:srgbClr>
          </a:solidFill>
          <a:ln>
            <a:solidFill>
              <a:srgbClr val="FB11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矩形 24"/>
          <p:cNvSpPr/>
          <p:nvPr/>
        </p:nvSpPr>
        <p:spPr>
          <a:xfrm>
            <a:off x="304800" y="2438400"/>
            <a:ext cx="4114800" cy="228600"/>
          </a:xfrm>
          <a:prstGeom prst="rect">
            <a:avLst/>
          </a:prstGeom>
          <a:solidFill>
            <a:srgbClr val="FB1149">
              <a:alpha val="42745"/>
            </a:srgbClr>
          </a:solidFill>
          <a:ln>
            <a:solidFill>
              <a:srgbClr val="FB11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矩形 25"/>
          <p:cNvSpPr/>
          <p:nvPr/>
        </p:nvSpPr>
        <p:spPr>
          <a:xfrm>
            <a:off x="304800" y="3657600"/>
            <a:ext cx="4114800" cy="228600"/>
          </a:xfrm>
          <a:prstGeom prst="rect">
            <a:avLst/>
          </a:prstGeom>
          <a:solidFill>
            <a:srgbClr val="FB1149">
              <a:alpha val="42745"/>
            </a:srgbClr>
          </a:solidFill>
          <a:ln>
            <a:solidFill>
              <a:srgbClr val="FB11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矩形 26"/>
          <p:cNvSpPr/>
          <p:nvPr/>
        </p:nvSpPr>
        <p:spPr>
          <a:xfrm>
            <a:off x="5257800" y="2667000"/>
            <a:ext cx="4191000" cy="228600"/>
          </a:xfrm>
          <a:prstGeom prst="rect">
            <a:avLst/>
          </a:prstGeom>
          <a:solidFill>
            <a:srgbClr val="FB1149">
              <a:alpha val="42745"/>
            </a:srgbClr>
          </a:solidFill>
          <a:ln>
            <a:solidFill>
              <a:srgbClr val="FB11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矩形 28"/>
          <p:cNvSpPr/>
          <p:nvPr/>
        </p:nvSpPr>
        <p:spPr>
          <a:xfrm>
            <a:off x="304800" y="5486400"/>
            <a:ext cx="9144000" cy="16002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180975" y="228600"/>
            <a:ext cx="9572625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Lato Heavy Bold"/>
              </a:rPr>
              <a:t>IN CONCLUSION, </a:t>
            </a:r>
            <a:endParaRPr lang="en-US" sz="2800" dirty="0">
              <a:solidFill>
                <a:schemeClr val="bg1"/>
              </a:solidFill>
              <a:latin typeface="Lato Heavy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400" y="1219201"/>
            <a:ext cx="9220200" cy="3385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buFont typeface="Wingdings" pitchFamily="2" charset="2"/>
              <a:buChar char="q"/>
            </a:pPr>
            <a:r>
              <a:rPr lang="en-US" sz="2200" dirty="0" smtClean="0">
                <a:solidFill>
                  <a:schemeClr val="bg1"/>
                </a:solidFill>
                <a:latin typeface="Lato Bold" charset="0"/>
              </a:rPr>
              <a:t> Among the HKSAR Events from the year 2008 – 2020, the 	</a:t>
            </a:r>
            <a:r>
              <a:rPr lang="en-US" sz="2200" b="1" u="sng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Lato Heavy" charset="0"/>
              </a:rPr>
              <a:t>pandemic events (yr 2009 and yr 2020) </a:t>
            </a:r>
            <a:r>
              <a:rPr lang="en-US" sz="2200" dirty="0" smtClean="0">
                <a:solidFill>
                  <a:schemeClr val="bg1"/>
                </a:solidFill>
                <a:latin typeface="Lato Bold" charset="0"/>
              </a:rPr>
              <a:t>have the greater effect on 	the unemployment rate as compared to the protests events in 	HKSAR.</a:t>
            </a:r>
          </a:p>
          <a:p>
            <a:pPr algn="just">
              <a:buFont typeface="Wingdings" pitchFamily="2" charset="2"/>
              <a:buChar char="q"/>
            </a:pPr>
            <a:r>
              <a:rPr lang="en-US" sz="2200" dirty="0" smtClean="0">
                <a:solidFill>
                  <a:schemeClr val="bg1"/>
                </a:solidFill>
                <a:latin typeface="Lato Bold" charset="0"/>
              </a:rPr>
              <a:t> Between the two(2) pandemic events, bird flu in 2009 and 	COVID-19 in 2020, </a:t>
            </a:r>
            <a:r>
              <a:rPr lang="en-US" sz="2200" b="1" u="sng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Lato Bold" charset="0"/>
              </a:rPr>
              <a:t>COVID-19</a:t>
            </a:r>
            <a:r>
              <a:rPr lang="en-US" sz="2200" u="sng" dirty="0" smtClean="0">
                <a:solidFill>
                  <a:srgbClr val="61BFAD"/>
                </a:solidFill>
                <a:latin typeface="Lato Bold" charset="0"/>
              </a:rPr>
              <a:t> </a:t>
            </a:r>
            <a:r>
              <a:rPr lang="en-US" sz="2200" dirty="0" smtClean="0">
                <a:solidFill>
                  <a:schemeClr val="bg1"/>
                </a:solidFill>
                <a:latin typeface="Lato Bold" charset="0"/>
              </a:rPr>
              <a:t>has the greater effect on the 	unemployment rate of HKSAR. </a:t>
            </a:r>
          </a:p>
          <a:p>
            <a:pPr algn="just">
              <a:buFont typeface="Wingdings" pitchFamily="2" charset="2"/>
              <a:buChar char="q"/>
            </a:pPr>
            <a:r>
              <a:rPr lang="en-US" sz="2200" dirty="0" smtClean="0">
                <a:solidFill>
                  <a:schemeClr val="bg1"/>
                </a:solidFill>
                <a:latin typeface="Lato Bold" charset="0"/>
              </a:rPr>
              <a:t>Among the HKSAR industries, </a:t>
            </a:r>
            <a:endParaRPr lang="en-US" sz="2200" dirty="0" smtClean="0">
              <a:solidFill>
                <a:schemeClr val="bg1"/>
              </a:solidFill>
              <a:latin typeface="Lato Bold" charset="0"/>
            </a:endParaRPr>
          </a:p>
          <a:p>
            <a:pPr algn="just"/>
            <a:endParaRPr lang="en-US" sz="2200" dirty="0" smtClean="0">
              <a:solidFill>
                <a:schemeClr val="bg1"/>
              </a:solidFill>
              <a:latin typeface="Lato Bold" charset="0"/>
            </a:endParaRPr>
          </a:p>
          <a:p>
            <a:pPr lvl="2" algn="just"/>
            <a:endParaRPr lang="en-US" sz="2200" dirty="0" smtClean="0">
              <a:solidFill>
                <a:schemeClr val="bg1"/>
              </a:solidFill>
              <a:latin typeface="Lato Bold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533400" y="4114799"/>
          <a:ext cx="8839200" cy="2895601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567941"/>
                <a:gridCol w="3567941"/>
                <a:gridCol w="1703318"/>
              </a:tblGrid>
              <a:tr h="43194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Group of Industries</a:t>
                      </a:r>
                      <a:endParaRPr lang="en-US" sz="16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Specific</a:t>
                      </a:r>
                      <a:r>
                        <a:rPr lang="en-US" sz="1600" baseline="0" dirty="0" smtClean="0"/>
                        <a:t> Industry</a:t>
                      </a:r>
                      <a:endParaRPr lang="en-US" sz="16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Weight</a:t>
                      </a:r>
                      <a:endParaRPr lang="en-US" sz="1600" b="0" dirty="0">
                        <a:latin typeface="+mj-lt"/>
                      </a:endParaRPr>
                    </a:p>
                  </a:txBody>
                  <a:tcPr/>
                </a:tc>
              </a:tr>
              <a:tr h="139077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Construction</a:t>
                      </a:r>
                    </a:p>
                    <a:p>
                      <a:r>
                        <a:rPr lang="en-US" sz="1600" dirty="0" smtClean="0"/>
                        <a:t> </a:t>
                      </a:r>
                    </a:p>
                    <a:p>
                      <a:endParaRPr lang="en-US" sz="1600" dirty="0" smtClean="0"/>
                    </a:p>
                    <a:p>
                      <a:r>
                        <a:rPr lang="en-US" sz="1600" dirty="0" smtClean="0"/>
                        <a:t>Retail, accommodation and food services</a:t>
                      </a:r>
                      <a:endParaRPr lang="en-US" sz="16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Decorations, repair and maintenance of buildings</a:t>
                      </a:r>
                    </a:p>
                    <a:p>
                      <a:endParaRPr lang="en-US" sz="1600" dirty="0" smtClean="0"/>
                    </a:p>
                    <a:p>
                      <a:r>
                        <a:rPr lang="en-US" sz="1600" dirty="0" smtClean="0"/>
                        <a:t>Accommodation</a:t>
                      </a:r>
                      <a:r>
                        <a:rPr lang="en-US" sz="1600" baseline="0" dirty="0" smtClean="0"/>
                        <a:t> and Food Services</a:t>
                      </a:r>
                      <a:endParaRPr lang="en-US" sz="16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HIGHLY </a:t>
                      </a:r>
                    </a:p>
                    <a:p>
                      <a:r>
                        <a:rPr lang="en-US" sz="1600" dirty="0" smtClean="0"/>
                        <a:t>AFFECTED </a:t>
                      </a:r>
                      <a:endParaRPr lang="en-US" sz="1600" b="0" dirty="0">
                        <a:latin typeface="+mj-lt"/>
                      </a:endParaRPr>
                    </a:p>
                  </a:txBody>
                  <a:tcPr/>
                </a:tc>
              </a:tr>
              <a:tr h="107288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Public</a:t>
                      </a:r>
                      <a:r>
                        <a:rPr lang="en-US" sz="1600" baseline="0" dirty="0" smtClean="0"/>
                        <a:t> Administration, Social and Personal Services</a:t>
                      </a:r>
                      <a:endParaRPr lang="en-US" sz="16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Public Administration </a:t>
                      </a:r>
                    </a:p>
                    <a:p>
                      <a:endParaRPr lang="en-US" sz="1600" dirty="0" smtClean="0"/>
                    </a:p>
                    <a:p>
                      <a:r>
                        <a:rPr lang="en-US" sz="1600" dirty="0" smtClean="0"/>
                        <a:t>Human health and social work services</a:t>
                      </a:r>
                      <a:endParaRPr lang="en-US" sz="16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LEAST</a:t>
                      </a:r>
                      <a:r>
                        <a:rPr lang="en-US" sz="1600" baseline="0" dirty="0" smtClean="0"/>
                        <a:t> </a:t>
                      </a:r>
                    </a:p>
                    <a:p>
                      <a:r>
                        <a:rPr lang="en-US" sz="1600" baseline="0" dirty="0" smtClean="0"/>
                        <a:t>AFFECTED</a:t>
                      </a:r>
                      <a:endParaRPr lang="en-US" sz="1600" b="0" dirty="0">
                        <a:latin typeface="+mj-l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94333" y="-66004"/>
            <a:ext cx="2789046" cy="7393153"/>
            <a:chOff x="0" y="0"/>
            <a:chExt cx="3718728" cy="985753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 cstate="print"/>
            <a:srcRect l="37409" r="37409"/>
            <a:stretch>
              <a:fillRect/>
            </a:stretch>
          </p:blipFill>
          <p:spPr>
            <a:xfrm>
              <a:off x="0" y="0"/>
              <a:ext cx="3718728" cy="9857537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57200" y="3505200"/>
            <a:ext cx="6172200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dirty="0" smtClean="0">
                <a:solidFill>
                  <a:srgbClr val="FFFFFF"/>
                </a:solidFill>
                <a:latin typeface="Lato Heavy Bold"/>
              </a:rPr>
              <a:t>THANK YOU! </a:t>
            </a:r>
            <a:r>
              <a:rPr lang="en-US" sz="4400" dirty="0" smtClean="0">
                <a:solidFill>
                  <a:srgbClr val="FFFFFF"/>
                </a:solidFill>
                <a:latin typeface="Lato Heavy Bold"/>
                <a:sym typeface="Wingdings" pitchFamily="2" charset="2"/>
              </a:rPr>
              <a:t></a:t>
            </a:r>
            <a:endParaRPr lang="en-US" sz="4400" dirty="0">
              <a:solidFill>
                <a:srgbClr val="FFFFFF"/>
              </a:solidFill>
              <a:latin typeface="Lato Heavy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180975" y="228601"/>
            <a:ext cx="9572625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Lato Heavy Bold"/>
              </a:rPr>
              <a:t>GROUP </a:t>
            </a:r>
            <a:r>
              <a:rPr lang="en-US" sz="4800" dirty="0" err="1" smtClean="0">
                <a:solidFill>
                  <a:schemeClr val="bg1"/>
                </a:solidFill>
                <a:latin typeface="Lato Heavy Bold"/>
              </a:rPr>
              <a:t>vs</a:t>
            </a:r>
            <a:r>
              <a:rPr lang="en-US" sz="4800" dirty="0" smtClean="0">
                <a:solidFill>
                  <a:schemeClr val="bg1"/>
                </a:solidFill>
                <a:latin typeface="Lato Heavy Bold"/>
              </a:rPr>
              <a:t> SPECIFIC INDUSTRIES: 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Lato Heavy Bold"/>
              </a:rPr>
              <a:t>Comparing the group data set and specific data set</a:t>
            </a:r>
            <a:endParaRPr lang="en-US" sz="2400" dirty="0" smtClean="0">
              <a:solidFill>
                <a:schemeClr val="bg1"/>
              </a:solidFill>
              <a:latin typeface="Lato Heavy Bold"/>
            </a:endParaRPr>
          </a:p>
          <a:p>
            <a:endParaRPr lang="en-US" sz="2800" dirty="0">
              <a:solidFill>
                <a:schemeClr val="bg1"/>
              </a:solidFill>
              <a:latin typeface="Lato Heavy Bold"/>
            </a:endParaRPr>
          </a:p>
        </p:txBody>
      </p:sp>
      <p:sp>
        <p:nvSpPr>
          <p:cNvPr id="6146" name="AutoShape 2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8" name="AutoShape 4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50" name="AutoShape 6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2819400"/>
            <a:ext cx="9105900" cy="58769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52" name="AutoShape 8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2819400"/>
            <a:ext cx="9105900" cy="58769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0" name="AutoShape 2" descr="data:image/png;base64,iVBORw0KGgoAAAANSUhEUgAABBAAAAKfCAYAAADXUzvHAAAAOXRFWHRTb2Z0d2FyZQBNYXRwbG90bGliIHZlcnNpb24zLjMuMiwgaHR0cHM6Ly9tYXRwbG90bGliLm9yZy8vihELAAAACXBIWXMAAAsTAAALEwEAmpwYAACh4klEQVR4nOzdd5wkVbn/8e/ZXZAkS5QMS5AoCEgyXFlMYCIoSjCgooiomAXz6vUq6gVREe8PBQQDmJAgGUFFEEm7S1rYJS6ZJUnYACzP74/nNFNTc6qqq7pnpqfn8369+rWzdfpUeLpO9amnq04FMxMAAAAAAECZCaO9AgAAAAAAoPeRQAAAAAAAAJVIIAAAAAAAgEokEAAAAAAAQCUSCAAAAAAAoNKkkVzYKqusYlOmTBnJRQIAAAAAgArXXHPNw2a2atl7RjSBMGXKFF199dUjuUgAAAAAAFAhhHBX1Xu4hQ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UmUCIYSwTgjhkhDCTSGEG0MIn4rTVwohXBhCmBP/XXH4VxcAAAAAAIyGdq5AeE7S58xsc0k7Sfp4CGFzSYdL+quZvVTSX+P/AQAAAABAH6pMIJjZ/WZ2bfz7SUmzJK0laQ9JJ8W3nSRpz2FaRwAAAAAAMMpqjYEQQpgiaRtJ/5a0mpndH4sekLRaQZ2DQghXhxCunjdvXifrCgAAAAAARknbCYQQwnKS/iTp02b2RLbMzEySpeqZ2XFmtp2Zbbfqqqt2tLIAAAAAAGB0tJVACCEsIU8e/MbMTouTHwwhrBHL15D00PCsIgAAAAAAGG3tPIUhSDpe0iwzOypTdKakA+LfB0g6o/urBwAAAAAAesGkNt7zaknvk3R9CGFGnPZlSUdI+n0I4UBJd0l697CsIQAAAAAAGHWVCQQz+6ekUFD8+u6uDgAAAAAA6EW1nsIAAAAAAADGJxIIAAAAAACgEgkEAAAAAABQiQQCAAAAAACoRAIBAAAAAABUIoEAAAAAAAAqkUAAAAAAAACVSCAAAAAAAIBKJBAAAAAAAEAlEggAAAAAAKASCQQAAAAAAFCJBAIAAAAAAKhEAgEAAAAAAFQigQAAAAAAACqRQAAAAAAAAJVIIAAAAAAAgEokEAAAAAAAQCUSCAAAAAAAoBIJBAAAAAAAUIkEAgAAAAAAqEQCAQAAAAAAVCKBAAAAAAAAKpFAAAAAAAAAlUggjCOzNt1stFcBAAAAADBG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FSZQAghnBBCeCiEcENm2rQQwr0hhBnx9ZbhXU0AAAAAADCa2rkC4ZeSdktM/6GZbR1f53R3tQAAAAAAQC+pTCCY2T8kPToC6wIAAAAAAHpUJ2MgfCKEcF28xWHFojeFEA4KIVwdQrh63rx5HSwOAAAAAACMlqYJhJ9J2lDS1pLul3Rk0RvN7Dgz287Mtlt11VUbLg4AAAAAAIymRgkEM3vQzBab2fOSfi5ph+6uFgAAAAAA6CWNEgghhDUy/91L0g1F7wUAAAAAAGPfpKo3hBBOkTRV0iohhHskfUPS1BDC1pJM0p2SPjp8qwgAAAAAAEZbZQLBzPZLTD5+GNYFAAAAAAD0qE6ewgAAAAAAAMYJEggAAAAAAKASCQQAAAAAAFCJBAIAAAAAAKhEAgEAAAAAAFQigQAAAAAAACqRQAAAAAAAAJVIIAAAAAAAgEokEAAAAAAAQCUSCAAAAAAAoBIJBAAAAAAAUIkEAgAAAAAAqEQCAQAAAAAAVCKBAAAAAAAAKpFAAAAAAAAAlUggAAAAAACASiQQAAAAAABAJRIIAAAAAACgEgkEAAAAAABQiQQCAAAAAACoRAIBAAAAAABUIoEAAAAAAAAqkUAAAAAAAACVSCAAAAAAADDOTJs2rXYd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Yx2ZtutlorwIAABgjSCAAAAAAAIBKJBAAAAAAAEAlEghADVzqCwAAAGC8IoEAAAAAAAAqkUAAAAAAAACVSCAAAAAAAIBKJBAwLBgrAAAAAAD6CwkEAAAAAABQiQQCAAAAAACoRAIBAAAAAABUIoEAAAAAAAAqkUAAAAAAAACVSCAAAAAAAIBKJBAAAAAAAEAlEgjAMJty+NmjvQoAAAAA0DESCAAAAAAAoBIJBAAAAAAAUIkEAgAAAAAAqEQCAQAAAAAAVCKBAAAAAAAAKpFAAAAAAAAAlUggAAAAAACASpUJhBDCCSGEh0IIN2SmrRRCuDCEMCf+u+LwriYAAAAAABhN7VyB8EtJu+WmHS7pr2b2Ukl/jf8HAAAAAAB9qjKBYGb/kPRobvIekk6Kf58kac/urhYAAAAAAOglTcdAWM3M7o9/PyBptaI3hhAOCiFcHUK4et68eQ0XBwAAAAAARlPHgyiamUmykvLjzGw7M9tu1VVX7XRxAAAAAABgFDRNIDwYQlhDkuK/D3VvlQAAAAAAQK9pmkA4U9IB8e8DJJ3RndXBeDbl8LNHexUwTrCvAQAAAPW18xjHUyT9S9ImIYR7QggHSjpC0htDCHMkvSH+HwAAAAAA9KlJVW8ws/0Kil7f5XUBAAAAAAA9quNBFAEAAAAAQP8jgQAAAAAAACqRQAAAAAAAAJVIIAAAAAAAgEokEACgB83adLPRXgUAAABgEBIIAAAAAACgEgkEjHn8UgsAAAAAw48EAgAAAAAAqEQCAQAAAAAAVCKBAADoaVMOP3u0VwEAAAAigQAAAAAAANpAAgEAAAAAAFQigQAAAAAAACqRQAAAAAAAAJVIIAAAAAAAgEokEAAAAAAAQCUSCAAAAAAAoBIJBAAAAAAAUIkEAkpNOfzs0V4FAAAAAEAPIIEAAAAAAAAqkUAAAAAAAACVSCAAAAAAAIBKJBAAAAAAAEAlEggAAAAAAPSwLU/acrRXQRIJBAAAAAAA0AYSCAAAAAAAoBIJBAAAAAAAUIkEAgAAAAAAqEQCAQAAAAAAVCKBAAAAAAAAKpFAAAAAAAAAlUggAAAAAACASiQQAAAAAABAJRIIAAAAAACgEgkEAAAAAABQiQQCAAAAAACoRAIBAAAAAABUIoEAAAAAAAAqkUAAAAAAAACVSCAAAAAAAIBKJBAAAAAAAEiYcvjZI7q8adOmjejy6iKBAAAAAAAAKpFAAAAAAAAAlUggAAAAAACASiQQAAAAAABAJRIIQM6WJ2052qsAAAAAAD2HBAIAAAAAAKhEAgEAAAAAAFQigQAAAAAAACqRQAAAAAAAoA/dc/ilXZ0fCQQAAAAAAFCJBAIAAAAAAKhEAgEAAAAAAFQigQAAAAAAACqRQAAAAAAAAJVIIAAAAAAAgEokEAAAAAAAQCUSCAAAAAAAoBIJBAAAAAAAUIkEAgAAAAAAqEQCAQAAAAAAVCKBgHFpyuFnj/YqAAAAAMCYQgIBAAAAAABUIoEAAAAAAAAqkUAAAADAsJu16WajvQoAgA6RQAAAAAAAAJVIIAAAAAAAgEokEAAAAAAAQCUSCBi3pk2bNtqroC1P2nK0VwHDjEeGAgAAoF+QQAAAAAAAAJVIIAAAAAAAgEokEACMeatfMmO0V6EncLsEAAAAhhMJBAAAAAAAUIkEAgDUwNUOAFe7AAAwXpFAAAAAAAAAlUggAAAAAACASiQQAHTdlidtOdqrAAAYx2ZtutlorwIA9CUSCAAAAAAAoBIJBAAAAAAAUIkEAgAAAAAAqEQCYZSNhXvF7zn80tFeBQDDiHuFAQAA0A4SCAAAAAAAoBIJBAAAAAAAUIkEAgAAGBHcLgMAwNhGAgEAAAAAAFQigTBCpk2bNtqrAKBD/HoKAACA8YwEAgAAAAAAqEQCAQAAAAAAVBozCYQtT9pytFehp9xz+KWjvQrDol+3i1tYAGBkccsR+hH7NYCumTa5UbUxk0AAAAAAAACjhwQCAAAAAACoRAIBAAAAAABUIoHQh/568YYjv9CG99AAAAAAYxXjUmC8IYEAAAAAAAAqkUAAAAAAAACVeiqBMOXws0d7FcY+biUAAAAAAAyDnkogAAAAAACA3kQCoYvuOfzS0V4FAEAfYFAuAAB6x7Rp00Z7FXoGCQQAAAAAAFCJBAKaY7wFAKNsy5O2HO1VAIbF6pfMGO1V6Blc4QkAvYMEAgAAAAAAqEQCAQAAAAAAVBpTCQQu5wMAYHzhEc8YSdwuAQDlxlQCAQAAAAAAjA4SCP2MQQ6BcYfHDAEAgF5TNugxjy4eW0ggAAAAAACASiQQAAAAAABAJRIIAABkcBsIAABAGgkEAAAAAABQiQQCUFPVI8X+evGGI7QmAJrqlUe1lV3twKOLgf7WK8chAKiDBAIAAAAAAKjUUQIhhHBnCOH6EMKMEMLV3Vqp0Vb2mBGg13H/NsYbfqkHAAB9Ydrk0V6DSpO6MI9dzOzhLswHAAAAAAD0KG5hAAAAAAAAlTpNIJikC0II14QQDkq9IYRwUAjh6hDC1fPmzetwcd3Fpd4AAAAAALSn0wTCa8xsW0lvlvTxEMJr828ws+PMbDsz227VVVftcHEAAAAAAGA0dJRAMLN7478PSfqzpB26sVIYeT89+OLS8lmbbjZCa4Lh1I+DzbFvAgAAACOjcQIhhLBsCOHFrb8lvUnSDd1aMQAAAAAA0Ds6eQrDapL+HEJozee3ZnZeV9YKAAAAAAD0lMZXIJjZ7Wb28vjawsz+pxsrxMCGAND7phx+9mivAjDmjeU+zz2HXzraq4AexHcDMPZU3cqex2McAQAAAABAJRII6MhfL95w5Bc6bfKQSWS8q2150pajvQoA0NOmHH72mL4qoEy/bhcAjKZe6V/XvYqgEyQQAAAAAABAJRIIGHFH7vO20V6F9iWudsAAftHCeNIrvzIAQC+jbzB8eHQ1egEJBAAAAAAAUIkEAgAAAAAAqEQCAWMDtxKMCzwWbGzhMlUAGBv69Xg9ktvVrzEcy/hMuqfOgPQkEAAAAAAAQCUSCD1g9Utm9OWyAKDfcAxFL+uVq7hG7FfBHrk6kYHt2sNAtEB/IIEAAAAAAAAqkUAYCQ0z5D89+OIur8jw6PZ69msmv1+3CwAAAMD4QAIBAAAAAABUIoEAAAAAAAAqkUDAuPDXizdMTue2AoyEXhnYbCwby49q4vPv3FiO4ZH7vK3yPXUenwUAI2Es95EZsHN4kUAAAAAAAACVSCAA/WQYHmk1ln/561ft/KLZbUVX8XRbv/5q0I/bxbEBGPv68dgEYHiRQAAAAAAAAJVIIAAAAAAAgEokEAAAAPrZMNzehrGJATuB3jAat6N2CwkEAAAAAABQiQRCn/rpwReP9ip03UgN4tYJBiMaOxgArn3s16iFX7s7RpvrjtUvmTHaq4AuGMlfaukboJf06hVDJBAAAAAAAEAlEghAwli42gHDZCR/PR3BZY2lXzRpf831w69nfP79jasCANcPx2uMTyQQAAAAAABAJRIIAAAAAACgEgkEYJQVXa5bNhDmWH70S8cYoK3njaXbJQCgpVcHLAPGEm7N6H8kEAAAAAAAQCUSCBj3+MVhZB/72Y+PGAX6HQMbAhlcCdfzuBJuMK4KQDeRQAAAAAAAAJVIIAAAAAAAgEokEDBquCS22kjeXtHTt3JMm6y/Xrwhtz8AGITLlCHFW+Ma3FbQb/2QcT3A8ihb/ZIZo70KwIghgQAAAAAAACqRQADQDINIjV18dr2Hz6RzxLCR4bqKo1+vGOvX7QKAdpFAAAAAAAAAlUggYNj0wv1g4/V+QH4hGYP49RT9qI/2a8ZbGIqY9L+eHh+pX43kcbOPjtG9qmkb6uW+PAkEAAAAAABQiQQCAAAAAACoRAIBGEH9eClgL19i1bERuLSv7DFi/bi/YHzot8fjob/0+u2NI31ryAvtlUdhYpzo2/7VCN2SQgIBAAAAAABUGr8JBAYNGWoYYnLP4Zd2fZ4A0Gv6+kocDMUvtaip8ec/jvqrffurMNrC5z92jN8EAgAAAAAAaFvfJxB6/T63TvD4pPFty5O25BetYUJch89PD76YXxlaxtEvi6Olal+jrfeOsXAVz0iOWdML++ZY+ExGzGgdr/me6Bwx7Lq+TyAAAAAAAIDOkUAAAAAAAACVejKBMGvTzUZsWVyeNQ6M0KVL/Xy7zFhF+25fP95WwO0SBbicEwCAntALtyvV1ZMJBAAAAAAA0FtIIKBv8MhIdBNXL6CvcNVBX+npK2tGeF8bsV/vaENA99CexjQSCAAAAAAAoBIJBAAAAAAAUIkEgupdCshlzQBQbSwOCpTVy8f6Xl43oB+M5GDew6GXj7+rXzKjezPjMvjuIp5dHxB9OL6vm7ahLU/asmvrQAIBAAAAAABUIoFQoKsZ0ohfjYA+1+PZ+17+Vapn9Phn+IKS9Sz69XQ4Pv8mv9T2wgCAvfQrUy//2t1pv6UXPuvR1q+PeO6lNjSSxsp6AsOJBAIAAAAAAKg0KgmEfs3GDose+jWM+9bQb4bjl7+iX3l7+VfGsaJff/np1+0aKVxZ076xvK9xDAXQDWP5ONgruAIBAAAAAABUIoEAAAAAAAAq9UUC4acHX8xAPcAoov0ByOuVy0TvOfzSEVkOx0EA3dT0GFr3tq6xchvYSK7nWInJaOmLBAIAAAAAABheo5pAGKvZneH4lWGkfiEB0CdGaCBSBr2toQ8Hh+XzH6wX+i1Vv0puedKWI7QmY8NI9q+aLIvBITtX95f6Xrk6qttGY7t64ZhYpJfXbThNmzatsKxbA+JzBQIAAAAAAKhEAgEAAAAAAFQigQAAGJfG46Xe/Xrpbrd1+7Ly8bivYfgwYOfYwTF3sPF6W0G/IYEAAAAAAAAqkUAAADTGAGAAUKEPB1itMpa/G3rhiqGR/qWeKyVQBwkEAAAAAABQiQTCOMQjI9HLeiHz38RoPO6u6BeKsfzLDwbr1+M1j7vDqBuHVwVgHOiR/XosH6/Haj90JJFAAAAAAAAAlUggAAAAAACASiQQxrjVL5nR1flNmzatq/MDRl2PXM6H0cNxDegAx9C+MZYvKx/ruv09NFK3gfXMI0NLjkPs1yOPBAIAAAAAAKhEAgFApeEYUIZfhQFgeHT76sRu69fBQUcSMQRGXrevdhirAzaSQAAAAAAAAJXGTQKh6HFn6E38etLnuKe2bexrKNIL99R2HccGoOdwxWCHSo5rY/UXaIxv4yaBAAAAAAAAmiOBAAAAAAAAKpFAAABIGv1L2I/c522junwU6NPbCrh0uH0jdgl7n+5r6EHsa20r7BsQw3GLBAIAAAAAAKg0LhII/MoAjC1NBtEc7V/PAQDDq9cHWAbQGfpyY8O4SCAAAAAAAIDOkEAAAAAAAACVRi2BMBy3FfTKc2q5xA7d1Cv7NTrHsQEo1g+DaI7k8ZrvhuHF8Xp0lO3X3f5Mut2GuPx+bOEY2hxXIAAAAAAAgEokEACgJn5l6Fy/Zv77dbuAIr3+qzAAoLtIIAAAAAAAgEokEAC8oF9/+enX7QIAIItHlwO9p9/6oSQQAAAAAABAJRIIAAAAAACgEgmEhnhUE9AfeFTX+DaSn3+/7mv9ul0AAGAoEggAAAAAAKASCQQAbeFXRgAAAGB8I4EAAAAAAAAqkUAAAAAAAACVSCAAAMa8I/d522ivQk/hliMA/WTLk7Yc0eX16zGUgYPRDSQQAAAAAABAJRIIAABgTOMKFABj1Xj7pZ7j9dhHAgEAAAAAAFQigYAxhaxl54ghAAAA0D0j2b8e7b48CQQAAAAAAFCJBAIAAAAAAKhEAgHoAaN9KRJGF58/AAAAxgISCAAAAAAAoBIJhBL8KggAzfXrMbRftwvt4fNHP2K/Rj9ivx4eJBAAAAAAAEAlEggAAAAAAKASCQQAAAAAAFCJBAIAAAAAAKhEAgEAAAAAAFQigQAAAAAAACqRQAAAAAAAAJVIIAAAAAAAgEodJRBCCLuFEG4JIdwaQji8WysFAAAAAAB6S+MEQghhoqSfSnqzpM0l7RdC2LxbKwYAAAAAAHpHJ1cg7CDpVjO73cyekXSqpD26s1oAAAAAAKCXBDNrVjGEvSXtZmYfjv9/n6QdzewTufcdJOmg+N9NJN0S/15F0sMFs+922Vhe1lhed5bFsvpx3VkWy+rHdWdZLKsf151lsax+XHeWxbKGc37rmdmqBe9zZtboJWlvSb/I/P99ko6pUf/qkSoby8say+vOslhWP647y2JZ/bjuLItl9eO6syyW1Y/rzrJY1kiue+rVyS0M90paJ/P/teM0AAAAAADQZzpJIFwl6aUhhPVDCEtK2lfSmd1ZLQAAAAAA0EsmNa1oZs+FED4h6XxJEyWdYGY31pjFcSNYNpaXNZbXnWWxrH5cd5bFsvpx3VkWy+rHdWdZLKsf151lsayRXPchGg+iCAAAAAAAxo9ObmEAAAAAAADjBAkEAAAAAABQiQQCAAAAAACo1HgQxXaFEDaQ9FVJ90k6QtIPJb1S0ixJP5b0wS6WPSBpWUm3SfqSpBMk7SBptqRvSnpHwfxOlvRZ+WMo8/UOMrPpuW1axcweDiGsK+kJM3s8hDBF0naSbo719pV0n5ldFELYX9Kr4rKOM7NnQwjbyR+DuVjSbDO7Oc47OX00hBBWlLTYzJ7otF4IYVX5oz4XS7rdzJ6K05eTtJsy2yzpAjN7PoSwi6R35sp+YWa3hhA2lbSHpLXiIu6VPwXEUtPNbFZmXVaSJDN7NLHutctKpq+WXQ8ze7BpvRBCkO+T2e260sysJBZzJB0oaS9Ja2bKzpB0vJk9m9/GuPwPmtmJ7U6PZcu1PtN2y5rUiWWbFrWLkmWV1XmjmV1YUPZ1M/tWQdmu8n36r2Z2Z2b6h+RxTpaZ2Qmp+Q2XEMIS+c+6dQyrW0fSM5JWNbPbcmVbSVpDNbY57tPvkrfZP0p6nXw/vlnS/0nau6jMzJ5vb+u7L4SwUur40G6dEMIESYrHuCUlvUzSnWb2aAhhBy+yq0IIm8uPjXdIeqk8Fj+Rf7e8Qx6Lb+X39xDCyWb2/oL1KCvb1syubXd6h2W7m9mQpzY1qRPLDjGzYwvKktscQphtZhsnpr9Gfqy9wcwuaLcslif3jbJ9pklZ/N7cWP5d+ngX6qwvaRt5n+WKzPT3trZX0s+tYNCsEMJekv4e9+FVJR0Z53eTpAslnVZQ9jkzuyfOYyNJL5c0y8xuys2/07JbJV3XWv/Yt9hW0k1mdm7R/GK9Z1P1JN0o6SEzWxiPZR+IZUtI+pqZzSvb3szyVjazR0IIR0n6k5ldlohvsiyEsEL+sxyushDCVmZ2XYP5ldXbXd7fW5ibXhiLMrFP9Ql5P/94SV+W9/PvkPSkpNtz02dJ+o6ZPZabT+H3Y5Oy7PQQwiQzey7+vZykTeVtMtVmK+tJWk71z0MulHS40udDX5D/uPwODe57/1bSKqnprb5+UT+/aVlFncJzpbr1mp6H5D+v3Ge3q6Q9Nbhffob8e3zIdDM7L1O3a+chFXVKz1GqDPsgiiGEf0g6RdJkSe+VdKKk30t6k/zA+qUulv1d0hOSvifp+5I+Y2Z/DCG8XtKfJR1WML8fStpH0gqJesdIWkr+IX9S0q/j/1eRNF/SfyT9r6TPS7pM0k6SFsq/eJaR9Li8gZ8m6fWSVo91H5f0ilhnxfjeCZLm5aY/K+mjkt4j34nXlnfib5N3sv8o6Ys1y06U7zSpOhfIDyh7xPW+N36UJ0g6Wp5oqVPvLPmBbj1J60qaLukl8bO6RNLHJV0naRdJl8cYbCnpSvnTPf4qb2x3yBvuIfIv7pdJOlVS68t4bUmHxr9/nJu+r6RzJa0fP4PHJQVJy0u6OL7/0JplV8S/d0rUOVnS1+X7WisOa8f3fUvS+wuWVVTPYkxvyE3fSNLf5F8Y+VjsG//+l6STcmUHSFrJzPZRQghhrpmt2+70pmXdnt8Ir/t3JB0s/8zeLuloM/tJLHtAvq9emyi7SX6MWku+Tx7W6ryEEK6X9HS+LISwpfxzfKzdOrFslqQXy49X18qToXeWrUf8sjw/luXr3B7n9ZC8k/wBM7uqjW2eEZextqRzzey3cfqxknaVt+cnJL1Invh6q6TN4/yWTJQ9I2lVSc/L2+bX5MeI2ZKmyY/T+bK58vb2ZI06s+XHvK/Fsg9J+rakDeTH6zslPVqjzpLy75PPxrKD5R3ZpyRtIj8mbihP7F8oaUf5MfJQSbfIj5ObyDt5v5O0u7ydZxPcQX4svVh+4ndlQdlkSZ/JlZ0h7zwGeQc0O/3tkjbLTK9T9jr58Ttb9lNJP4j/v6RGnUNi+fW5si9J+o483rcntnkp+XF0QZwm+Wc4X9IyZjZRkkIIH5F/J/1Z3jdY18zWKSh7ysx2jWWbSzpd3i5WkLSbmf07Nz1IOs/MDk7UqSq72sz2jmWvkXfmb5OfsO5nZufUqLORpHvM7JWxbA/5Pvs3SftJOtjMfhlC+Kqk/4r13iZpopm9I9aZLOkoSdvLv5deYWabxLLfyb8f/yDpDZKOMbPlEmUXSnrQzKaGEN4nbzP/kO/3L5L0KvMfarpR9h5J3zCz74cQviBPqp8jaWd5UuUVBfNbSdLL4rExX29rSeuZ2fwQwvfkbfd0eZLvz2b2oUQsviFp+7is7eR90OfjZzZZ3m9cVd6+T7H441UIYZ6ku/JlIYTn4ud2ivyE+3FF3S4LISyWt61T4/JvanN+ZfUWyL+/zo11zzezxUXbG+tcK+9Pn2JDE9nnyI8Ny8uPSdfHGLcS2Bflpr8xvlbX0D7+i+TH64/WLFte0nPytpav8xtJH5b0iKRPyY9pd8j3wd/Iz0NSyyqq9wr59+Gjqncespv8R9XU+dBh8u+2f0h6i/z75XH5j1F3y4/R2el7yc+53idpiob284+VH5vrlM2QH0fXSdT5vbwf/biGnit9S/6dmlpWUb0VYt2rVe885Ch5Yj91PrS1/DM9WYP73t+Nf38pN/398h/Al1H3zkPKzmvKzlEOsYIk/hBmNqwvSdMzf8/Nlc3vZpl8Z5ne7WXJDzivlDfeneL0OXF5K8s7pavG6ctKWhj/niTpQfkXr+IHuCDz3vXlXzSSN/RLEtPfKO+wfyB+wJ+Vf8G9VH5iOLtB2Vz5iX2qzp2SpsZlv0OeXFlW3gm+s2RZRfXukfS7OH0HSSfFvz8i31mXif9fRf7lIUlbSXo68xlMknRZ/HtFSYskLZHY12ZLmpOYvmSM+z6tzyJOnyjvgD/ZoGx23AdSdZ6WtGNiPXaKZUXLKqp3h/yXkvz09UtisaSkZ0ra5SL5CUn+tUDeoclPv17+pfjZxOtz8naSKjujoKyszufkX34/Trx+EstS9S4tqPcT+RfEmYnXWfITiycSryfjNm+beM2RdH+M5QryTuUP4/8XSJpUUPaU/Mt7BfmX/Y2SNiwrk/RP+fGh7Tqx7GlJW8S/947rvFPFsq6S/5KXqjNf0hqZtnyzpL3a2ObH5cnFPWPM/yTvFF0vTzgsIT+2Lplp7wvi36myp+QnkfvJO5n7yo+tb5cnWVJlN0iaWbPO2+UJ4i3lx/+HJb0mrse18l8U69TZNq776vK2+4SkTWLZejG+E+WdiCckLR/LZsrbYJB3MlqJ/9b3ya8lTZWf1EyVdH/8e3ZJ2fPyjtIlmdcCeVv4T2L6JbEsVaeq7HlJf5F34k+MrydjnQdr1jlR3pZ/J+8AfSO+Hov/3lewzX+SJ8ZWyx5XE32UqzT4u3xBm2VnS3pz/PtmSZcnpu8gTzqk6tQpu0TStvHvG+SJgjp1NtDgPs/lktaPf18naWZmH1820w6z2/sLeZ9gPXki6slM2TW575qFqbK47jMysV05/r1Mrk43ym6UX4Eg+YnC0pnjSbvzK6t3jaQJ8e9bMjHMxyIbw0vkyQTJTzbmZ/7+Wlznm+X79U0FZQ9KOkh+gvmI/Pt2X0lLy4+vb+ti2Qz5Dzf/I/8+min/FXtKxfyml9SbLu/TfUR+kvag/ARsTkks7pafLM+Vn+B9RtKa8f2t/SnIf1FtxXpGfA2anvnuSvXxN1Nx/7+sbJb8uyFVZ4G8r9s6/re+q1erWI+iejfH2Nc+D8lsf/6cZ0HmvctI+ltmWdMT09eV9zVa32X5fv4jDcpulydUU3UeU/oc6o3yvkbRsorq3S7povh3nfOQJ1R8PvRINqaZeRSdo7S+y7t5HlJ2XlN2jjIzte7J7Wn3jU1f8gPrxvJM9cOStovTN5I3wG6WTY87w7vknbo94/SdY8CK5ve0PPOWrJfZlrszf18nPyBNlJ/gT8iULZSfwK0YP8SV4vSlNPhLZ6KkazPzuzE/vTW/XEyviv9OaFg2U9LNbda5puF6XFOwrEHbpYHO8NIa3JFbkInbupKuyJQtkmf+8/varZJuS0xfT+Un07XL5I12yIGg6fzaWNatielLyrOeqVisF2P4rty+OUF+UHlW8ReU3Gte3J/z06fIO/z/rYFOe/ZVVPZs/Jzr1GmVHSS/WiL/Kqq3SH5sSNV5Xv7r9c6511T5ZWmrFcTe5BnbS3KvpzX4S3ii/NLIP0halJtHtizfTnaJn+9OynTqc2VzNLjdtFMnVbaFvHO7Z41lZessyNVZQ358PzRRlt3mfNlX5Nn/6zRw/Dsv957sCU5Z2a3tlMm/G66tUydRNqvB/GaVlN1QUjY98/cMDXSMT8jVmSnvQF8oaes47fZMWy8qe6f8V5k3Z+Z1R9H0sjptlG0vPzn4WI1lJevEf9eN+9X3NJCAbmebXyFvy4fG97Wmz5R/V6+seDKeWeaCkrKiz+taDXS0p7dTp2bZNbllXVunTqLsyszfN8fXK5TrSObqzMiVPSz/dW9p+RWircTiLvKkTqpsjqR/xb8vkbRU/HtijPtaXSy7XLGdSjpP0orx76Uq5jdffgVCqt6Tkl4X//8nxe9hSb+UJ/pSsXhaA4nWK3IxHHScjNO2kv9qubCg7IHMdi0t6d3yX5kfkfRo5r3dKHtOfrl6q2wH+a+w92hwsqpwfmX1Ytnq8vb5lDL97aJYyK+QOTbG4ZI4zxXlx4j/SJoS39dKQOSnr6zB3+P5Zc6vWyZvkzMK6mSXdV9JWVv1NPADT93zkAUqPh9aIOlF8f8raiBBeb0GzlFemJ7ad1V+/lJZJj8mz6qqo+pzpcp6ue2qcx5Sej6kmBzMvaeoL7+Dcv3GXPlInocMWb/C97b7xqYv+eUTt8izcq+RH2hvjTv717pc9qi88Z4rv2z+R/KM1I3yS4KK5vcp+a8TqXpXyy9T+oK8oX5GftnvpbHuGfJLr34lv0zueA0kMu6SHwz/KunnGvjF7fj43t9JOirG6aS4zPz01mWWrV+xdlfMkGV28Fpl8i/TuQV1npZf0rRWjNmf4vRQsayieqfJD1Cvln+ZnhCnt35ZPF9+QnGppC/HspXkWea75B3BuZLeGstWlX9R3Bo/r+Pi6zx5R+W+xPRb5ZfXHSu/LHHN+NoxTpvboGxOnG+qzhz5r0H7yO85e1X8+2x5xrBoWUX1bpaf2B8maf/4Oky+n51QEItb5SfOv4t1Z8fXQ3Ha71qfZa69Hi/pwoK2PE9+qWeqbFGqTL6vPVCnTuvgLL8UtagstayL5ZfEpurMl7RLQdldknYo2eaXJqb/RX7/a376t+VJh51Lyibnpm8VP/vnCsoWaWgnrKpOq2z1XNna8hPSxQX1FiaWla2zYa7sxfLj2+KKbZ6Qm/4BeadmbqLO6oqXXBaUZTtuh+T3jVSZ/Nh9Q5068f/Zjtuebc4vWadVpoFfKnfITG+drLROiLMdwZOUO2GL0zeU9M/MZ/QH+WW1+V+UkmXyS1p/GMvW1cAJdXJ6h2UT5N+zl8g7S+0sK1knU76HPBG1d6KsaJsnyL+TL1XsiMuvnrtdntS4XQNX2SwnT9AWlS3WwFVM8zKf3ePyX6cGTY9lyTptlLWuCrte3m5WbGNZRXUmaOCqqyfjNra262/yk7dL4qs1feX4vtYVYrcrJv8z7WGa/Ptyblz2k/LbHzYoKLtI/p30rfg5XS5PBF8o6Wfy/le3yv4l7xucHF+3ya9muVqejC6a35Hyk5lUvU/EGP0jxv+x+P/p8jabisXX5bd7vi7G5EfyRPY3lTvu5vbn6TWnT5Z0V5fLZko6IDE9qPgkpmx+ZfWmK/HDSCy7NjFtovyKur/Jf21/UJ6gvCh+jo/K9/f89Hvl/atUH/8AefuqW3aTvP+VqvOIPAlyjLy/cqS8b/yNWFa0rKJ60+VXWNU9D/mlis+Hfh6X//MYmw/GGLdut8tPX1Xex/+a0v38JxuU/VnF5w3/UfocapmKZRXVOzJuV93zkHkqPh+6U9K/5fvCBfE1SwPH4/z0K+TnQt08Dyk7ryk7Rzmm6DiUfw37GAgpwQfjeszMFo9EWZP1yLxnHfkgkCY/4O8nvxdorrxB3isfa2AH+YndXPn9SZMlyczuCyGsIL//ba68UX9Efo/vTPkOvjiE8GJ5Z2n13PSlJb1W/iW3sfyyvwPN7JY4UMjn5F9Gdcp2ln8ZTk7UOUT+q+Pm8pOGL5jZ/SGEleUHsn0LllVUb315B3FS3K4jzOzJeA/lZvJGurn8144LY8wnyBv8svLOx602dNCnCRo6qOBV8XNKTZ8YP7c9MmX3yL/4T5bfv1Wn7Jz491sTdY7XwKBv2fU4U/7FVbQeZfXuSE03s5uKYpHdr+PnJzN7RA2FEDaRX5r1cKLsVfIBaR5O1JlgmUEsq+pk6t1tZvPbXY84UMzylhnAr1MhhL0lXW9mt+SmLy3p7Wb2+0SdDeUnJwsSZR+X/xp4RW76uvIv9S8nyj4p6Q1mtkeNOuvKO9NfNrOZubLJ8kTTDxP19pf0TjN7Z6LOtyX9yHKDB4UQllD8Ui7Y5mPlg6hdlJu+m6SfmNlLc9OXlV86/VBiXstK+ph8IMWncmUbSfp/kvZIlH1VfjL08Rp1NpL/UrZvfj8MIXxFfgL17Rp1NpQf479oQwcNmyK/BeyXiW1eJa779YmyYJkv8RDCWyW92sy+nHhvsiyEsE1c5y3M7CVV0zssW1N+v/12ZrZBJ3Vi2bLy7+Udzey1NbZ5DUnbmNk5+TqZ9ywjvzLpjoKyt8t/+Wy5xsyeCiHsKT8pPD03fTX5pdunJ+pUlR0k/y5quc98MObd5Ym/S2vUWUXSa83stMR2rSBpMzP7V276RPlJ7rOZyceaDxS4uqTvWxyoMh4rJqW+a/Jl8f/7y/sUk+TfhWeYD2zW1TJ5p/lNuennmw8+Vza/iUX14jZsliu7yuIgr6lYhBCmyo9hrTp3yz/33+f7OZk6RYMDf97M/regTlfLQgj7Wxy/pub8yupNNbO/JaaXDaJ8qpntmyqL5RPlx+bnQgiT5Fda3is/OU5NnyTv4z8v38dbffy75LdK7Fuz7EH5ye+jiTrfkF9qb/JkwK7yAeHvkv8YdFDBsorqzZWfkD6mGuchZpYdG6cVtxfOh0IIW8j75zfY4MEJi6avIE8wtM5rsv387eXtp07ZuvJbXlZM1HmZfJDT/DnU0vIrKN5XsKyyevvIb19o+zwk+MDRv5DftnCjpA+Z2ex4PrSfmf04Hhtf6Jeb2QOx7pDpwQdUrnuOUnYeUnZeU3iuUfadmDciCYSQHiW+dXDuapn8cus9c9NPN7PzK+a3a1G9NrZvJWnwCJchFI+aX1avbHq/CgUjgcZGv5sGx/B8K/iSjXVqj/jfryq+hMuePEAMo1Dy9IYmdZrMb6wjhp0raZO123GqLH5fvdhyT9wpmt5JWZEmdeoY7hj2u6btjrY8gBh2rtsxHG/xk+gbdkM7+00ofprVf1LTreTJWL1ownAvIIRwmHz01SAf8OTK+PepIYRzu1x2qfySsL/Ln6bw/fj3p0II/yyZ3z/lvwyl6v04hPDREMK5IYTr4uvcEMLhIYTfhRAekl+qcmUI4aEQwqnBR/KdI/9l5C3x9U1Jc0II74nvydc7M4RwVsH8poQQdg0h/Cy+78z4924xxrXLSqZPKtjeg0MISzSo9+kQwvdDCLNCCI+GEB6Jfx8RQvivEMIV8svOXoh7COGKEMLX5Ld7TJVfmrSMpF0kXRNCeH/JLndTzekKIXy9m2UVdY5ruKxkvdgWihRuszwDWbdeWQzLtqto3WvXiWWF29wkTsGfZFDkgpJ6H6xbp2J+xLCNOhXz63Z7bdImm7b/Jm25STseUmbuibgeX6+a3klZVjYeTeokykYthrn16HZ7rb3NHbT/orbcpB2X1isqG6Y4NTmuEcM2ysZ4DLv6fVJWRt+w87Ju92vK6nXQr/leCOEeSfeHEC4IfoWhgj/l6r789Nb84vnVgSGE9XLz+1BJ2ZEN6hwYz9f+O/iVwNmyr5Zs8+DtHO4rEEIIs+WXJeazLUvK7ztZtotls+XblL8kNsjvIy6cn5ktmVj3IL9v6tca+ii80+X3F/2XxUvFg1869S75PXKbWe5S6uCX898ov/Toj7l6s+QJjU0T8/uh/NaHkzX00R9ryO+BqlP23fh36lEiG8rvscpv7wHyS15uK1hWUb3fyy+v2jV3+c4B8nuO3mhm/87FaSd5UmH1/NUGIYQV5fduHaGhdpZf5pVvAEHSV8xspUQdhe4/4u8e+WWlQ4rkl0itXTC/onovlye/3pyY3yXyRFVqWd+Vj4eQKnuT/PPPK4vhV+Wfc2p+18lHns9bUX6PaL6srE6QfyHlt7dVdrb8MrS8sji1bh1Jze9X8kvRUmUHmNnyQwpC+LG8HZ+YqHOQ/LL45PzkA1KmyojhQJ3SGKbmF+fZ7Ud81m7LFXXKPpOitnyg/DLJfFsua8dBfttbqjPQ6HjYwXGyX2NYdDxs2l6btOXJ8nuf8225Kk5FbflAeaI+35ar2t2TGtqOW/WK2vJS8kvApyTqNI1TUVnZca3oWEgMBxvLMdxZPr5ZPoZd/z4pK6Nv2HZZ2TG0Sb+mrN7r5Oci+f2wUb9GkkIIi+RPvbkx+G2w35XfTvAT+dhOm2Wnm9kVofxR2Mmy4I8T/6Q86dNWnVj2sDwBcmVcr7+b2Wdj2bVmtm1qu/ImtfOmDj0vH7zhrtz0NeT383SzbLH8l+q87SvW4/kQwvYWn2meq7ekmX0sN/2eeKBaxTL3mce/Tw0hZE+ws+6V3w/3u+xE8/twQmYeQ+ZnZm/Jzyz4M4YXmdk2Ncu+JU+0nFpQZ8j2SroihPCMxWc9t1sv+HN+l24lD+J2PSDpeyGE/84nD2L5FcHvP0plt56X36u0onyQuKy3yPeBFyfqrRhCSF0aGyQt16DsxZKUKAvyAbaujn+3WPz/WmXLKqi3fvz3yIL1SMVC8vb9/+QJt/yy3lZQryyGKxSsX5C3raJ1l3y0/nbrBPmze/83V9ayWsmyiuK0gnygm9Q+tbR8TI9FibKPhRCuS0zfQr4vXpMo+3jJ/D5RsO7EcLCyGH682+21QZuc4rOr3f7LPpOitryBfAC7/GdS1o4l/0yKyoqOh43jNA5juELBOjZtr03a8tT4ntSyyuK0gtJt+U3y43+qTRa149bnVdheC8pOLFn3pnEqO4YWHdeKjoXEcHDZWI7hR+TtP/ldQ99w0LJGqm/YtM/TpF9TVm9neT/k7Yn5NenXBPmj1W+UJDP7YwhhlnxA+SXlP6gOmh78Sv3J8qe6PBdCmCbptyGEDczsM0Vl8jEtbjWzT7dbJ5Yta2b7S1II4RhJx4YQTpOPu5GKa5q1Odpi05f8HvZblR4l/itdLrtbPjpoaoTLT5TM7+NKj5h5hXyAktSj8C6TD5aSGuHyOvkVA6lR82eq/miajyv9SJAd5KN61y2bo+JHicwv2N59YlnRsorqzZQP6JJ9/vZqMR5zVTwS6EXyqx1+Jh+c5cvy5wPfFte/7oj/z6n4UX21y+K631tQ51lJ6zZYVrKe/AB2f0GdsicZLJAKnzzwnwYxLNuuonWfo9zjimrMb8jTDzqI0zOKj+NKlJU98WGx0o+7vFzSvJK4F82PGHYew2631yZtsmn7L/tMip5kcq4ST/yIZcl2XDa/YYrTeIzhcLTXWtvcxrKK4pRsyyp/kk1RO54S41TUXpNtOa77kKewdCFOdY9rTfc1YjhGYhjnV9RO6BsOLhuRvmHFdjU9rjU5hl5TEsMm/Zopcb9OPQFrvoY+unRtxadc5aZPVPWjwZ9QfARljTpDymL51+Xntckno6Rew34FgpmdF0LYWAWjxIcQvjsMZUUjXx5bVEfST1P1gt+j8j15huYxeXZmBfkl9ufKxzbIj5j/GfnlPLtLemWm7D3yJMGBiXo/jn+n5rerpGOCP6mhdWXDOvKG/uEGZQs8HOGmRJ13yy9pyW/vxbGsaFlF9VqPu/x78MESJR+5+kx549tRQwe2/KmZnRNvV9g1U/Y3+aVVL5GPcJv3QXkjSfmJvHE/mCi7skHZyfLHjqVcIs/gzk2UXVSyrKJ60+SXqqV8pmA5kj/rOLUcydtB3Rh+rWD9JH/sTqrsaPkBMqWojuTxLRqj5YSCetNUHKdvyA+2KW+RH8BTfim/5GxQeQjhbfLkVspa8i+elE+LGErqKIZHqLvttaz9F7XJk+WXD6eUtf+yzyTZls3szZljZ15RO5b8EuCiY0PR8bBpnMZjDIuOh0erWXtt0paPlo8UnlIWp6K2vLd8lPWUXyrRjiUphHCWitt/UVs+WtI/C+o0jVNR2TQVH9eKjoUSMcyaprEbw73V3e+TsjL6hoM12deOVvExtEm/pqzepyUNubI6qt2vkaQQwqXyH0qzV17fE0LYT37VgHLTp8qv8t7ZzP4epy+WdGAI4duSliwoe60y7aTNOq2y3czsvEzdb4UQ7lNxn2yIkXoKQ1DBEwm6XSZpeRWM3F8xv8lF9TLbUftReKGLT1QoSow0LSurE8uT29u0XhOh4AkNaB8xbF+T9lpWp5vtf6wghsODdtw5Yti+pu2OtjyAGHau2zEcb/Erw/GwfcO9HwZ/nKQs/Sjs5KPBY501zey2duvEsrXM7N4625EyEoMovkl+Gf4c+Um55JmljeSDU3y4i2XbyC8rOSM3/Y2S/iTpHQXzO03SO+W3LuTrfVOemMj/Sv4XSa/R0Ec/nhHn8x354Bz/kf8av7z8V/yvyDNQ+Xpnye/V2T0xv+PlYzsUJUYKkx9FZXFZRXXKHndZtqw6j9Y8Q9K/5FcU7CHP1pn8aoUz5Lcx/EB+H889MYZry2/n+KI8M7in/GqEVr1WNu3NuelnyLPMZds8EjE808xmNYjhmfKMdlkM87HIxzC7X3cSw9VLtqto3a1unViWerTqGfGqprpxag3WtJf89qBsWau9vj7GJtteD5ePm5JPPN4vf2pIqs6PJR1aMr+liGHHMXxM3W2vTdrkfXXrlH0mKm7L/5IPJrWc2m/HZ8i/dw8pKCs8HnYQp/EYw+TxUM3ba5NtvrNBnaK2/A/5lYGvU/vt+Er5lYhN2vLPJW3X5TjVOq6VHQuJYd/E8Ir4904F86v9fULfsPO+YQd9ntr9mpJ6Z8n3m271a0Z0P1SX+zVmNkttGokEwixJb7b0EwlulrRJF8tul/Ss5Qb6C34p/AMV81vN0iP+z5YH9lQNfrrAYfKnAXxaQ59W8C75uAr5Jy28S9Ix8ntQTsrV+5V8Z3pvYn7bSFpV6QTHRfKERJ2yveLfpyXqXC2/nCe/vfvG7d2uYFlF9T4n6RH5pVb5JzdsIe+gnZS7KuID8jEPip7QcIGk/0nU+0d822tt6BMf3itPwoyXGB6g8qdcNInhgfJ7uFLbdb98QNJ82aHx7x/XqLOvfHCfJ5R+4sfy8hOBOnEqe7pIWXv9hvwS4XzicWdJR0n6eqLOz+UJztT8vi+/PJAYNo/ht+XHym6117L2X9QmPxbj9/sadao+k6K2fK2ku81sR2VUtOMDJH1B3klMlRUdD5vGaTzGsOh42LS9NmnL0yStLB9ErU6citry6Sp+ulRRO95Ifs/vN5Vur0Vt+VfyDux/dzFORWVlx7WiYyEx7J8Ylj3lrMn3CX1Dddw3bNrnadKvKat3lKSH5U866Ua/ZiT3w273a/aVdKqZHaF2WJuDJTR9xeBOSkxfMga5m2WzJd2emD65jflNLqm3RMGykoNNSHqmJB7Jsji/2UV1JK2QmL5iw7I5Sg+iuGLJ9i7ZxrLajpO8odSOU0UMb5F0CzEc1hiWbVeddS+rs2TJ+oWRjpP8fsH89DskzWo4P2LYeQzL2lCqrKq9ls0vFadbJN1Ws07lZ1JQNqesTXbwmXQ7TuMxhl1trw22uXRZDeNU1g+Zkpi+fpMYDlecan4mZcdCYtgnMYzzK+yvi75hO/tat/uGjfs8ZftTg/2w8blcD+yH3e7XLFm0fqnXJA2/EyRdFUI4Vf6UBMkv79hXnnnsZtmL5I9W+Vlm+rryjMsZJfM7Q9K1IYQLEvUeUfrxj09JWi2EMMHMnpek4I8efJekJ4MP2HhSblkHxLJ3SfpTrl5o/Z2Y32IVP9JQDcpCa3kFdVLbu0Yby0rVK3u05qIQwhflmc4HpRfuyfqApAdCCGfLs4XZGL4/lqXqBf8zrJaY37MV604M24th0XZZQdkL+3aNOlWPVn2+oF5ZnJ4raHdV7XWR0o9kvUrSriGEHRN1HiiZ38KSbSaG7cVwkbrfXuu2ySXksapTp+ozKWrLD0naJISwj9pvxx+QfyZFZUXHw07iNB5j2M322qQtL6n04HBVcSpqyw9J2qigTRa143vlcS9qr0VteVX5qN+pdW8ap6KysuNa0bGQGA42lmMYZ104P/qGI983bNrnadKvKau3SNLyDc7lemE/7Ha/Zo1MeaWRGkRxcw29t/9MM7up22XyS2J21dB7Ph6rmN+KqXrypwQcI8/0ZJMLm8qDv7nicz3lTx24RD4i6es1+P6Se+T32lwkv9zsdbl6/5bvCDsm5nel/D7MVILj4jivOmV7xWX9KVHn9Lje+e3dKJbtVbCsonpbSHpavlO2GlvryQ2Hy++n2kN+T5XkI9CeKX/yReoJDWfK7+06PFHv/Lhduybmd5f8ci9i2DyGV8nvdUtt14nyUXrzZVvFv2fWqLORpB/Kv8xST/z4tfzWoTpx+rb8KSH5dlfVXleSj4+STzzuJ7/3eKlEnZPjslLzuztuGzFsHsNF8lucutVey9r/6Uq3yW00MN5OnfZf9pmUteWr5fFttx2fKX/s7cEFZUXHw6ZxGo8xLDoeNm2vTdqy5Jfs3lAzTkVt+e9xvV+j9tvxvvL95RGl22tRW75Nfn9u3Vg0KSs7rhUdC4lh/8TwnPj3WxPza/J9Qt9w8Pya9A2b9nma9GvK6i2UNE/+fdSNfs1I7ofd7tdsJOkTlnk6Q5kRSSCMdTEblR8oo/X4R4WGTx0oqpeaXpTgiImR2mXx76I6hdtbsayyeqtnp1vuyQ0jgRh2rmL9kmXyLGitOpm2ldzmTuJUt72WJR7bqZ+YHzHsPIbdbq+126T8fsva7Tiufy+05W7HaTzGsKvttck2dxqnOm25F46FHZbVPhbGcmLY3zGkb9ihbu9rKjmGxuV1fT+kXzMQp7bWd7gTCCGE5eUjga4t6RwzOyVT9nP54BVdKQshrCPPujwg6VxJPzCzZ2PZXyRdXzC/k+WXAq6VqHe6me1Zsm2rWu4RGiGEreSXgqwt6SIzuytT9iFJfyyo90pJD6XmZ2bXpdZhrAghLNGKaWbaKpJWkcf9CjN7OlP2Fnk2b21J55rZ5Zmyr8pjmKr3Yfm91fnpg555OhaNxxgWbbOZPVy3jvy+r9rt1cxOKFjOrkV15AfjWvMbLsSw99Rpy8EHWfqh/BeWOu14N/kVHsmy8XQ87JcYjlBbPlh+SXKtdjcW2nKT+JXVEzFsTRsLMTxS0k115zcW0Dd8YVrT/XCKpInd6tfE8v7fD63NwRKavuSXVhwhf3TGmfH/L4plj3WzTNKFkubKH//yE0mXS1o51nm8ZH5PyC9TTNWbJX/0xt2SjpO0Ypz+bvmBb4akGyVtn9nmB+Qjlh4tv8Tsk5my2+WPrhpUr2J+18svk7lUfonLEpmy8+uWyQ8c9xTUuTi1vbFsRsmykvUk7RK362H5pTRTMnXulg/Mcrrio6gyZQ9L+q38cqRrJB1VVU8+cuvCgvkRw85jeFPJdl1fsO5byccLabtOpt3dU7DNyfWoiFOy3bXRXmdI+q58tOv9MtO/E+eXqlM2P2LYeQxrt2WVt9ey9l/UJteRX6JYt/2XfSZFbfIX8id3fFpttuM2ypIx7CBO4zGGRW2oaXut3Zbjsp5uEKeifsh3JD2pGu04ll2j4vaabMsV6940TkXH0LLjWtkxmRj2QQwr5kffcBT6hhX7WtkxtHa/puIY2vRcboZGeT9Ul/s1sezK7LaUvdp6UycvSTNy//+KfNCXlSXN73LZ9ZKuzUx/b9whNqw5v2y9p+T3mK0g6fOZ6TMkXR/fv4P8UZB7xf8vUHziQ6x3jqQfxv/Pl7RGvl7F/MoSHLXLVJ5oSW5vG8sqitNViiOtS9pbfs/NTpk4LRf/niK/R/VTrbLM5zFJvpOfJk8UJevJP/+ZBfMjhp3HsGy7itb9n5JurVMnlj0taYuCbW4Sp2S7a6O9Pq50svKFY02iTtn8iGHnMex2e23SJpu2/7LPpKhNXidpep123MaxodtxGo8x7HZ7rb3NFcsqi1NRP+T6TJxWUBvtuI32miwbpjg1Oa413deI4RiJYcX86BuOQt+wg2No7X5NxTF0hpqdyz2uUd4P1eV+TSyb3to3ql4jkUCYJWlCbtoH4go/2+WyhZLuyk1/g3xHLJvfM5KWKqqXm75L3PFu1eBkxRryrNOhyjTOWDZR0vGS/iBpYa6sVe++kvmVJTialN2k9hMtre3dqeayWvXm5Ja1hTy7uWciTstJOk/+XNZBcYrlX5cnfRYV1HtYmYRVbn75ZRHDzmNYtl1F695OnVRZdpu7Ead222u+rJV4nJ1bVrZOPrZl7Z8Y1o9hk7Zcp7220ybz6960/bfTlh/V0ER8VTtOtdd2jofditN4jGG322s723xHjWW105YfUHGbLGrHKyfK2mnLj0u6cZjj1M5xrVv7GjHs3Rg+kYtTp98n9A077xt2q8/T6X54l5qdy/XCftjtfs1O2flVvdp6UycvSd+X9IbE9N3kX+rdLPt/ku5JTN9GfslN0fzmSdq5oN6Tkibnpm8lzzA9lpv+Ykl/lY8snZrft+UDg2yYqPe4hjbc1vyeV0mCo0HZIkn3l9RJbe8cSc9VLCtVb6GkR3PT15Zn/Z6TtHWubJJ8xOHnJe2WiOGHY1mq3v2SFhfMz4hhV2JYtl2pskWJda+q0ypbvWCbFzeI02Kl21077TWVeHxS0gMldcrmRww7j2G322vdNrlI0iM161R9JkVt+Xbl2qRVt+NWey0r63acxmMMu91e627zAklPNohTUVt+WIlnmKu8Hd8o/yW5rL2myh6U9PwwxClVVnVca7KvEcOxE8M5+Tjl5kff0Ea8b9hJn6duv6as3tOSnkrsg037NSO5H3a7XzNHue/ksldbb+rkJemVioM1DneZ/LFgKzeYX1m9/RUvj8lN31XS7xLTl5B0YP6Dy5S/UdJGiemvkPTZgvn9qmBn3EaeQatb9r/y0TZTda4v2N515Y93KVpWUb395c/4zU+fLH+UzGoFcdqjZJ9aK1UvTn9bQZ0fEcOOYzitZLsuLij7pKQzatZZV9LZkl5esM2/axCnnxS0u6r2eqzSice9JN1aUGfjkvl9nBh2HMNpXW6vZe2/qE1+U9JZNetUfSbJtix/XvOrC2KRbMexbI+SsqLjYdM4jccYTutye23Slg+U9H8N4lTUlleU9IGC7S1qx7vJO6VF7TXZluXHmrd3OU5FZWXHtaJjITHskxjKTwg3KJjfNNE3zJaNVN+waZ+nSb+mrN6rJR2ZmN60XzOS+2G3+zXrSvp50b6Rf03Q8Hu/pGtCCKeGED4QH6ExXGXrSvpDCOHSEMK0EMKOIYTQxvzK6k2RZ3nyPivpihDCptmJ5qN7fkzSqSGEg+Ponlmfl/T2fD354BpWML9z5M95Vq5sunynq1Umvzxnt4I6pyixvWY2V9KPS5aVrCdpqqRfhxBenKvzH3k27MshhN1CCEvl6n00hHBFCOGIEMLUEMKkTNmZBfXOlPTGgvldUbLu0+qWaXzG8JmS7bqoYN1fLI9h23Vi2b2SNijY5pkFy5qq4jhtrES7a6O9/kqeic77iqQbCur8tmR+k1PrTgxrxfAWdbe9JutUtMmb5b82tF2njc+kqC3/QtKRNdux5JekFpUlj4dqHqeysn6NYfJ4qObttXZblrSa/MrLtuuUtWX5PbV71mnH5qOvP67i9lrUlqdo4Hns+XVvGqeiY+hUFR/XksdCYjjEVI3dGF4i6ahufZ/QN+y8b9hBn6d2v6biGPp1Sfd0q18zkvuhutyvMbO5ZvaRxHKShv0xji8syD+cN8t/uZ8sD+R58ntGXtrlspmSXicP7A7ycRjOk49KuWLJ/JaRN7psvcfk97RsEud7rnwEzxfF9+0mPwj+O87nIjN7Ou4crfK15IOCnCvvNL0uUe86STun5ifpE3F9l5DvsOfKR8q0EMJhdcskfbGkzj4xPi/Pbq/5c0PLlpWsF7flzZJeLz/IXCDpPDObGQ9ar4nbvIt8RO7z5Y+VmR0PUlNj/VfLBws5T/7lsl6i3gXyDtWQ+cl/7SSGncVwm5LtKlr3N9WtE8t2LNnmJnFaXc3a6zslbS+/X/u8OL8HpBce/ZOq83f5fXSpslXlVyERw+Yx3E5+nO5We23SJg+qW6eNz6SwLcvb7VS1347PlV+2XzS/5PGwgziNxxgmj4dq3l5rb7OkTevWqWrL8mNUrXYsNWrL8+WjiG/ZxTg1Oa413deI4diK4Z0a6Ht39H1C37DzvmEHfZ7a/ZqKY+iDKtgHm/ZrpJHZD9Xlfo2ZPaYaRiyBMGihISwt3wHfLOmVZrbdMJdtHqe/ycx2badOql4IYRv5h/4m+eAXF8l3nKslZXfOBfIP4/txPktI+q9Yd6qkeWb21hDChFQ9+WUpqek/09AERysxMr9B2T/lO9CQOmb2YMn2zipaVkW92zRwYNhK0rXyRvf7GKc1NdDgNpI/a/aQzOexfqy7m/xeph3K6qWmSzqMGHYWwzg9uX5mdmXJuj9bt04sWzmzzVtKmt7a5jbjlK+TbHdl7VXS51SQeDSzxUVtvGh+sf0Tww5iKGlfdbG9ltQpa5P/kCela7XjxGdSqy3XbcdFZSo+HjaK03iMYdnxUM3ba+22LL9/tUn7L2zLTdpxjFPdtvzVYYhTk+Na02MoMRxDMezi9wl9wy70DTvo89Tu11QcQ/+oLvdriup1eT/sdr/mPDO7UlWszXsdOnlJmqA42ISkJSVtK2mlgvceUjKfojobybNBe1asx7qSVoh/T5E/yuNlmfLt5L/M7C5p04p5LR+XeVyibBVJ7ympu1bB9GS9kumbx533/G6UVdQp296m9V4h6Ssl+0zyntXWflSnXsl0Yth5DMvWL1nWpE7VNncQp1rtVdLSkt4iv3/z6nbqVJURw67EsNvttXabbNqO24hvYVuu247LyoYhTuMxhl1tr022ucM4FbblJu04Va9inl2PU0VZ7WMhMeyvGKami75h2/VKpnd1X2u6P3VQr+v9mpHYDzvYd0vjlH8N+xUIIYQ95ffoPS9/JuWX5c+g3ESeBbkp+3ZJX5KPB/AGM3tLnMfmkk6XX4oR5CO07mZmD4cQ3ifpa/JfMQ6UZ3D+n6RTzOyFeYcQDpf0Ufl9H/8rH4vgMvljKy6J/z4u35Euk/8i8qyk90laVj6Y0lpxdvdKOtPMZhVs8//IG9Ta8suFfpspO9YyWb9cvZPll6r91czuzEz/kHwcBJnZAyGEVeVZq1vM7MbEfL5jZl9OTF9OfonO3ZIetvjhhxB2kSd1bpLH+AIzW1iwjq+V9KCZ3RJCeLV8cMpZZnZ2nP9u8kvqFssv7blAfsn2nhocv9PN7PzUMuJyfiPPhq0lv7zmB+b3JCmEcLqZ7ZmoM1HS3+LrPDO7LFP2Vfl9sMRQHcXwAklmZlfFdrmbpJvN7JzEvE42s/fnpq0vv9ztJnlm9CEzWxhCCPL7oVsxfJF8cKC7E/NdUp6lvc/MLgoh7C/pVfLM6oXyBGA2fr+RZ5IPlCcI18zGUNIJrbgklnWumb05VVYkhHCB/N60ZPuX9EsRw1JtxPBbUvO2nGnHt8tj+GzdttykHZvZ8yGEXVWjLYcQ1pF/R92vNttxLPu5/Oq4tdXB8bCNY+F4jmFbx8NUO47TO2rLFe34uBi7d6gLbblJO471ytryHyV9r+mxME5vJ4YvkXRYtl+VqU8M+zyGIYTl5b8yX65h+D6J0+kbdtCvidNb++Fjkv7V5X5N0X54qqR9NDL9mmHdD7vxnVxre2z4EwjT5Zd3LC2/12L72DjWk2/kH+WPvQixyqclHS3po2a2ZpzH2ZKOMbNzQwg7SPqbmS0Ty66SJxMeCSHMiMv5o3yHeFo+WMSp8hE4t5OPc3CnfCTMeSGEZeUJiXXj/9eXdJSZ7RVCeKOkn8o/iFM1MFjN2vKd9FQzOyKxzfPlA6JcIelD8kTE/ma2KIRwrZltm6jzHfnAjP8n6e2Sjjazn8SyufKdPchHVv2AfHCMV8d1yidh3id/tMpUM9sqzuM18oF4bov13mt+mc8X5A3nHPkYDFMl/Ud+UDlFnqVqXYZztPwSmEnyS2NeH9+3c4zR6vKxHHaRN5AJ8stibo5xzMbv/fJ7roYciOM23CvfF66Qf8G8Qj7a8CMhhOvieub9SJ49+3KMwd/N7LPEsGsxvC8ub5L8JHNHeaf8jfL7Fefklr+L/FF9V5nZ7iGEPeRt+2/yg/qykjY2s/khhO/Jn097uvz+sPfK2+VtMYZ/MLN5cT1+E9dhGXnSbzlJp8nHCllHPjruW+QH6sfln8398i+Lk3IxPEDSBvLEZSqGrUsDW1+0h5nfT7etfP/IfwkG+eVkP1K6/RPDzmPYpC3PlX9vHJprxxvFeb8irlNbbblhO27dp7xy3O522/Jp8ssTd1H77TjE+Z0hv1ey3ePhXvJLX2/KzKfqWDheY1jUlj8t6SENtOVWO75Y3v9ZI9bvuC2XtOPXS9osxv0far8tf07+K1S+LRe247gtN2hoO27VS7ZlSYfL7+FtJS3bORY2jeEJ8se4XaP2j4XEsH9i+IMYm/eqO98n9A077xuW7Yf7S/qkmR3XpX5N2X74ibjM76oL/Zq4HiO1H3a1X5NY33LWxmUKnbwkTc/8fUOu7HpJf4jBWiZOuz3+e21qHvH/8xUv9ZDvpEu16ki6MfO+HSQdFYP/dJw2Uf7lPiHzvoWZvyfmlr1I0hKJ7XoifthP5F5PelgHvfcr8qsaVi6o05rXc/H9K8QP+ofx/wvkDWJl+dUbq8fpK8oHA/m1fGc9IL7mxX/vzKzDJZK2jX/fonh5jfzXlaXj35PislaU9BH5wBsPypMaO2sg0bOMPEPY+syWkD+PtvX/VRQvj5Enay5PxC/In3t6u6Q7Mq/W//PPNn5vXP6GJfWeUXx2cNyW4+QHjxcRw67FcGJc9yckLR/ft3Qs+7X8wNQ6QN0v/+LYOb7vcknrZ7Yv2+6u0eA2uUADX5DHx8/jvPiZ3JBZvwclTcwcT66Lfy8jP7BKfuvSwnz8Mssy+ZfZJYnXYnkmfQX5VUut+C2Wt/VUnXzcs+2fGHYnhnXb8p2SDki04w0kLcgsp922fIfqt+Otssuq0ZYXKfNMdLXXjge1f7V/PLxH0qOJ+JUdC8dzDFNteXrcnqka3I53ljQnM79utOW75SOW59txaK1fnbYsb5PzVaMdt9H+i9ryTfI+W51jYaMYxs9kZiJ+ZcdCYtg/MXxSg49RnX6flB0P6Rt2vh/eImlmzWNh0/3wduXOMTPLKmuTvbAf3qnu9mt2TsWh6NX2G5u+5Aed1gFoh8z0iZkPe48YxL01kEB4XP7YkLNioJbJ1L0jfljfknRM3PG+Id9xP1/QmM6VZ2fOkGdcfiXpPXEHvCP++x75c0SPyuxkiyStl5jnvSp+hvmzyuzwcdoH4jo/p/QzVmdJujsXn+PlCZbsjjAzV2+mPGv3W0lrthpE/DebCLkm11Bvin+fJ2nF+PdSynXO5FnPQ+XPqH02877HMjvkRPkBrnVFy9KKDVKeMb0tsb07xNiuWxLDpXLT3iB/vupzqXryTOzduWlfj/tW9kuRGHYew+m598yQ9Bl59nnrVgxz8bsyV+cJSa+Lf/9JsZ3JD6Dzc+9dQn5Z/Slx3ZeUHwCfVBwbRZ6tvTn+vaIy96DJOyPv0uAvognyK5XmS3ppQQyfyf1/F/kJ/W3KJCtrtP/sSQwxbBbDRXXbsgracfz/U4pj4aj9tjxffvLWdjuO/18o/9Wl7bYctznfJkvbcSuGiWmlx0P5yehD+fjFf4lhcQyz6zdB3j8Y1I4TMexGW35c3j/Kt+OlYpxeVLMtz5U0o2Y73kneIS1q/0VteYGku/Lxi/+focSxsIMYztTg/bydYyEx7JMYKte/zsSv0fdJIob0DQemdbwfyq/AmJPYB5v2awr3Q/lVGHMT+2DTfs2I7YdF+2D8f5Pv5H/l16/s1dabOnnJH3OxVGL6FPllPq3/Lyu/vOMf8f87517LxemrSfq4fLTLj0n6oXzAisMkfa5kPSZJ2k9+68Ek+aVax8gv/5os6ZD4/49oIEu1tDzjc6s8AXFcfJ0n/5Xm0IJl/Vs+hkN++m6x3g6Jsr9I+m1i+rfl2awl4v/XzpQtpYEs3SvkGajPK2ZG485/nfxXxSczO9DL4w5+cnzdJulEeZbqzpIY/kzSpZKuip/VWfIM2gXyRNH58f+XSvpyrDM1rsdN8X0XyBvRFZKOkPTygmX9SYlsmPz+qFmpevIM3bGJ6R8mhl2J4fMayIJnD7aTFQ9k8ku//iBvS61LslpX5jwjaY34viXjOlwiv6TsLPmX5iUxDnNKYvhF+cHzLvlB76+Sfi7pPkkPxL9vlvTB+P5V5W3yd/LO9uz4eihOO0TSJgXLukPS5Ny0reQZ9McK6pym4vaf/SWBGDaPYa22rOJ2PEH+pT9TNdqy/Kq5K1WvHa8U5/1v1WjL8s7Xj+q041jeur2v9vEwH7+KY+F4jWHp8VC5dhzLutqW43bdoaHt+Hr5VYzXqV5bvkzx5LFGO54Tt6eo/Re15ZsVf4RJxS91LOwghvMlvb7msZAY9kkMJX1f0tcT0xt9n1QcD+kbdr4fbiA/Ae5Wv6ZsP9w27nPd6teM2H5Ysg82+k6OddcrKsu/RuUxjmNN8MfL7KDBg5RcZU3uGSlextKSZGYLEmXby7N6z+WmryVpMzO7KP4/yHf4V5rZe+M4E1n3mdmzIYRV5Aeep+UDbkySX7p6vjxD+LeS9Xylr6ZdEULYUH5fzVz5uBO7yUf4nGlmF8b3T5BnCFdUJn6WeV7qSAghrCvffmLYUAjhRWa2KDF9FfmB//rMtLfKR+VN3YOnEMIK8rj/K4SwmQbH8CpJG5nZ7JJ1WVOSzOy+OK83yGP4tPxetxvM7OaCuivHuo+0sc37y7PlV+Smryvpa2b2kap55OoRw4HpTWNYuy3LO15Z2Xb8WvmVaW9SjbbctB2b3++4unr8eFjzWDgeY9hWW65qx/E9K6hhWy5qx+aPK9tCXWrLvXwsjO9ZQcUxfNzMbimpSww1bmNI37BDw7Ufyq+w6kq/pp39kH5NPSQQOhBCWM7MnkpM37TkIPlBMztx+Neu91XE6Y2tg2Si7Otm9q3hXbuxgRh2riJOtNc2EMPONWnLtOPBiGHnSuJEO24TMewcMewMfcPO0a8pRwKhAyGEuWa2brvTq8rGm6ZxIoYDiGHnOojhcWZ20PCu3dhADDvXJIa048GIYeca9mtoxxnEsHPEsDP0DTtHv6bcpNFYaAhh9aJLbMrKRnJZrbIQwmcLZr2XpJeEEH6cryppreCPQhkyW/kYDuNGIj4vFElaI4RwZkHZOiGEJwrKlu7W+o0FxLBzBTGSPBZrl7XXEMJKBWVv6db6jQXEsHMN2/KbJU1KtOVx144lYtgNJW15qqTlEm2ZdpxDDDtHDDtD37Bz9Gs6YG0OltDNlzIjRw53Wafzkw9s8d/ypzxkX4vkA1gckHg9L2lrSevlXlPk96jkl3VQwTokp8eybRuWrV5neofL2lY+sMdBJXF6q4YOmDlVPrjKkKdVxPkOGSVU0rSC9yanE8OuxfBtdcs6iEWTZb0t/vtYRZyK2qup+FFI+VF4jytZv7IyYth5DGvHo6K91m7L7axDw7b8oKR5BfNtux23UdZku4hhoq20O73pvtvBsqra8qOSHum0Hcdl1G7L7ax7t2LYwbKIYR/EsCK29A0HT5tW8N7k9OHYDyti0Xg/LNkHW3HaeizthxX7WqP9sLBO3QrdeKngmZvDUdbp/OSPZHlFovxiSQ8W1H1S0msKylJPWhiW5EedsuFaVozTqwrK50vapaDsLiWeVhHLvjfa20UMey9OZdPlT1EpitMDJe31CRU/Cin/OJ4xv68Rw+GdX5O2LH8Sz/SCOm23416JEzEc/WUVtWX5o6NnFNRtux33S5yIYf/GcCzFqaisybEwlvVk33CUYjjs/ZqR3K7hiFPRa1RuYZA/RqNJ2dkNypouq1X2QXkmNG9vScunKprZi4tmamb7JyaHgrcXTR+OsuFa1t7yqziGMLNliiqa2XolZYfVWA9imC4bzRiO+GdiZm8uqmhmq5fM90vyEY7nJsq+n/v/QyXzKSsjhgPGcgzbqVO7LZvZVyV9taCsTjtuWtZrx1Bi2OGyitqymR1YUrdOO5aateWeilNZGTHsfH6jHMNuf5+UldE37LxsWJY1Qv0aaeT2w+GIU1rdjAOv7r+UeeZnO9Nj2Z4Nyw6pM73DZRWWDUMMJ9SZTgy7FsNkFrusrINYNFlWYZ1eeRHDrsSwdjwq2mvtttzr7biNsibbRQwHl9VuQ91uy03aeK+8mq57w/bfdFnEsP9jWDsWsYy+Yef7RnK7ut2vqSrrhVcv9GvKXjyFAQAAAAAAVJow2isAAAAAAAB634gkEEIIkzJ/LxdC2K71+IuyssR8VilZxiqdLKvOepSsQ+H9MiGEt9WZVz+riNO2JWV9/1zVdhHDzlXEifbaBmLYuSZtmXY8GDHsXEmcaMdtIoadI4adoW/YOfo1bRqBezg+IB+EcLb8Wcy3S/qrpLsl/ayk7Aj54zD+KWkbSTdKuk3SPZIOLyh7VNJ/GiyrrGy/xDZ1MvrxkpLeL+kN8f/7SzpG0qHyARvz0z8uaYk4bdW4vVtJWi43/8KyWL6ipOVrTG+0rKr1aDdOVWWSNpD0eUk/knSUpIPlg1omp8c6QdKOkt4RXztKL9zGU1gWy1eTPzZnW2Uef1MyvdGyqtajyzHcVb7vnxlfP5O0W9H0ina+ad2yov2jjbImyxoyvYMYTquIxderyhTbdK5slaqyJq8my2p3HTqNYdzXDpQ0JVf+oYqyCYr3X8qPqdtKWin+v7AsN58h01JlRfPrxjo0jaEGvk+CpHdLelf8+/WSfizpkLgOhWWJeTa5f3f3hmVNllVW1u3Rqi+uWyZpufg5r9DO9Lr7YafLamM9msSp1Y5XyU1/b9zXDiop+5gGf8fuIulz8j7YkkVliXXYSNI7JW1eUvbyJsuqsx5diOFeGjh+rCrpZEnXS/qdpA8XlJ2n4jG0tipZZnIfKCurmF+jsmGI4VGSXp0oT07PlK/b2m75I/r2lvSyNsomZeaxnKTt5N8NyekdLquwrEac2jlHWUnS1+M+FyR9RdJfJP1E0ncS038gacVYd7u4H++uXJ+roix53lA0vcNlFZZ1IYbTMn/vIj+HO0PSafJz2o2Kpsc6Tc8bkuchZWVl82v3NexjIIQQro8Be7GkmZK2MbPbQgirSbpT0jolZdtKWkG+k77VzK4IIWwm6RpJr0iUzZa0QNKeDZZVVHahmW2V26bpZrZNYluT07NlIYTfSJokaRlJj8sPLqdJmibv8N2Qm/76uJ3LyQ8a60qaLuklkv4u6Vh5o06VfVfeyPeI9e+Nq/OH+J7dc9NPiMs8qsGyyso+ZWb/qROnihgeKn9+6z8kvSUu63H5ycbd8oaZnb5X3LaDJc3JbO/a8gb9C/lBMVX2v/Ik2ORc2TPx7yVy0x+Xf7l/tsGyysoOMbML6sSprCyEcLSkjeO63pNZ1nfj31/KTX+/pDlm9qmC+c41s3XrlDWp081ldRDDa82sLENdtn4PSnpW0lLyRwgdZGZ3xrLZ8uPCoLIQwpaSrpAnSM+VdJiZPRbrXC/paUlrJcpmyY9pdZa1i6Tz5Y8oytcZst2dxFDe+X1NXM7bJR1tZj+J5Q/IE7qpstvkx63n5W36y5KekrSJpF9K+kiibEtJi+J2fUj+WL8N5CcI/y3pM7FOvuwYeVvOz+/lkibKR8Budx02kfQxMzur0xhm2vGx8uPsknHbXiRP+r1V0uYxhqmyNSWdnp2lvM1fFv//99z078QYnpWr81N5QmJHSf8uKHu7/GSnzrJ2zkzPl8nMjkrFQwltxPC6fJH82HiLpJfKj8epsjXNrHXl42sk/Vb+Q8Z2kvYxs3Ny0zeSdImZvT/W2Vz+GSwR53uemR1cUHa1me1dc1kzzextiTobSfqomZ1TJ04Fsb3WzLbNHhtCCF+V9F9xeW+T9FozWy1R9iP5Y60PCSF8Qf49fY78s99K3rl/LFG2sfzR2g+HEN4n6WvyvsCO8n38VYmy90j6hpl9v+ayysquNrMvdTGGN5nZ5nHa7+TH/D9IeoOkY8xsuUTZXPkx6EhJp5jZTZn5Lpb/GHZqouw5SX+TdIqkP5nZ41VlFfNrVFYQj05iOE/+iMJV5YmXU8xsetH0WPdwSR+Vfz/8r/wHqMsk7ST/oXKLgrLrJL1J/uPjp+THuzskbS0/5t6fm76x/EfPnRosq6zs+OzxsAt9w3Pkx+vlJW0W//69vA8tSRflpr9R0uvkfYnH5edml8l/nHxW/h16eEHZt+Tfj1M0+Lxhhvy8Zx0NPZ/4faxXd1llZe8zs7u7EMPWfvhdSavLf4jeU/75zZb3NWbJH1OanX6I/Fx2P9U7N9hc3v+Thp6HHC3p0xp67vK4ys9RBp1rlLIa2YYmL2We5SrpvlzZgjbL8s8Kn58qk+90MzpcVr7susQ2fbtgW8t+IdkhOz95EuFBSRNb0+MrPz3EHWST1nwknRT//oj84FVU9pCkqfH/75D0Q0nLyhMmZyWmfzsuu8myysr+WCNOe5aUrR3/vT4Tn2Uk/S3+fbPis75z09eVf8lOScxzfflBuahsoaQdE2Wz5SfU+ek7dbCssrJZXY7h7ILyou0K8gPPjxOvn8R1T5VdGuPx2dzrc/LnFOent8oWNljWzIKyn0h6omacykbunS4/IUu9npRkFWVbxPnsLT+A7xT//3SqTN7puFX+hfp5+RVXG8b3PSW/aiRVlpxfxbKuau1riTrTuxzD6xV/qYnrf46kH8b/Lygpmy//cl4/xrV13FmvpGxGjM0rJT2s+GxneZL6SfnJcarsqYL53RDnWWcd1pOfdNT53kjGV5ljYfx3CfkxeMn4/0mK32sFZYvlHemvS/pGfD0mbz83JKZ/I9b5i7wjeWJ8PRn/fb6k7NkGy1pUUOcb8hPBbsbwTEm/lrRp/IymyBPR60m6sKTshsy8LpG0bWbfuDoxfQNJT2fqnK34S7b8O/OpNsuaLCtfltoPi+JU2o7zxwZ50m/ZzL63oKDsBg3sv1dLWjqzfy7M1Ckru0rSyvHvZUrKbtRA36vpsvJlqb5hJzG8JTPtmtx7FqbK5MfRmyX9j/w7Yqb8JGlKLHtZQdn18uTOb+THhjMk7Stp6ZKyGSXzK1tWYVnN9tr2fig/Wf9a/Nxvlp/Mb5yY/g35d9zSklaWH7NWjfNYVt4PKStbRQPH+db37qw4//z01dqYX5OyG3Kx6LRvOCP+GyTdmymfEV+Dpsey+Zl1Wl/Sn+Pfb4wxKCp7XOnzhtvlCdX89I/IvweaLKus7IIacWpnP7w+M22SpMsyx6EbEtNXVLPzhpsk3ZGYvpO8D5U6d6k6R5mVn164ve2+selL/uX8XXn252J5pvTV8ob7UEnZI/Ks4BfkJ9afkf/KdkDc6VJl18q/3Osuq6zs/C7H4wZ5dnJF+YGgdVnTjfIDT376Usp8ecRp2cvQ65RdE/+dKenm/PQG82u3rO0dss0YXi/pRTbQ8K7OTL8xPz3+f5Eyl5Vlpi8pv5qgsKxgHeZIurWgrHR+DcuSy+oghtdJ2r7d7ZIfxBfLL0k9IPF6vqDsGfmXyzcSL5NnZIvK6i5rQWw7qToPdzF2E+S//KxWUP5cSdkzuf9vIf81c09lEqO5sjty7WkXDZzw5+uUlTVZVrZO4aV7DWOYT4pNlGfm/yBpUUlZ9oQk33manyqTd2Jbl2jml5utU1ZWNL+21iH+v2sxbK1H5u/zStYjX3ZjjOX3JC0Tp90uT7YOmR7/3V7+i8rHMvO5o42y5DwrllVYNhwv+S/L/1C87SK7rKKyXDvJfodem9k38ieC2c9kesOyJsvKl3VlP9TAbTo3yy81foX8yofsexamyiRdrtgPkV+N1LoMein5d8bLCsoWSFor/v8SSUvFvyeWlF2u+L1Wc1llZTfUjVdFDP+f/JfVpeV90L3i9F0k3VdQNlvS3zPz2kF+Bek9yiSdysriPN8tv/r0EUmPFpQ9J79ipPGyEmWXdzmGQ/Zr+VUkDyjXr4nTv6v4XRP3n4eUub1LsV9bUJb84VF+kn1dfnq2ToNllZV1ZT/MzO86ef95Xfkt4VPi9FbSJT99ZQ1OcE1UwblBWVn285Ofo8zKT68zv5plN3Z5P5ypwbesXJGZfnN+evx/k3OU0vOQkvXsyrnGSNzCsLz8Pn6Tn6DvJr8kfK78l++9C8qOl58kmPzy/v3kl6jfJb+EZ99E2b3ynfyhmssqK/tvM7u/i/H4jKRPynfgI+W3F9wuv6x0KfkJUHb6TvG9p8iTG++Qf4l9KISwhPyy5u8XlD0uT7RcEsummtk7QwgXyU8MtstND/IsXdH8ypZVVnaDmW3SxRh+Sv55/1t+OeT3zOzEEMKX5ZdDnZKbvqqkK2M8TpUnmSS/PGpf+VUXqxWUzdfAJT/ZsiPkmdjDctPfL7+HbKkGyyor+72ZtW4v6FgcJOZn8kvcW7cqrCP/tTDI97ns9P/EaZ8ys8sT81sg6fX5shDC5ZLWM7O1EnUWyS83vSZRtlDS62ou62L55aZrJurcYWbr56c3FUL4tqQzzezKRNnlkj5dUHa//BapBzLT1pb/erulvPObL5sj6Tkze3Fm+laS/iTPGK9sg28RypatXXNZsyU9b/Fy2VydDbPr0KkQwl8k/cDM/p6b/m35rVdTS8ommtnzIYQdWnEOIUyUXzGwbKJsZqzzshDCnmZ2emaeC8xs6fj3kLKC+U2XjxPxshrrMFF+AvWyLoVQIYRzJb3LzJ7KTV9d3tlbu6DsTDPbIYSwh6Qvyr8Dv29mG8T3FE2fIP/+2lN+7Du1nbKKeSanV5V1WwhhWXlCc0P5JfJrl5WFEObLf1ENipfgml/qPl+eIJuTmz5Bfnw9O9bZSX5snB+Xsbik7Hn5jw91lvVcQZ0J8hOcbu6Hl+Qm7W9m94cQVpYnJa9JlP2X/HapP8bpr5YnaraUJ4/2l3e482XnyvsYf5J/124b5/Ma+efx2kTZbvKrRi6quayysqPM7Lc1wlQq9pW+Ir+NSvJLip+W3zb0VXnfIl/2rKStzWxubl5BfpXhSxPLKSubLN831kuUzZRv80ldWlaQ397y93xZUw1vf/il/MRpWXl/7zl5suh18fWvgrLd5P3CF8svJZ8uT7QcH+d3Tm76G+TnNH9vsKyysheb2btrB6tACGE/+eXvkl9a/zH5udErFK9sy03fXH5V883y/v/u8isUPhtCWEae/PpTQdmDSp83/Fneh99DQ88nHpYfM+ouq6zsWjPbtIsx3Cdu12wN3Lp4dgjhw/Jbty7PTV9VfrWbqd65wefk517f0NDzkLXlffj8uUvVOUrb5xrDnkDAUCGENSXJzO4LIawgP7DMVTxhS0yfLT8x3lz+RXaEmT0ZD/bby+/DSpVNld/7t7k8K/qF+MW9lfzkcXJu+srysQO2bLCssrLNzOyKLsdwC/l9WDeY2c1V02PZZvIDUutk9l55R/qmirI3p8rkjT1V55wOllVY1ihQFeLJxAvLap1QpqYHfyrJwlanNjefZFkIYRNJj5jZw4k6r5J3LlJlm8hvT6qzrML16xUhhDdImmdmM3PTJ8tPkn6UKDtQfrXIwbnp68rvt/9yvn3Fsp/FsjrL2kM+kOsnE3U+YWb/U3OTC4UQlpYkM1uQKNtQ/utNquwt8oHsFuamT5H0PnlSIl/2YXli5ITc9A3ll7QektifNpTfw/rFxPx2lyduTqyxDlPkt0f8Or9N3RZPeJc1s4eqyuL/p8kvd3xt7n1DpseyNeWdzO3yJ/UVZU2WVVg2HEIIL5f0SjP7v7KyEEL+JOs+M3s2hLC1/H7883LTV5GPiXFpps41ZvZU8PGWDtfgcSmyZQfJO4J1lvXOzPR82WvN7LQ2Q9JYTJq9qOA4PlH+C/d/yS8tnyTvA51vZo/H8jcVlE2Wn9hny84ws5uLyuRJlqL5lS2rsKyrwRocm8nyXwgfKSsLIexflMSoKPu8mf1vnbIOllVY1m0hhOUslzAtmx7LJskHmjX5iekO8v1nrqT/k/+4lyo7WT7weeuHx13j/++Tn+Q+kZt+l/yKh/9qsKyysp+aWes++K6I+3wws+difLaW90UfKpj+sPz2glb//wQzWxy/49eMMUiVbST/vsyfN6wrv+VlRQ09n3iZfAyiussqK3uJmd3V5RiuJL9d7FYbPMZIcnos21ye3EidGyTL5InRovOQ5LlLLCtcVtvbONwJhPiBf0n+q8RL5A3gIfkB/Vh5JitV9gP5VQF7avAGni7pJPllyfmy8+L/d6+5rLKyIxIf8irmg/RMMrPn4rTl5PdJ3m5mj4YQXivpQTO7JYTwavn9tbNitinIDwDZdW/9WjlkuvVJlieEsKKkxWb2RG76qvJs2WJ5/J6K05eTZ3nXiWWz5fcqPT8eYxg7ktmT+gfj9GQszMxCCJsqfQCZVbKcTfPJl7LpY11F56L2NpfV6dcYtoQQljCzZ3PTVkkliSrmM25iGEJYycwejX9PkKR4jFtS3lm6U97RMjO7Kn7x7ya/FPKckvmOpxjubmZnFpQdYmbHJqafbHFAw5L5jqcYvrAfZqYtJz9xvr3pCfN4iWEIYSP5ic2t8l/xLU7fRX4lxE1mdm7DefdlDEMIK6T2qxDCVmZ2XZeX1Zf9morzkHXl4z89HhPY28mvFJgt/7X5PjO7KISwv6RXyW+jPi7/HZ5ZVl/GUCo+D4ll2ylzHtLJtvZVDK2L986kXvLLxw6TtHpm2urybPvDJWX3y39B20n+oa4d//6ZPJOXKpsrzyzVXVZZ2TWq/8jIc+SXqFwpv+zxcvmvXBfJRxC9VX4Z3i/i6zz5id29iem3yhMbR8gb96Py+9RmxWnrlpStLL+F4VwNDNJ4rgYuP8pPPzjWabKsorJj5LcU/Efe+ObG1zT5PWgXxW18Rn5Lwh3yX1UPiPH7RYz3r+SD+lwn/zWmbgzfVLKPntuw7Lg605suS57lfTzG86L4ulk+EvMhBbG4Nf49Q74fvze+Dm9NK1mPuXWmd7BdZXHqdgzL6pRtV1nZB7s8v16P4aVxn7tb0nGK9wPHslnyX+YelnSBMgP0yO/T3lT+RJn8o5iSjwcdyzGsWId/aWCQrR3lly3eFmN6mPxSxfvlSb9/y79T/hPb+9XyX7Au1sDo8l8Zhv26yXaNZAyv1cCjp94h/6X9gfj3iRo6IOvD8kv5b9DAo2nPkt9qcqY8oTreYjg78/fm8n7MHfJfTXeM018j/66+JO6fb8nN4zUxxoXfrU1j2KQdN41hB8t6RAOPw31fjOEv5Jd4fzFO/4K8//fV2NZ/qYHHSi8t6ZtxX/yepMnjMIbPy/szByrz+Eh5X3GOvP+8ea7OoZLWKdvnasapq98nFXHq9nfyB+R959R5yCmxTd8sH8H/ZvntFTfKz2t+F/e9X0n6c9yHf6k4YOE4iuHm8u+I1HnIW+TfuxfJB2/8i/zpDX+TJxQ2UMFj4xvE8G759/uvJO2XK/t5qkx+W/HfYjt5Va7O1+Tnf6my/y5Z1rFl6599jcQVCLdYwf3vIYRnzGzJbpWFEG6RX1WxcReXtVCeOFhB7T8y8i75l8PS8hPatcxsfvD7d56U36d9Z245t0qSmW2Um76+fHDA/5Y37Owl5gfIv6B+UFD2aQ1csdG6n31t+U4T5CeU2ekHxO05usGyisr+KekxM9s+hPAO+eVbX5VflfIR+aWUt4QQdpD0cTM7IITwkTivNWPcVpH0GzPbNfjtF1fIv1TqxPBieUczL8hPuHctKDtbfoDJW1ED90Lm69wkP5jXXVZR2Snyy6VXGVQhhJ3kB4/U/rS+/AtjORv6i/CS8itsspfEtuwsP9n7f4n1+6D8/tI66z45rn8+hkGeDMrHr1XWJIabyffdfFmQd4KnFczvf+QnxKmyA8xs+SEFIfxYHo8TE3UO0tD4tcrGcgz/Jb+66wp5h+SD8oHlbgshPC0fnfjGEMLe8i+n98Vj5T3y+3VnyZNhnzKzM2IM95Xfh5dfVq/HsCxOZW38X/J7SZeTd972NLN/Bh+T5B/yKw2Wln+nbB+PjTfLT3ZfKz9RXtvMnoiXXt4tfyReallNYli2XUXHwpGO4dVxXR6K/5f8asU/yr/TTpN3kltln5Z/V8+T35JisewU+f53qAYeZZVfVr/G8AozW0KSQghnyx8TeG7c1x41s1cFH9fgc2Z2bQhhA/nI4svGOh+Rj231Z/nl/dLgcQ6yyyqK4UsUH/NYc92bxPDl8uNMPoZNv5PzMbxKngx9JIRwo/xKy61CCFdL+i8zWxAv+X5K/p38XAjhOPn97H+UJ1ffJ//xKbWsvo2hfJDS/eRXVf1T3i5bP3rsJ2kf+ffHKXH5M+P/b4vT/mBm86QXvpdTut2v6ZW+4e/kYzC8UunzkBXlTye5U9IGZjYv+C1hj5jZUnGfvFfe114cr2adp/R3Sr/G8CT5oNcvSZyHfF/SxjFu68vHANkrhPBG+dO95mro4+T3kvd1Ut8pZTE8WD7+3RXysU6elY8XsyiE8FisM6hM/ojQd8gHWH2ffEDVz0pSCKH1Y86VibLk/OKySh9TPmilRyCBcIE8e3OSDVxyvZo8c/ZFeeY1VfZleSf1T2b2fCybIL9X6Rfyjc6XTZfveNvXXFZZ2VdaJxAhhLvNbJ349wxJMrOtQwj3WWbgthDCwtg4l5L/mrRm/AKZKP/CWNbiJUeZOnPkn0f+5HdJ+Si23Uy0zI7r3s1ES9GyZspHQt4k/v8aM3tF/HuhmS2VeW/2WdIL5Y9MsthRvtziIDjBB9+rG8NF8pPIoKGmVpTdkSsz+QB1kh+Ys9ODfMCqpstKle0o366l8xVCCM/IRynPx2JJeWflpZa7tyv4vbt3yA9Yi3Kz/D/5AD2fSKzfLxus+1R5XLLrkI1TKrZNYzhV/ovGPwrqfFu+bXnTNPAc6Lzj5V9YeVvEZX04UXai0rGVxnYMdzazCa3/xEtzj5N/OV1sZstkyraQn8gdJu/krWp+P/cUeYf5V/LP4zF5pjyv12M4VeX7WtH6vRDDEMIsM9usVRBCmN+KYQjhBouD3AUfsNHMny893TKDgQUfeO9jSsepSQyrtqssTiMVw1fKfwX6o5n9TJJCHCQ1XrJ7pPyXuG/GBPTt8sTMp+QdvS+Y2YwQwu1mtkEI4Un5lQrjKYbZ/XB65rv1Wvl3zTbZ7+pYlt0/r5JfkdA6IXlC9ffDE+XH48tqrvtU1Y/h+vHfvzdYVmEM5b+E3xuTLW82s4XBB9F9iZltFEI4T/4L32OxP/h4q8+T76g3bMtjPoaZ/XBpSW+XJ/V2lw/mtn8s2yFOf7f8x7zl5WOE7RPfe438e+YYpdtyt/s1rbLR7htuJx8PY+nEeciCOH2i/Dxk9cz50kJ5DJeVnwSvZ37Lw1Ly5ExqP+zXGG4vH2C5NZDyoPOQTHudKOmq3DnKsjHxsoykc8xsavwOukP1Y3i8mU1q/SeE8BX599Xu8vHAlkmUrSB/isi2MRl0rPzRovvJjzWtbcqXPVYwv90lXdhuAqHWJUBNXvIT+u/Jfw19LL5mxWnrl5S9XJ5dm6f4bPr49+/kl86lyk6LH1DdZZWV/UP1Hxl5u/xy36vkv6SfJR9d9wL55THT5R3r/ePrMPnAK/clpk+P2/dFZR4NJx+R8zD5ZXRFZf+RJ1yyj3yZEOc3JzF9H3kGrcmyisrmyC8dXUs+QvefYlmQX43xtRi3I+WDmkgDzy0/P8btUvlgcJKPHvpggxg+ID+ZTu2jz1aUrZuYPke5R/TUmF+tMkk/lv+Cto/8PrVXxb/Plv+imYrFdPkz2Vu3NxwXX63bG2Yod1lTXNbFJdv1TIN1r4rTkNh2EKcbJN1fUGeRfPT0VNnCVCxi2WL5r+br5V6XywdDTNVZUDK/sRzDZ5S7zFZ+G9Ic+Zfi6rmyteN+tjg3fbm4H85V5lLqsRTDijiVxf2ZzN97Jra59RioHTLT/62Bx9Nmj9mT5cfQojjVjmEb21UWp5GK4d3y76tPyTuEOyj3iEf5LSCXya9MyD6ScW35yPrHKF5KKj/mjbcYPq+BWznmaeBRmfPlx8Pr477VemzhhBiLFeW3OV6dm1/t/TCu+90N1r12DDuIU1nZQ/IrXb4V96fL5f2/f8n7ISfH123yE/2r5b/4fTDWP1E+0Kjk40w8MQ5jWPSY7Jnyq//y04Ny3xny/uLu8gTCMwVx6mq/piJOI9k3PFMDgzXmz0PulV9JcEaMza/kg6ofL+8f3i5PqB8qv+3h5/J2f/s4i+Fp8nOl1HnIf2K83iM/5zwqli0jP04OeZx8/P9TDWM4ITftA/JjzLMFZYsk3ZWb/nX5d9+QtpUtK1nWXan1S71eyHYMFzN7TH5Cc1jBW8rK9pGk4E8HkA0ekfafJWVFaq9HCGEd+SX3Jr9Ubz/5ie298svHH5JfbrWb/LL8ufIdcYqvll0RfDTvveRXTvxRfgnL7vJfUhTn9Yb4d376e+TZw8Ml/T1eGSH5CfGZ8gzkwQVlr5VfyXFsvGQlyDNWV8S/H8xNv1ieVd+/wbKKyi6Uj356vvxkopV5W0l+//6WMW4z5R1CyRvnW+N7Npf0LTO7MJY9Lh9vYcOaMdxc3glKOaqk7AT5wWFubvrR8s5oyskNl5UsM7NDQwiPS9pFgwdD/KkNfuLDoG02H7l1goYOsHiV/ORjYWId9i6YLvl+UXe7jpYfiFP+rHRspWYxnCa/pDPlMxr863PWyzXwKJu8X8ovOZ2RnRhCeJt8HJaUtdSfMfyJ/JLpK1oTzOy6EMLr5bFYTd7mW2X3hBB2lnRtCGHrVgzNr0R4m6RfyxOcKb0ew2kqjlNZG/9BCGEZM5tvgx8XuaG8A7ek/EkiV2bqvE/ehmXxF6RoCfn3zoyCZTWJ4TQVb1fRsVAa2Rh+MsbhRyGEP2jgkWMvML9F5qK4jHsy0++R9K4QwlvlHW+p/JjXrzH8mmIfKmq977/kv0S1bm9rDSS2kjxJcI28v2AhhDXMn960nPyXwhkFyyqK4TT5CUvddW8Sw2ny43zdZZWVHSRPYO0vv4z8Gvl2flCDn/gwU74Pfkbej/xRCOGr8vuu/xVCuFv+/fNWjb8Y/qZg+vcs8eQGM7Pgt8tlpz2rOJZJCGEt+Q+Aed3u10g90DeU3+bxU/n+dbj8Ev0vyfs6Oyr9xIdb5EmDydILT307Wd5//rn8B6aR6BtKvRHDD8X1SJ2HvEW+z79SfiX9CbHM5GO+XRVC+LfiY+MltQZjvE7ptlwWw6Plj+W8qDXBzH4ZQnhAnghKlb1Pfj6pzPRvhRDuk/TKEMJuZnZeomynkmX9pGD9hhiRxziGEHbV0CcmnGFm51WUbaqhI8i3HtWTLJP/OthkWYVlHWz3akqMmp8pX0mSbOjIx8npnShKtNRMwIy4XophPwmZJw8Qw86UxYkYSiGEtSU9Z3FslFzZq83sMmLYTDvtuKpsvCOGnYmX765mZnfE/xPDCiGE5eVXvk6SdE+7/ZqqsvEghLCxmc1u4330axqgb9i+UPLY+Mx7+jaGIzEGwtHyLOzJGjxg3/slrSH/dT1Vtrz8UtdTc2X7xjprJMo+J7/0fVrNZZWV3Sq/rGNPtf/IyLPlty5M1sBAGmvLfz3/Vpzv6+SXx4S4ra2rAnbMTb9YnlncJLEOjZMw8e+i5EzThE+q7Cz5aKVD6sgvJf1CXI/VxlgMz4zrO2S6mc3qcgwLE1khhOPM7KCCsnPNLDXYjEII98pvDXm9PKb5GO6Um944hvJfp4rilIxt0xjKP5NknVQcYixqxzDe53aU/IqdfJx+LM/w52NLDAdPH9MxLItTk4R0wxgWtePGMazYrrI4EcM+jmHF98mm8n5X3RieI/91ryvfyWUxlF+5WDtOxHCgTGM3hl3v19A3JIa9sB9qGPqGqW1KbucIJBBmW3qwviAf/CE18F6Q39uxrKVHkH+qoGy2fJteWndZJWVPyC+1PUmDkwu/l18qtasNfurAB+S3DbzRzP6dm99O8nuNPiQfAGpxnD5RPuZCkI+on53+Lkk/lN+z1K0kzKHx7x9raHLmqbjNdZdVVHaU/FK9g1TviQ9fIYYvlB0ov4/yyxosqHxE2ktU/OSBI+SXvw13DKfJ75k9MhGnokRg0xh+N/79pUSduRoav1YsymL4FzNbY0hBCP+S9FL5L2/5OP1cPrhiPrbEMFswtmNYFqeyNt4khu+NsZiWqFPUjpvGsGy7miT1ieHgde/1GL5cxSPtJ9txjMmiON86MTxLfuL7sZrr3is/LhHDsRND+oaDy3qhbzjWY9gL++E0db9vOMfMWrdxlBqJBMJ1kg40s6ty03eQj+b62oKyf0jaxNIjyM+WP1ojXzZLPhjQejWXVVZ2qZm9KLFdt0jde2Rk8CcIKJ/8qKjTNAlTlGgpfOJDB0mY5LLKtqtpWR/HcLF80Kt7MpNNamtE2m8r/eSBr5vZxMSyuh3D0jipJEnYxWUFefzu0OA4tRPD1yg9bsqX5CP3rpRYjyb7LjEcvLxej2HTZHWTGL421vt2fp4qaMdxeU2f0FO4Xaqf1CeGue1Sb8dwfRWPtF/UjoOk79eNYQfr3is/LhHDNpc12jGkbzjEVI1+33Csx7AX9sPh6BvOTq1fyqR23tShD0j6WQjhxRr4gNaRX2L+YUnHFJR9XtJfY8BbA5ytK38c07cKypaT9HQI4aaayyormx1CeJeGPjJyoaQVQwir2dBHPz4Q/NnKJ2fWbx15dufOEMKx8isasmVxFmHH3PQDJM0PIWyfT3DIHz+yuKTsefkAhnflyiYo3SDWkPR8w2UVlS2StHwIYYINfRzn/BDCF5V+fCYxHHCvpPlmtmluukIIz0r6qJnNSZQtknS6mQ15PncI4bARiuGSSg8as4b8IJ2KbdMYBqU/k+3lo85ONbO5+cKKGJp8kJ/8F+0DkjYuiNMDBbElhoON5RiWxamsjdeOYfDHwm1gZt9M1Clqx01jWLZdRcdCYtj+dvV0DEMIN0ha2cx2yc+wpB0rLqtuDFeS/+JWd92bxHCxfFC0ussihpn109iNYaxK3zCW9ULfcKzHsBf2w+HoGxYN8jjEiAyiKEnBL01/4V4LywyoVVQWCkaQN3/uZllZ7WUVlQV/bvn35PfbPya98MSCS+X360+V378vDTyR4Hvy+/BT9/VcJL9kJlt2j/w+NslH4s1OP0s+uu+P5SP95hMcP5Ff7pMq+7WkT8tHBM4mWraKf8/U0OTMD+Un6XWXVVS2UP6YqG1y8btY0nfko7fuQQxLy5aS9CUzO1U5IYTj5dnOWxJlh0j6g5nNS5StLX/m8nDHUPLE3g2JOJ2ogRGruxHDZ+X718REnb9JOsXMZiZiURbDm+VPtLgmN31J+b56ZSJOJ8tHzs/HlhgOnj6WY1gWp7I2/jfVjGEIYRNJO5rZyYk6Re24aQzLtqvoWEgM+ySGIYS9Jb3czL6WiFOyHceyu+Xf53ViOEN+j/ByNde9SQy3kD/f/vnE/Jp8JxPD9pfVCzGkbzi4rBf6hmM9hr2wH0rd7xt+PLVNKSOZQFgicSnFKmb2cFnZSC6raj3CKD+xoJtJGHl2KpmAabqsNspGNX5xHcZ0DHtBgyRco0Rgk2VV1WmwrZtIerTgi/aFq48azJcYauzHcCy3Y6n+dhHDocZLDHulHcfpo/7jUsNtJYaJsprb2vMxFH1Dqc9j2Cv74XD1Ddta1+FOIIQQdpH0K3mW51pJB5nZnbFstvySqFTZTfJBHtaSdK6kw8zssVh2vTwTOqgsLuv8WK/OssrKrtXAr+TZD+EMFTwyUtK/5Pf3tn5ZNw08XeAI+S/ra0u6yDLjOIQQjpQP2pGf/iEzO2EMJ2F2ko+0PihOVvLEBxHDdmJYNTp3K4Z7auiTQvo2hpL+UzB9FXVxRNpYJxW/D8X6yTJiOGieYzqGKohTRWzrxvBCeSdgT9Vrx41jWLZd1dFKI4ZjI4YqGWm/Yt0atWVJvxrtdtzwO5kY1lhWD8RwTPdr6BsONtox7Pf9sK0ZmNmwvuSZpC3i33vLL6fYKf7/6ZKypyTtJr/c/fPyRyluWFYWlzWrwbLKyu6VXyZ2uHxk0vfGv+dJulk+ouVr4mtf+SUqd8kH11g9E4fVY73b5QNEHi0f+fOTsfw7kp7MT49ls+WXmTws6QJJU9osu0n+2JC7JR0nacU4fasYw0HTY9mshstKlsU4zE/Eb4akf8Z4EcORjeFhIxXDGKenC+J0fSq2TWMoaRf5PZWpOkXtuCqGP5N/od4s6VH5KNSzJF0u6bKCOD2Qii0x7J8YVsSpbP2axHBeLGu7HTeNYcV2JY+FxLCvYljWrylqx0fIRwGvFcMO1r12DDtYFjHsgxiKvmHP9Q37IIajvh9qePqG17b+rnq19aZOXpJm5v6/haRb5Bmd+TXKdlE8sS8pm5Pd+A6WlS1bKGmJxHbNlj/uIj89SHqmJB6LJE2Kf68Qd8Qfxg97en56/H/T5EdRouWfkm7NT+9wWcmyGKfpiTgsWRQnYtg/MayIU1mSsMmyyhKIRe24KoZPK/1Fe7+kCwvitCAVW2LYPzGsiFPZ+jWJ4S1KfNeUteOmMazYrtpJfWI45mJY1q8paseHyTvFtWLYwbrXjmEHyyKGfRBD0Tfsub5hH8Rw1PfDijg17RsOiUXhvtLuG5u+JF2dDXCctrY8u7O4omxyrmyruKHPFZQtlN+T0mRZZWXrJbZrlqS7EtN3iDvPF+XPN29NXy3uWE/n3j9R0vHy2y5uTEz/g6SFuTqdJmHyiZay5EynSZh7JN2QiNN68fPanhj2dQzvqBGnTmOYX1Y+EZhqx1UxXJSfnmn/txTEaVHuvcSw/2JYFqeqhHTdGF4hT7bUacdNY1hnu4hh/8WwrF+TbMexvCxORWWPa/B3TaffyaPx4xIxHBsxpG84OIa90Dcc6zHshf1wOPqGPXUFwhvko6nmp0+WdEJJ2e8UMyK5snXlI/inyvaXP26x7rLKyn4pz/CcK78M5DhJ58kvC7lZfgnOBfE1S95RmSp/ikDr0pZHY9n35GM07JxY1hxJzyemf1t+f1I3kzCLNDTRkk3ONF1Wquw2+ai9+fjdKunjkv5NDPs6hgskPVkSp1Rsm8Zwvvz5tqk685Vux1Ux/JfSX7SzJF1dEqdUbIlh/8SwLE5lbbxJDK+Sfw/VacdNY1i1XWVxIoZjP4Zl/ZqidnyY/JLzujG8T7nvmjbXvVd+XCKGYyeG9A17r2841mPYC/vhcPQNn8yvX9GrrTd18oofxl6SXlyz7MuStimYZ7Ksg2UVlsXyCfKszTvjaydJE2PZ6pJeEV+rp+rn5vViSUsVTN+goM4+6m4S5pPyQUDy09eVdHbDZZWVfbUofsSw72N4oKT/K4hTUSKwaQz3kPSTgjpfUUk7Loqh/Dm/qS/aH0paoyBOG6diSwz7KoZlcSprx41iWPRSQTvuIIZl29UkqU8Mx2AMU/FTcTv+XlzHWjGU/7j0xgbr3is/LhHDMRJD0Tfsxb7hmI5hj+yHw9E3/ErVPtJ6TdLwO17SmyV9NoTwjDyDc575c1/Lym6T9KkQwsvlzwI9V9IF5k9iSJZ1sKyyMpnZ8/KMU8ojlnv0RWZk2bUkXWFmT2eKr5F0UwjhvLiMO+P0SyTdk5gu+XN+nwkh3G5mT7Ymmtl/QgjPSdqgoGymPJOX92JJ0/ITzWxuCOHekvmVLauwTJ5dK0MM+zSG8ozs/yuI00VKxLZpDOXP1j03hPDiRPz+J/63qB1LiRjKv0QOk2eVXxBCuFrS+gVx+q2IYVbfxVAlcapox41iGEeJXlbtt2OpQQwrtit5LCSGfRnDttux9EJbLopTUQzf3WTdm8RQ/ovrrxssixgOmKqxG0P6hhm90Dcc6zFUD+yHGoa+oQbaZKVhf4zjoIWFsLKkN8lP1reUNF0exN9XlG0jHwziTfJ7Ri6KZVcWlcmTDK35bSV/PGNqWWVlW0q6U35/yNJq/5GRd8svzZolaWtJnzKzM2LZtZLeEdd5N3kD/mec952SXpeYPl+eaX69fBTcFxIcIYQd47qmyvaJZflEy5tS0+N2lc2vdpn8spzjlH4c5yzFbCcx7M8YStq0JE7J2DaNYYxBUZ2tGsbwWvkvL0O+aEMIB8iPC/k4/V3SGgWxJYZ9EMOKOJXFvXYMQwiHSvp+XO7War8d145hxXaVxYkY9kEMK/o1Ze14N/kvcXVieLv8EXJTa6577RjKf8Hv2ncyMRyTMbxT9A1bMRz1vmEfxHDU90MNQ99QdViblyoMx0t+OUjycomiMknLyy8xOa5mWe1lxbLp8nsnV1D7I9IukLRc/HuKfCDJT7Xml5v/EnFn+r6kKyWdXTF9ZUn7STo5rtsJkt7dRtk28ue+XiJ/vMjX5QOBJKcn5jejZFllZU/Jvwg+oHojgRLDPothRZy6GsPEOjwoz6yuUDOG98gHlzldfuDfIxOza6viRwz7P4Y1YtsohvKRm2d20o6bxLAitsSwD2Oo8n5NW+24SQwr4tTVGNaIEzHs0xiWTKdvSP+6q/2akYphRZwaxbDqNdoJhA/KMyivV9yZM2W7xZ1n+/j/zSV9VtJbCuZ1cmLaa2KdN0raUdLycfrSkr4p6Sz5/SpflLROwXzzj6FsZ0TaBbk6y8mzRUdJmlERk7VqTu9aEqZoeofLmpkty8RvJ5WPBEoM+ziGZXEaphjOzk6vE0O1+UXbTpyIYf/HsGIdmsRwrgZ/13TcjpvEsGQ6MeyfGJb2a9SgHTeJYcW698qPS8SwT2JYMp2+ITEsjGGv7odlceokhkPe286bhuslH3SiKINzn/y+qKslfVc+IMTX5NmTWZLOzLzOkmeRHpN0Zqz/EXk25RuSLpNnOlvP5TxO0tHyBMM3JD0bl3eppEMkrZrbuSbn1nsrlY9I+5ykrXNlk+QZnsUFsVheftvFryTtnys7tiSGXUnCKJGAidM7SsKUxK9qJFBi2D8xPLSd+HUhhhdJ2rygftMYLs5Nr/yilV8O9l1i2Ncx/GRB/CoT0g1i+KSGPlqrtB13GMMvFcSv46Q+Mez5GJb1a2q346Yx1Bj5cYkYjo0Yir5hPoa90jccyzHslf2wq33DonVI1qvz5iYvSdcVvK6XPzqjKIOzQD6mwTLy+6CyO8UCSb+W3/e1c/z3/viB7xzfd5ViIkA+cNLCzDrlLy+ZLx8J9k3yARXnxR3hAEkfUv0Rab+nzKM9EjvCtonXX+VJkD3lSZE/SXpRan1z82uShHlEg5MwrQTMmZIey9TvOAkT49RkJFBi2AcxjNv1dCJ+ZYnApjFcKD82pBKBTWN4m9JftH+RP1onH79XxHU4ghj2dQznS/pynXbcQQw3lfSdmu24UQzlnZFn8/GrOBYSw/6JYVm/pqgdn6x0O+4khmPhxyViOHZiSN9wcAxHvW/YBzEc9f1Qw9M3PLxoPYasV7tvbPqKH+jWktbLvaZIejb33mwGZ35m+vTc+2ZI+oykC1sfoHwwmZnyR2usrNzzxeUHvw/Gv0+UtF38e2MN/WViCUm7Szolfjh1Hxl5jaQfybNrS+XKFscP+ZLc60llLiuSP97msrgtC9TdJMz0GI+pGpyA2VnSnMw6dCMJ8wdJry7YN4hhn8cwlk1PxK8sEdgohnE5MxLxO0A+om/RY2HLYriWEl+0MX7XJOJ3iYY+l5sY9l8Mb5Z0fc123CiGataOm8ZwoaRFNY+FxLBPYlgUv7J23EEMbyyI4Vj5cYkYjp0Y0jfs/HhIDHtsP9Tw9A2vT21TcjvbfWPTV/ygXlNQ9oCKMzgmaZk4bUKmfHJrx5BfSvIHScfI73G8U55IuCP+u0Z833Lxg/ilPGv0b3k26nb56LazStb/fbHe9PjvPvIkxY7yg9+l8qzSYYqZqrgNU+UZ439LOid+2BtLukHSSxPLmSXp7ty0D8i/IBari0kYeSO6V7kETPy320mYy+QdqkHxi+8hhv0fw4cUL+dSm4nADmJ4o6SrEvE7RX5w/WWDGCa/aIviF8ueVeaYRQz7L4by7527arbjRjFUg3bcQQxnS7qvzrGQGPZPDIviV9aOO2jLz8l/EezKd3JZDIviV3EsJIZ9EkPRN+zFvuFYj2Ev7IfD0Tecnl/voldbbxqulzwBsHpB2dSC6atI2jI37a0quDwxli8jaf349/LyDsUrFLNHkjZuc323UfWItNOVG8VS0pryWyF+L09g/DYx7+9L+npi+m6S/qNhSMIol4CJZXeq+0mYZcriF8uIYX/GcJ7ivWKp+GWOA92I4ZNKXG6WjV+DGJ4o/wLJf9F+UtImBcs6TdIbiGFfx3BN+WWFjdpxJ21ZbbTjpjGU/2pyTpNjITHsrxgm4lfUjjeWj1Bety2fp1xnuo123Es/LhHDMRJD0Tfsxb7hWI9hL+yHw9E3nFEUpyHr1e4beQ35QJdXsxFpJ6jgcpmG69FxEkYVCZj4nq4kYdqJHzHsnxhKelFqOfn4dSOGdePXJIYa/EV7jUoGviGG/R/DbrTjJjHMTO+5YyEx7M8Y9kI77nYMy46FxJAYdiOGddpxt2JYFr9UDHNlPXc8HAsxHI39UMPYN2znFWIlFAghLClpX/kliReFEPaX9Cr5pSgXyi+BWUd++clsSb+RN8AvyQfKWE1+/8pDks6QdISZPV6wrA+a2YntTh8LKuJ3nDx27xAxLEQMO9c0hmb2ZMk8J0h6pZldlpteGCdiOGSexLA6hmfJr9bYU11ox1VlvY4Ydq5Jv6ZJO45lxJAYJvVCDPs4fvQN2zCS/ZpY1jcxJIFQIYTwG/mlIstIelx+icdpkj4h36H+f3t3HyNXVYdx/PtAm7a0prxYqo1pUETBSnkRo9Qg5aWAiMEIBvGFFE1AVBQEDQlE5EVDIRJNCKDIm0CAFKKpJVIDtECqaYFStiUtILSgqbyooQhYA8vPP85ZGKczc3fmzM52d59P0uzM3HvPPfP0npk7Z849cyVwNGlIy8ukCTdeJc2ueWNEPJ/LeQ/pWpdDI+KIJvt6LiJmDvbxkaBFfocBe5GG7TyAM2zKGZYryPAHwEG08UbbKidn6AxpP8PvkU76zu9GO65atq1zhuU6PK9pux3nfTlDZ9jQtpDhKM3P54aD1Mvzmry/UZOhOxAqSOqLiNmSxpEm9ZgREf2S1gCRl+1AuuZxrqSZwJMRMbFJeVtIPVj19iANR1lbvwlp6M2Erj2pHmqRn0izok7J951hE86wXEGGa4GfsPUb7aOkN5oN9bsCZrF1fgPLnCHOsM0MnwZeiYj9GpTXrB07Q2fYVIfnNc3a8XzSbOL17RicoTNsoYcZ+rzG54YNDcF5zXzGyHE4brgrMAJsl4e4TCb1UE0lTVok0iyekA6IKQAR8ZykNyT9kHRgvQAgaTrpwBJwEmm20FoPkyYw+1zd4wL+1OXn1EvN8ptAem7jSMOCnGFzzrBcpxlOiIgFtQVFxPNKQ9T+SeOcnqZxts4wc4aDz5CUxWxJ09tox87QGbbSyXlNw3YMXCLpYpyhM2xfrzL0eY3PDZvp6nkNY+g4dAdCtWtJv7W8PalXaaGkZ4CdSQfeNaRhLAsAJE0j/TbnLsD9knbN5bwALCJNsDElIlbX7kTSImBmRDxbXwFJy7r/tHqmWX6fJM1W/ZCkFTjDVpxhuU4zfL3JG+1zAE1y2kiDbPOyZd1+Yj3kDMu1nSHwLdKs0INux+AMcYatdHJe06wdzydl6QydYbt6kqHPa3xu2EK3z2vmM0aOQ1/CMAiSZgBExCZJOwKHk05+XyNdI7M2ItYPXw23bc3yi4iVkmbhDCs5w3KdZChpJ+Ac4Fig/o12QUT8q4dPYdg5w3Juy+WcYbl2z2vcjrfmDMs5wzJ+LSzn85rOuAOhxzQCZ9rc1jjDcs7QbORzOy7nDM3MEr8e2mBtN9wVGIMuGO4KjALOsJwzLCTp5OGuw0jnDIu5HZdzhoXcjss5w3LOsCv8elhorByHHoEwBCT1NVvECJxpczg4w3LOcGhpBP7szrbGGVZzOy7nDIeW23E5Z1jOGQ6OXw+H1lg5Dj2J4tCYDhzJ6Jsxt5ecYTlnWKjijXZ6L+syUjnDYm7H5ZxhIbfjcs6wnDPsCr8eFvJx6A6EobKY0Tljbi85w3LOsJzfaMs5wzJux+WcYTm343LOsJwzLOfXw3Jj/jh0B8IQiIhvtFj25V7WZaRyhuWcYVf4jbacMyzgdlzOGXaF23E5Z1jOGRby62FXjPnj0HMgmJmZmZmZmVkl/wqDmZmZmZmZmVVyB4KZmZmZmZmZVXIHgpmZmZmZmZlVcgeCmZlZByT1S1ot6XFJj0k6S1LL91VJu0mqnKhK0gxJd+TbcyUtbrNuyyQd0M42JSRdKOnwISy/rZmtO8msZtszJO3QybZmZmajnTsQzMzMOvOfiNg3ImYB84DPAOdXbLMbUNmBEBGbIuL48iq2T1Lbv9AUET+KiHuGoj65/DlDVXYDZwANOxAkbd/DepiZmW1z3IFgZmZWKCJeBE4BvqNke0mXSXpIUp+kU/OqlwAH5ZELZ+YRCQ9KWpX/zYG3Ryqsrd+PpMmSrpO0UtKjko7Nj0+SdJukdZJ+C0xqVE9JGyVdKmlNLuOD+fEbJF0taQVwqaTdJd0t6ZFcvz0lTZX07MAoi1yXv0oan7c/Pj9+WK7bmlzXCTX7fne+fcDAz11JOjjnsTpv964G9X41/52bR1fcIWm9pFskKS87Kj+2CvhCzbY/lnR2zf21Od/Jku7Ko0fWSjpB0neBGcBSSUsH9i3pZ5IeA86V9LuasublvM3MzMaEtr9lMDMzs61FxDP5G+pdgWOBzRHx8fwBermkPwLnAGdHxDEAeaj8vIjYImkP4Fag1aUH5wL3RcTXJe0IrJR0D3Aq8HpE7CVpNrCqRRmbI2JvSScBPweOyY+/D5gTEf2S7gW+GRFPSfoEcGVEHCppNXAwsDRvtyQi3sif4ZE0EbgBOCwinpT0G+C0vJ9mzga+HRHLJU0BtrRYF2A/YBawCVgOfErSw8A1wKHAX4DbK8oAOArYFBGfzXWfGhGbJX0fOCQi/pHXmwysiIizcmfFOknTIuIl4GTgukHsy8zMbFTwCAQzM7PuOwI4KX/gXgHsAuzRYL3xwDWS1gALgY8MotxzcrnLgInATODTwM0AEdEH9LUo49aavwfWPL4wdx5MAeYAC/N+fgm8N69zO3BCvv0ltv6g/mFgQ0Q8me/fmOvWynLg8vzt/44R8WbF+isj4m8R8RawmnRZyJ55v09FRJCzqLAGmCdpgaSDImJzk/X6gTsBctk3AV/NHTgHAn8YxL7MzMxGBY9AMDMz6wJJHyB92HwREHB6RCypW2du3WZnAi8A+5A69au+fRdwXEQ8UVduO1WNJrdfy3+3A16OiH0bbLsI+KmknYGPAfe1sd83eeeLi4lvVyDiEkl3AUeTRmocGRHrW5Tz35rb/VSfy9Tu9+195xES++f9Xizp3oi4sMH2WyKiv+b+9cDvSf9XCwfR4WFmZjZqeASCmZlZIUnTgKuBK/K31EuA0ySNz8s/JGky8G+g9hr/qcDf87fpXwOqJulbApxec93/fvnxB8iTM0r6KDC7RRkn1Pz9c/3CiHgF2CDpi7k8SdonL3sVeAj4BbC47oM1wBPAbgNzK+TndH++vZHU6QBw3MAGknaPiDURsSCXvWeLujezPu9393z/xJplG4H98772B96fb88gXfZxM3DZwDps/X/0fyJiE+nyifNInQlmZmZjhkcgmJmZdWZSHuI/nvQt903A5XnZr0lD61flD/svAZ8nXVrQnyfkuwG4Ergzz0dwN++MAmjmItJ8An15MsMNpLkIrgKul7QOWAc80qKMnST1kb7JP7HJOl8BrpJ0Xn5+twGP5WW3ky63mFu/UZ7L4WTS5Q/jSB0CV+fFFwDXSrqIdPnFgDMkHQK8BTxOB5cE5P2eAtwl6XXgQd7pBLiTdDnJ46TLSQYur9gbuEzSW8AbpLkaAH4F3C1pU0Qc0mSXtwDTImJdu3U1MzMbyZS+KDEzM7PRTtJG4ICaCQKtA5KuAB6NiGuHuy5mZma95BEIZmZmZoMk6RHSSJGzhrsuZmZmveYRCGZmZmZmZmZWyZMompmZmZmZmVkldyCYmZmZmZmZWSV3IJiZmZmZmZlZJXcgmJmZmZmZmVkldyCYmZmZmZmZWaX/AZ9eZoR8pNzm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4" name="AutoShape 2" descr="data:image/png;base64,iVBORw0KGgoAAAANSUhEUgAABHkAAAKfCAYAAAD6oRR9AAAAOXRFWHRTb2Z0d2FyZQBNYXRwbG90bGliIHZlcnNpb24zLjMuMiwgaHR0cHM6Ly9tYXRwbG90bGliLm9yZy8vihELAAAACXBIWXMAAAsTAAALEwEAmpwYAADEeklEQVR4nOzdd7glRZ3/8U8xA0qQzJJhMCCiIiAChhUQleRiwoQBXVxUXHMAxVXXiPpbxeyiYFbMiCAICojKImEGhswoYYiSJc0MMNTvj28dpudM17f6dN8z907P+/U895k7t051xa6urtMhxBgFAAAAAACAZdsKk50BAAAAAAAAdMciDwAAAAAAQA+wyAMAAAAAANADLPIAAAAAAAD0AIs8AAAAAAAAPTB9HBtdd91144wZM8axaQAAAAAAgOXSeeedd2uMcb1c+FgWeWbMmKFzzz13HJsGAAAAAABYLoUQrvHCuV0L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mD6uDc849ITF/n/14fuMKykAAAAAAIDlHlfyAAAAAAAA9ACLPAAAAAAAAD3AIg8AAAAAAEAPsMgDAAAAAADQAyzyAAAAAAAA9ACLPAAAAAAAAD3AIg8AAAAAAEAPsMgDAAAAAADQAyzyAAAAAAAA9ACLPAAAAAAAAD3AIg8AAAAAAEAPTJ+shGccesJi/7/68H0mKScAAAAAAADLvklb5PGwAAQAAAAAADAabtcCAAAAAADoARZ5AAAAAAAAeoBFHgAAAAAAgB5gkQcAAAAAAKAHWOQBAAAAAADoARZ5AAAAAAAAeoBFHgAAAAAAgB5gkQcAAAAAAKAHGi3yhBDWDCH8PIRwWQjh0hDC08edMQAAAAAAADQ3veHnvijppBjjfiGElSStMsY8AQAAAAAAYETFRZ4QwhqSni3p9ZIUY7xf0v3jzRYAAAAAAABG0eR2rS0k3SLp2yGEWSGEb4UQVh3+UAjhoBDCuSGEc2+55ZYJzygAAAAAAADymizyTJe0vaSvxxi3k3SvpEOHPxRjPDLGuEOMcYf11ltvgrMJAAAAAAAAT5NFnuskXRdj/Gv6/89liz4AAAAAAACYIoqLPDHGmyRdG0J4fPrT7pIuGWuuAAAAAAAAMJKmb9d6m6QfpjdrXSnpDePLEgAAAAAAAEbVaJEnxni+pB3GmxUAAAAAAAC01eSZPAAAAAAAAJji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6YPtkZaGPGoScs9v+rD99nknICAAAAAAAwNXAlDwAAAAAAQA+wyAMAAAAAANADLPIAAAAAAAD0AIs8AAAAAAAAPcAiDwAAAAAAQA8sk2/X8vDmLQAAAAAAsDziSh4AAAAAAIAeYJEHAAAAAACgB1jkAQAAAAAA6AEWeQAAAAAAAHqgdw9eLuHBzAAAAAAAoI+4kgcAAAAAAKAHWOQBAAAAAADogeXudi1P6VYubvUCAAAAAABTFVfyAAAAAAAA9ACLPAAAAAAAAD3AIg8AAAAAAEAP8EyeCcLzegAAAAAAwGTiSh4AAAAAAIAeYJEHAAAAAACgB1jkAQAAAAAA6AEWeQAAAAAAAHqARR4AAAAAAIAeYJEHAAAAAACgB1jkAQAAAAAA6AEWeQAAAAAAAHqARR4AAAAAAIAeYJEHAAAAAACgB6ZPdgaWFzMOPWGx/199+D6TlBMAAAAAANBHXMkDAAAAAADQAyzyAAAAAAAA9ACLPAAAAAAAAD3AIg8AAAAAAEAP8ODlKYCHMgMAAAAAgK64kgcAAAAAAKAHWOQBAAAAAADoARZ5AAAAAAAAeoBFHgAAAAAAgB5gkQcAAAAAAKAHWOQBAAAAAADogUavUA8hXC3pbkkLJT0YY9xhnJkCAAAAAADAaBot8iS7xRhvHVtOAAAAAAAA0Bq3awEAAAAAAPRA00WeKOnkEMJ5IYSD6j4QQjgohHBuCOHcW265ZeJyCAAAAAAAgKKmizzPijFuL2kvSW8NITx7+AMxxiNjjDvEGHdYb731JjSTAAAAAAAA8DVa5IkxXp/+vVnSryTtOM5MAQAAAAAAYDTFRZ4QwqohhEcNfpf0fEkXjTtjAAAAAAAAaK7J27XWl/SrEMLg8z+KMZ401lwBAAAAAABgJMVFnhjjlZKeshTyAgAAAAAAgJZ4hToAAAAAAEAPsMgDAAAAAADQA02eyYNJNuPQExb7/9WH7zNJOQEAAAAAAFMVV/IAAAAAAAD0AIs8AAAAAAAAPcAiDwAAAAAAQA+wyAMAAAAAANADLPIAAAAAAAD0AIs8AAAAAAAAPcAiDwAAAAAAQA+wyAMAAAAAANADLPIAAAAAAAD0AIs8AAAAAAAAPTB9sjOAbmYcesJi/7/68H1GCgcAAAAAAP3AlTwAAAAAAAA9wCIPAAAAAABAD7DIAwAAAAAA0AMs8gAAAAAAAPQAizwAAAAAAAA9wCIPAAAAAABAD/AK9eUYr1cHAAAAAKA/uJIHAAAAAACgB1jkAQAAAAAA6AEWeQAAAAAAAHqARR4AAAAAAIAeYJEHAAAAAACgB1jkAQAAAAAA6AFeoY4sXrEOAAAAAMCygyt5AAAAAAAAeoBFHgAAAAAAgB5gkQcAAAAAAKAHWOQBAAAAAADoAR68jFZ4KDMAAAAAAFMLizwYCxaBAAAAAABYurhdCwAAAAAAoAdY5AEAAAAAAOgBFnkAAAAAAAB6gEUeAAAAAACAHmCRBwAAAAAAoAdY5AEAAAAAAOgBXqGOpY7XqwMAAAAAMPG4kgcAAAAAAKAHWOQBAAAAAADoARZ5AAAAAAAAeoBFHgAAAAAAgB5gkQcAAAAAAKAHeLsWphzevgUAAAAAwOi4kgcAAAAAAKAHWOQBAAAAAADoARZ5AAAAAAAAeoBFHgAAAAAAgB7gwctYpvBQZgAAAAAA6nElDwAAAAAAQA+wyAMAAAAAANAD3K6FXqnezjV8Kxe3egEAAAAA+owreQAAAAAAAHqARR4AAAAAAIAeYJEHAAAAAACgB3gmD5B4z/MBAAAAAGCq40oeAAAAAACAHmCRBwAAAAAAoAdY5AEAAAAAAOgBFnkAAAAAAAB6gEUeAAAAAACAHmCRBwAAAAAAoAdY5AEAAAAAAOgBFnkAAAAAAAB6gEUeAAAAAACAHmCRBwAAAAAAoAdY5AEAAAAAAOgBFnkAAAAAAAB6YPpkZwBYFsw49ITF/n/14ftMUk4AAAAAAKjHlTwAAAAAAAA90HiRJ4QwLYQwK4Rw/DgzBAAAAAAAgNGNciXPOyRdOq6MAAAAAAAAoL1GizwhhE0k7SPpW+PNDgAAAAAAANpoeiXPEZLeL+mh3AdCCAeFEM4NIZx7yy23TETeAAAAAAAA0FBxkSeE8AJJN8cYz/M+F2M8Msa4Q4xxh/XWW2/CMggAAAAAAICyJlfyPFPSviGEqyUdI+k5IYQfjDVXAAAAAAAAGElxkSfG+IEY4yYxxhmSXinp1Bjja8aeMwAAAAAAADQ2ytu1AAAAAAAAMEVNH+XDMcbTJZ0+lpwAAAAAAACgNa7kAQAAAAAA6AEWeQAAAAAAAHqARR4AAAAAAIAeYJEHAAAAAACgB1jkAQAAAAAA6AEWeQAAAAAAAHpgpFeoA6g349ATHv796sP3mcScAAAAAACWV1zJAwAAAAAA0AMs8gAAAAAAAPQAizwAAAAAAAA9wCIPAAAAAABAD7DIAwAAAAAA0AMs8gAAAAAAAPQAizwAAAAAAAA9wCIPAAAAAABAD0yf7AwAfTfj0BMW+//Vh+8zSTkBAAAAAPQZV/IAAAAAAAD0AIs8AAAAAAAAPcAiDwAAAAAAQA+wyAMAAAAAANADLPIAAAAAAAD0AIs8AAAAAAAAPcAiDwAAAAAAQA+wyAMAAAAAANAD0yc7A8DybsahJzz8+9WH7zOJOQEAAAAALMu4kgcAAAAAAKAHuJIHmMKqV/lIS17p410F1CUuAAAAAGDZw5U8AAAAAAAAPcCVPACWwFVAAAAAALDs4UoeAAAAAACAHmCRBwAAAAAAoAe4XQvAhOJh0QAAAAAwObiSBwAAAAAAoAe4kgdAL5SuAgIAAACAvmORB8ByocttYgAAAACwLOB2LQAAAAAAgB5gkQcAAAAAAKAHuF0LAAp4qxcAAACAZQFX8gAAAAAAAPQAizwAAAAAAAA9wCIPAAAAAABAD/BMHgDogNevAwAAAJgqWOQBgDHyHtrsLRCVFo9YXAIAAAAwjEUeAOgZFoAAAACA5RPP5AEAAAAAAOgBFnkAAAAAAAB6gNu1AGA5M65nAfEcIQAAAGBycSUPAAAAAABAD3AlDwBg0o3zCiIAAABgecEiDwCg11gEAgAAwPKCRR4AwHKL5wgBAACgT1jkAQCgBRaIAAAAMNXw4GUAAAAAAIAe4EoeAACWMh40DQAAgHFgkQcAgB5hEQgAAGD5xSIPAADLCRaAAAAA+o1n8gAAAAAAAPQAV/IAAABJXOkDAACwrGORBwAAFLEABAAAMPWxyAMAADrr8kawajiLRwAAAO2xyAMAAKasLgtEXH0EAACWNyzyAACA5RILRAAAoG9Y5AEAABgRt5gBAICpiEUeAACACcQtZgAAYLKwyAMAALCM6LJAxNVHAAD0H4s8AAAAyzmuIAIAoB9Y5AEAAICLK4gAAFg2sMgDAACAScHziwAAmFgs8gAAAKB3uPoIALA8YpEHAAAAaIgFIgDAVMYiDwAAALAUeAtEoywejRoXALD8YJEHAAAA6DEWgQBg+cEiDwAAALCc6nIFEQBg6lmh9IEQwiNDCGeHEC4IIVwcQvjvpZExAAAAAAAANNfkSp4Fkp4TY7wnhLCipD+HEE6MMZ415rwBAAAAmKK4CggApp7iIk+MMUq6J/13xfQTx5kpAAAAAP3FAhAAjEfxdi1JCiFMCyGcL+lmSafEGP861lwBAAAAAABgJI0evBxjXChp2xDCmpJ+FUJ4UozxoupnQggHSTpIkjbbbDOFic4pAAAAgOUCr4wHgHZGertWjPHOEMJpkvaUdNFQ2JGSjpSkHXbYId46YVkEAAAAgGZYIAKwPCsu8oQQ1pP0QFrgWVnS8yR9Zuw5AwAAAICliEUgAMu6JlfybCjpuyGEabJn+Pw0xnj8eLMFAAAAAFNHl7eJsXgEYGlp8nat2ZK2Wwp5AQAAAIDlDgtEACZKo7drAQAAAAAAYGob6cHLAAAAAICpgyt9AFSxyAMAAAAAPcQCELD8YZEHAAAAAJZDLAIB/cMzeQAAAAAAAHqAK3kAAAAAAIsZ5ZXxXAEETB0s8gAAAAAAJgy3gQGTh0UeAAAAAMBSw1VAwPiwyAMAAAAAmBK4TQzohkUeAAAAAMAyjwUigEUeAAAAAMByjucIoS94hToAAAAAAEAPcCUPAAAAAAAObvXCsoJFHgAAAAAAWuJZQJhKuF0LAAAAAACgB1jkAQAAAAAA6AEWeQAAAAAAAHqAZ/IAAAAAADAJujzPh9e+ow6LPAAAAAAA9EyXBSIWl5Zd3K4FAAAAAADQAyzyAAAAAAAA9ACLPAAAAAAAAD3AM3kAAAAAAMCEGNezgNAMV/IAAAAAAAD0AFfyAAAAAACAKY23ejXDlTwAAAAAAAA9wCIPAAAAAABAD3C7FgAAAAAAWKbx0GbDlTwAAAAAAAA9wCIPAAAAAABAD3C7FgAAAAAA6K3l6c1cLPIAAAAAAIDlVp+e58PtWgAAAAAAAD3AIg8AAAAAAEAPsMgDAAAAAADQAyzyAAAAAAAA9AAPXgYAAAAAAKixrL2Ziyt5AAAAAAAAeoAreQAAAAAAAEY0Fa/y4UoeAAAAAACAHmCRBwAAAAAAoAdY5AEAAAAAAOgBFnkAAAAAAAB6gEUeAAAAAACAHmCRBwAAAAAAoAdY5AEAAAAAAOiB6ZOdAQAAAAAAgL6ZcegJi/3/6sP3GXuaXMkDAAAAAADQAyzyAAAAAAAA9ACLPAAAAAAAAD3AIg8AAAAAAEAP8OBlAAAAAACApWhcD2VmkQcAAAAAAGAKabsIxO1aAAAAAAAAPcAiDwAAAAAAQA+wyAMAAAAAANADLPIAAAAAAAD0AIs8AAAAAAAAPcAiDwAAAAAAQA+wyAMAAAAAANADLPIAAAAAAAD0AIs8AAAAAAAAPcAiDwAAAAAAQA+wyAMAAAAAANADLPIAAAAAAAD0AIs8AAAAAAAAPcAiDwAAAAAAQA+wyAMAAAAAANADLPIAAAAAAAD0AIs8AAAAAAAAPcAiDwAAAAAAQA+wyAMAAAAAANADLPIAAAAAAAD0QHGRJ4SwaQjhtBDCJSGEi0MI71gaGQMAAAAAAEBz0xt85kFJ74kxzgwhPErSeSGEU2KMl4w5bwAAAAAAAGioeCVPjPHGGOPM9Pvdki6VtPG4MwYAAAAAAIDmRnomTwhhhqTtJP11LLkBAAAAAABAK40XeUIIq0n6haR3xhjvqgk/KIRwbgjh3FtuuWUi8wgAAAAAAICCRos8IYQVZQs8P4wx/rLuMzHGI2OMO8QYd1hvvfUmMo8AAAAAAAAoaPJ2rSDpKEmXxhg/P/4sAQAAAAAAYFRNruR5pqTXSnpOCOH89LP3mPMFAAAAAACAERRfoR5j/LOksBTyAgAAAAAAgJZGersWAAAAAAAApiY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guMgTQjg6hHBzCOGipZEhAAAAAAAAjK7JlTzfkbTnmPMBAAAAAACADoqLPDHGMyTdvhTyAgAAAAAAgJYm7Jk8IYSDQgjnhhDOveWWWyZqswAAAAAAAGhgwhZ5YoxHxhh3iDHusN56603UZgEAAAAAANAAb9cCAAAAAADoARZ5AAAAAAAAeqDJK9R/LOn/JD0+hHBdCOHA8WcLAAAAAAAAo5he+kCM8VVLIyMAAAAAAABoj9u1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qDRIk8IYc8QwuUhhL+FEA4dd6YAAAAAAAAwmuIiTwhhmqSvStpL0taSXhVC2HrcGQMAAAAAAEBzTa7k2VHS32KMV8YY75d0jKQXjjdbAAAAAAAAGEWIMfofCGE/SXvGGN+Y/v9aSTvFGP9z6HMHSToo/ffxki5Pv68r6VYnCS+cuMQl7tSNOxXzRFziEpe4xF328kRc4hKXuMRl3Cdu87ibxxjXy346xuj+SNpP0rcq/3+tpK+U4lU+f27bcOISl7hTN+5UzBNxiUtc4hJ32csTcYlLXOISl3GfuO3i1v00uV3rekmbVv6/SfobAAAAAAAApogmizznSHpcCGGLEMJKkl4p6bjxZgsAAAAAAACjmF76QIzxwRDCf0r6naRpko6OMV48QhpHdggnLnGJO3XjTsU8EZe4xCUucZe9PBGXuMQlLnEZ94nbPnwxxQcvAwAAAAAAYOprcrsWAAAAAAAApjgWeQAAAAAAAHqARR4AAAAAAIAeGMsiTwhh7RDC2qOGhxDWDyFsn37Wb5HuWiGE1UeN5+Vp3Ep59vJVCFsvhLBdCGGbEMJqTeOGEFYLIewXQnhXCOHtIYQ9QwgrVMJ3CCG8OISwbwhhq5r4bhs66e4WQvhKCOHXIYRfhhAODyE8NoVtFUI4JITwpfRzSAjhCZW4bniDuiqVyYs7Up9N9btSCOF1IYTnpr/tn8r+1hDCisHsFEJ4SfrZKYQQmmy7TdhECyE8NoTw0hDC1oXPbRVCeHQI4egQwidS3XwzhHBRCOFnIYR/dcJmFLb9vBDCZiGENdP/Z6R+/aTKZ/YIIXw9hHBc+vl66u8hhPDyEMLL0u+7p351cHVfyKQ7YW3QpB5DCNu3jVv5rFveQhvNaJHn1uNsrrwjbuPDTtgb0r/FMaUm7hJjx1B4sR6dPrlSdQwINl6+J4SwV/r/DiGE00IIPwghbBpCOCWE8M8Qwjkp7E0hhJNCCLPTz4khhDeHEFZM8VcY9O2U1vbVdhp8bqg86xbK+4aav6099P8dQwhPS79vHUJ4dwhhb2+7lbirhxAeU/P3bUrpNth24/J6fbIapy5fI+RnzRE/nzteLbF/pj53YM2+/O+FNNw+OfTZ1VKfWjP9v/GY4pWn5nNrNvjMbiEz16j57Pcqv794kI9g86vvhRAuDCH8JISwt7P/bTdR7TccHuwY98j0ewghvCGE8OUQwltCCNO9dBvWVaO+Mdy+mW1dkf4t7gej9MlqG2W2dbATtm/ld699NxmK96w0Vj1/sJ1BOzQo2xbB5nVbjZpu+kxp3PXGo32dsMXKVEhj3aH/vybYcfKg1A/d84hcnkMIq4QQ3h9CeF8I4ZEhhNcHOw5+NmTmTzV5cefzdXFDCJ8PITyzVO4JjLuOE1bqz43SDSFMr/y+WqqX4eNv7Xlil7ilsAZxa9sv2HnYh0MIb0x97LAQwvEhhM+lfSoXtlaKXzofcPOcqWP3XC797dEhhPeGEL6Y2uzNweYuTeaDtXGb5O1hMcYJ+ZG0maRjJN0iaY6kv0m6Of1tRiF8b0lnSbpU0u/Tz2Xpb9tLWk3SxyRdLOmfaRtnSXq9pI0kfS/9faGkuenno5JWLMQt5dmLmw1L9dElz16+nlHI89ap/v4m6X5Jf5V0laTvSHpiIe7LJZ0t6VuS/i7p+5J+KGl2yve5adt3SDpe0l8knS5pU0nbOm24dyHdT0v6tqTXSPq5pM9J+g9JsyT9QNL5kg5N4a9Jvw/+dogT/ulCurs4ZdqpENcr7/bOfjI31elPJP0m1fGvJL02tdHJKa0TUzt8S9JJ6W/PL+yDcwvpbpW2e4Kkx6T07kxtvnfLsCdIOk3Suimd10q6IuX7QklvK+TpDElvSW12kaT3yPrTgSmNXNiphbq4U9bvL5P0xvTvUbL98d2SjpD0W0mvlPSs9PPK9LfZsn54nKz//SyV6xhJX+zYBk9OfeRa2VPy16qE3+XVo2wsrP48VdJ1kraTdE4hrpfuP7zyFtrojkK6z5TtIxfL9qlTZGPLtZJe7eTp7EJ5X+7F7dhG3phyaId97BynHk+V3ydvGZRR0vsknSnpQ6k+P522v5ekV6U62S99dndJt0r6uqSdJW2SfnZOf/uJpBelPnCjpBfKjhl/SHX9wfTvrbKxaUalvDML9XyT0/ZPl/SR1IbnpjKcKum/ZP3tY+lv35e0/9B2v5ba/4bUJhdLelol/IbK71vL+uRVkq5O+fCOzbt55ZXfJ/8zpfPn9P+LU3mvS+2wUHYs+bikrUeYW50o6UHZMeZASWsOhX/IKe+58vfPT6X6PiLl9W2VbV0if/+8QPk+eV7ls8+S7RunpW3tLX9M+Xuh/bx9LFtPaXveXOMc2Rg4+PmNpHsq/7+ksp2fSHqXbF96vawf5fa//+vQfjsVwv8uaZUU9plUptdIOjr9eOmW6srrG7cU2vdu2fHsrvT73bL+f7ekKGc/KKR7Z6GN3j308x7Zvvzu1O4vqfy8VDZGDf7vtm8l7D9k485HZPPFQyXNS+l8P5V/WuXzx1Z+f2Fqu29Lujxt20t3pvwxxRuP3lMo79lOmY6uhK0hmzvNlvQjSeurMvbL9vnfSTpANnc4XvnziCcX8nyypP+RjfF/kPQVSf8q20+/L9vHcvXxLvnnKF7cO1PcayR9VtJ2Q32yS9zDtWgM3kHSlbL5/DUpf15/bpWurO/cJhsr9kpp/kG2f75K/nniWzrE3dEJW6MQd+9C+/1WNsZ9Pf3ty7K+8THZ/CUX9mvZPpo7H/hMIc8zZX38MTVjlXcu911Jb5f16Q/Jjo9flfRJ2bH1AvnzQS/uro3nD00/2GAi8n+SXqHFB7dpsknqWYXweyXtVLPNnVNF/FrWaTeRDdb/JelxqRKvHhRYNnB9QdKqkj4hm5h4ca8r5NmLe4UT9qmOefbq6u5Cns+S9Pj09x0lfbcyiN9WiDtbiyYM60r6Xfp9G9nAs176/xaSfpV+f56sI57vtOG9hXQvrPx9uqS/pN/XkrRA0oo1211JNlG4wgmfV0h3llOmOwtxvfJeryUnG4MJx+2SZlfK+o9BGpKCpPmqnFhUtruF7ISpbruDbd9XSPcMSf8mG6ivSWUJ6W93tAz7g6SLKvk8R9I66fdVZBOfL9X8fFk2AZxViTt3qMz3OWGztPjBcfhA+ZCklSWtI9tnBu28qmxAvSIzjgVJC9LvK8r2mZUq7TW7Yxv8WdKektaU9F7ZQeYxafvznHqcncp0pmwyPfiZl/69pxC3mK5TXq+NSnk+Wzaxe3rqC89K4dun9s/laVahvHcW4t6V+RmcZMyu+blQNt54Y8qd8vuzt4/dXejPxT6Z/n+upJVHaKP5ddtNYVektDeQjTF3adHxY3PZ2P3E9P/9ZGPuzpU819XjoC4fctr+L+kz01JfuUvS6il8ZdlJ8+GyBajjJP1C0iNS+EzZ+Lth5Th3maQX14wbJ0jaq/K5M+Ufm28olNfrk3fLFr2fLtuPBvGekPI8S9KTZBO1v8nmNofKvjQYPvGpngDdmOrqBbJJ5W2pDK9MdTXTKW+1Lur2zwslTU9/W1M2kf5C+v898vex6rg/3Cer48JpSl98SHp0+mzTcb+u/bx97J5cPaVteHONebJF7l1lXwDtmup+l/RzeSXueU6e6/bttu135gjte56kFSr/v6CQbjZsUFdO36imW9e+X5J9kbl+5XNXVeqjdj9okm6hje6WnXR9WLZg8RHZ/OUjskWm42WLX99OP3enf48eoX3P0eLziQtTmdaSzbP/IJvXfSPlqdrXz5S0Rfp93VR2L9158scUbzx6qFDeWU6Zqvvvt2TnJpvLFlKOHYo7U9Kq6fcVU/q584gzC3m+u3LMu0l6+A3QQTZene/Ux30qn6Nk46bft5QdDy6WHVM+kv7WJW51zDlN6QuJFHav/P7cNt3LU90PjumDcXv9VI/eeeI/O8S9zQn7eSHuHaX2q/SF64f3Eyfs/FQ3ufOB+wp5vkrS/5MtZJ8t2wc2Sp/xzuUGx9fB31aRdHr6fTM1O2bk4s6qft77afShRhuS5nhhhfD7nbC/Sbpg6G/npH9X0NAEVot/g3RZIa6X7pwR062GldIt5bltXdXleeYIcS/UokF1ZS0+kM+v/D5taLsXd82zpLUrHfisSvgCSZvXxNtcNpBd5oSX0p3tlGlBIa5X3odk31J9pObnTtkiw0qyScHdlbI/UraSPL1mmyulfWG+s+1YSLfann8b2v59LcMGJy8bp/+fJumRlTpdKOkg2bc8wz+3yiamW0p6Wvr/DinuY2WDby5stuygsI8WHRAHP7tKeqCSh5u1+OT3ohT/aTX1vKMWn+CcNBR+fsc2GN4/d0v9aedU3lw9Xiz7Ju6PSpP8FHZV+tdrg4tL6RbK67XRvEK61T53aa5f1eRpZqG8Xnlmyg7I61c/U/nsQtmVeJsP/cyQneR7Y8pD8vuzu4859ThYHMn1yXslPWnQRlp0BcUjZf35/yQ9X9LLZCe+L0rhu8hOfF+mxfeBFWSL2H8dyvNFw3ke+v8TZePui1I9/8Opywectp85lO6sofB5Q/8/TLYwtE6Ke+FQ+Iayfvp2Ld6fh7c7q6bveMfm4fJ6fbJ6/Li2Zj+aOfS3HSV9XvZlU5R9e3dazc+8oW2vLLuS6ZeySfXtTnlLY8pwu0yTfcP5s5q6GN7HzlS+T1bH0OET15kqjCmF9nP3MaeefiR/rnGxbAJ/iqRt09+urIT/r+yb4ZVlVxu8uFIv/1R+/zu3Q/vNGoo7HH6XpOek33+hNG7J9pMLRki3rq68vuG2b/r3qVr0jfQKg7qUvx+cWUi31Eabpc99RosWGgbpPk22APOW4X23QfveI5uvrSPpXK+N0t82SOX+P1XmoRq6yjTF9dKtfjFQN6Z441GpvBc4ZaruR+fXpHuZ7MqSp2rJ8XSe8ucRFxXyfH7lb0cPbXe4Pw/XR7VP1p2jeHEXO86lv20ju/Lvbx3jXqpFi5ZnDX3uQvn9uW261S+Fbhj6zOyaNqumM38i4taEXTpCunXtNzv1181k4+2MFLaObE6eC7tEixZj6s4Hhucaw3mu/v9fZVeZ3SQ7nl6v/Lncpal9B19OraXKfibbT7z5oBd3sXma99PoQ402ZJf2f012eelG6Wen9LefFsLnyL6heIXsdqRnpN9PkF2ud6YWfQu4r9LKcPr/vbLLUzeWXX78i/T3IPuW0ot7VyHPXtx5TtjlHfPs1dXcQp5/KVvVfabsgHF02vaKDcr7Gdlll4dJ+pOkD6a4a8tOqI+S3WLxE0mfT2GryAb8LzlteEUh3VfIJkanpPLtk7a9nmxHGty+dGT6Gdy+tGf6yYWfXkj3aKdMpbryynujpKdm9pNrZYP6lanMb5cdiL8p26lPkR34D5G0f/o5JP3tA7J+ldv2gkK61UWtg4fC57cMu0i2qHKxbKIy2F8/ksoyR9IzMnm6SnbJ8eWyAfFZsonq4Na4/3LCXpjafLfMtm+STVR/LenHskspX53a+6eyb8n/KjsAnJx+LpV90/AXSavVbHMD2Up+lza4QNIaQ3/fJtXTP516fG/67GqyK/9+JjugDSawXhu8t5Du/YXyem10WCndyvZeNLT9eU6ebiuU1yvPbbJvHnfMtMMFSmNzTdiP5I8p58vvz94+dpVTjy8s9MlXpHx/L/38XfaN7LmyMeIpsrH7RNntLF+ULSpeLLta9Cey25KuSD83p79tIRtbVkh53LGS32mpjTYYKscmqR7ulu1Pubq8w2n7i1JZBydi1UnXGindFYbivD6V55rUzx4zFP4o2VgateiKvlsGaVTS9Y7N873yFvrkqZLeJLt1abZsnN9YtgD4Z2W+fZMd96+U9Dhn3MjFXUM2n8iV9yr5++fxknap2e4nUj16+9g2yvfJBVo0Ub1bixaAVkht4I0pg9sVcu3n7WPznHo6QP5c40eV9v5Zqq+5lW2sKLulfm76eSiV7UeS9lB+/3tGh/a7SItuUaoLv0w2Rzojhd+R/j8r1bGX7jWFuir1jWz7Vj67gmyO8yelE0YnT0G2KOal+5DXRpXPvlB2HN9Pi580ryDpHamOdhwK89r3Wtk+elX6d3AV4WqysaG2TOkzC7XoKtL7K3FXSnXopfsXOWOKNx41KO/VTpnu16IrkK9UWrRJ4bO15EL0IO46svlv7jzi4sIY+i3Vz0UeIxtDvTH2H/LPUby49+Tar8HYXor7Ntmx/Dmpnb8o6+f/Len7hTGnVbqy8eLTaXunys4Fnykb+38n/zzxng5x73bCLi/E/Weh/V6V2vgfsoXC38vG8etl50+5sINkt0/lzgeuK+R5idvSZXOjPWVzmNy53Edk+97s9LfLJL2hcryZLX8+6MU9w+tzi+W16QeLG7IB6y2yyfCF6edESQdLekSD8L1klzf+Jv18Q9LeadvbyE427pTt6I+vFPYjspO2i2SXvVUHm5cW4r6rkCcv7uFO2Ns75tmrq9UKeV5Tdn/m8bLLYR9VOXA/y4ubPre3bPL3vKEDxarpc1+RXcY2uIxsZS369qi2DQvlGaS7tux+1TVr+tYKsm8PX5p+dtbit1HVhpfSle3EuTI9tkGec+V9vNI9uDVlWT/9u5EWXfK3pmwysmP6/xNkly9/Of0cqnTvemHbz/DSlR0s6g6gj5UNTm3Cjqj0r7fIDtxfli1MbZXadZW6PDljybrV9m0aNvS56bKDwivT789I7fx+pUuL0+c2kH0b9VQNndzVbHNVSf/SsQ32V7rkdihsM9lgXluPNZ/fTja5urnyt2zcUrpeeUvtUEh337r2l03aftQ0T8PlbVOeEftgbkxx+3NhHzuiSX/O9cmU/l6yg/97ZCesS4yXhXKto3TLTuVvT1O6wmPo7zNkk72n1IStIemwQlpe279faRzN1MnRkp5bE7anbJHhKZIeWxO+ouxKul0qP6tV9r+3atGx+Q7ZsXnLFL6ebIxoVN6aPrmp7Fv5b6Q2fJfsGH+CbEzfv668Ke5+SnOEmrAXKS3yZsJ3kV9eb/9cWen2nJrtvrW0j+X6pJa8smvFStu+xGn3aQ3K4+1jxcmvnLnG0Of2kfSpTNgaGtqPCtvq0n5uePr9CbITg5fKvoxaoUG62bAGfWPHUdpXdqXdYD6f3Q8apLvxCG20quxZLkv0Cdn866eqLHq0aV/ZCegWGuEZGZW4a0p6upeuFo0pX1fNmDIUd4k5QdPy1pTpC1r8KuTB7S0bSPqeE3daip87j3hE0zzXbDsU6uPJcs5RCnFrv5hr2A5u3BR/V9nCxSzZucRvZYsPKw59brH+3DZdSavLvhQ+VHbO+FLZOeFXZfvimsqfJz6nQ9znOmE7F+I+02u/Sv8aXBU1XTaOb9ggzDsf2KiQ52MKbZs9l0t/e2L62xLz+JptLTYfHCVu7mdwSR3wsGBvido4/ff6GOM/hsLXlqQY4+0TmOYasgn8w+nKvmG904mzWozxnrbhQ5+d8DIV0guyiVK1vGfH5XCHTE/Qf6EWr4tfxxgv88JG2H62bUMIK8YYHxj627oxxltzeR0l7XFKfehRMca7xpjGVhPVDhOQlwkpr9eGEzmm5NJWoR5H7ZOVz+whWxCobvvYGOPvnDjPizGeMnJBGuhSV13reWlZGvvgZBn3WDcVxpTh/HQYF7aSnUi+SCPsf8uqLn2jy5jTpY26mIrpZj4/UcfILmP3WPI8zmNVId0ufb1L3KXWBsu6wv45KXXRZS5Z6uuj9I0VmnyoqbDotYebD/393wvhBwZ7xevHQwjPGAr7UCVu3atlp6e4J4b862Fr446QZy9ubVjXPDt1/GEvLISwRrBXgl4aQrg9hHBb+v3w4L/e8sMhhG1DCGfJbnP6bPr5YwjhrGCvCD0mhHCz7BK1s0MIN6e/zSjk+UivnkMIr5Pdp7+r7FuAVWT3I5+XwnIu8dL1wlN5N2tTJq8NUviRXliwV1TOkV26uXf6+W9Jc4Lz+soQwold0i3EdftVm7AGeToxhHCI7PbEIPt2/ez0+zGpvLmwQwvpXua1bbDX6F4n6cYQwslD7X2ys2kvrGsbjBQ3mrtSuNdGrdOVdHKhjbLtMFXLK78Nu4wppf3zZDn12LZPpv3oCNnVFH9UZeyW9I4QwhedbB1VyHO2TKXyyq+rUht5cd/gRQwhXNg2XW/bdeUd6pMfzRzX39TguO7Vc6m8rcacLvtJg3p0+80Yx5TJGhfOVrv9b5zHjOx+0DVdFcajQtzsmNMgbus2KvTJsfWNwnjktpGXbl1fn8BjZOvxV36elyhv0zyrfKzyyls6NnvpluZ8XeJ6dVnqV63Sneh52VKK22VcKLVB63GhS/sVwt2+3mDbD5uwK3lCCJ+S3Q40U/aWgyNijF9OYTNlt73kwm+VNcTZsteP/THG+O5K3DNkDyj6nuz+OcnuYXyd7NLvU7XobVmDsANkl+Xe6MRdT+mhhpk8e+lumLZdFzZHds9yqzzHGF/h1PPcGONmuTDZ/X2nyp4QflP6+wZp27vHGGsXEVLc2yW9Kcb416GwnWW37Py7pJ/HGBemv0+TPWjwnbKFitpNy+75PV/5el5V9qaqO4fSXUt2z+Lhme0eJrtPO5fuYTHGtZ3yXi97TWdtmWKMOztxt3XSnS27dLQu7ALZfat7xRivHtruFrK2e2km7vGyy/dapRtj3CQTt9ivCn1uWydPl8gu568LO15WF0+suXJhJdm9watmwi6W3XaQS/cYpdfkZvrrNEmvjzFeHELYT3ZbymtjjGelhaFjMts9QHYbSy7dUttv0zZuof2uy2y7SbpXy56lURd2gOz5Rrk2ulR2u0+bdMdZ3l866f6H7NXgdWGlMeXDsgXourDjY4wbOnl+QHb7Uq4/36l8n7xMdotabbqy58VsWZNmkO1jp2biPkf2MMHaLMuO23s46X7Oifsh2bGuLuwC2cNWc3FLY/c7nbj/Kzv21qZb6Fc3yi6Zr4tbat97Zcf73FzkM06es9vueLwpjUfefpIb6wZx93XilvqNN+67Y8okjgs/cOIeHGOcVpOfIHsG1k5O3C7HjMtlt33UhX1Ddmtx23S9unqDpGdnwo6Xva0pF/e5slszcnF/5sQttdFznbgnyF7hXBfWtW+80Yl7tKy+6sK+IXtGSC7uATHG1WsDnXlZCi/tC13G32OduAfK5l51Yd+IMa7n5Pk+2fNU6uI+J8a4qhO3y9h9t5w5UK4NJiDuHbLbi+viZtugSbryx+7W87Ixxi2dK3jjwkGy435d2AGyCwhycd1xoXC8cdtP/lzy07LjZF3Yc2TPCcrFdfvGYh+ewEWeCyVtF2N8MNgVIz+SvRrwXSGEWbL74HLh82KMK6ftTJc93HZd2T10Z8lO9HIT2AUxxpUyebpCkpy489O2c3keOd3KQT12yPMGdWGyxl1NNkGqC1tZ0t9jjLUH9hDCQtlD/nJxr4oxPi4T934nz3Nkr868Jm1rIKb/by57LXO2nmVvlfnn0HbXkD034ZOSHqxJ+l2yp5h/LhP+Ufl15ZW3VFfBKe8M2cJWXdjGKd4TYoyL5TlNcBfI7lGuxh3YWfacobbpzq8rq8r9qtTnSnXhlecaSXvEGK9ZbMN2xdcVsudl1IWdLOtzP0xpDTsgxlh7pWLqr/fFGJ9S+dsTZZO8Q2QPQHuLrC2G/Y/sSfdt22Bah7il9uuS7puc8t6qfBtdPUXLu0D2jJC6Mn1HdvBtO6Z4/fmBmr9X8zzD6c/znT75q0K6cyQdGGNc7OQqhLCj7A0v+8oWTYfz9BPZsfaPmW3vWkg3yK8rr40ecuJ+WLbwNSzIFnBWUH7ff30h3dyl20H2aufW7RtjrIs3OK4/Rvl63kX2rIW67W4pmz+12Y+8sCb7SWnfbttvvHH/6kK6kzUuTHPiHiV7vkrd/neU7CRiXMeM76p+P9hPdlV023RLdeW173zZiX7dmHNaIe6DhXS9NnqU/D45rr6xqvzxyGsjOel+W0vWobRo7nVfTdggvLQvdBl/73fy/B355c2ddA7y/ALlj1UrF+J2OTZ7c6Dac5+GcW9w4j5Jfr/K3W1TSvc7Gt+8bJxx244L35b05kzYYM7edlwozRfaziU/IrvoIdfX13DivivGuGYmX4uLLR/mM/yj8msPvfAlXlctG2T+ovSqa+VfLXuf/NfDenGHX/c2nGcv7jwn7MKOeZ6r/Ot/H3TCrpWdLLy/+hnZA/oOkR14vbhfUvs3ZM2RtFlm2w8M/X+4ng+QvZnj67JvSz4o+4bj72m73tuKvDcdlerqGKdM9xbiuuV1wq6VPdRslurfoHWT/LesdEm3bb8q1WMpT1559lT+TUaHOWF7yl7D+6TMtu8r9NdzlX+LzoPy36DUpQ3G1X5d0p1fKK/XRtdP0fKe6pRpvtqPKaX+7OX5lkJ/9vrkwkK628t/W1zuLXRnyBYXctsulbdUV14beXFLr7n39v1Suv9wtt2lfRfIP6579Vwqb9v9qMt+Uorbpd90GVMma1zw4l6v/P731A7tVxpD73f2g67jr1fe+wvte6LyY869hbhd2qjUJ8fVN7zxqNRGXrqluVeXfaHL+OvleUGhvF6e5zn95owG5W07dpfmQF3ieseb+wv9qm2645yHjjNu23FhXqENuowLXdrP28dKfd2Le23d3+t+pmvi/D2EsEuM8Y+SFO0WiQNDCJ+Q3X7yWyd8pRDCnjHGhy9dijF+LIRwg+zEfydJXw8hPEqLLoPeVPbKtZfLbvH6Wrp0KsiecH2q7EnaazlxzynkeQcn7hslfSUT9nrZSmDbPB8o60SLPfA4OdsJ+5Hs1qZDZc/SWT/9/SbZK/W+4sWNMR4SQthLSz4M8auySygPlD07php2nGzB5o2yup5bs+3LvXqOMX43hHCc7PLuwbZPly2G/IvsNrI6O8jqLRf+Za+8ssvhcmX6UiHuXOXL+ysn7LMxxi+HEH4t+3b96ZV0Xy37xi+3ev+2lM9W6coW+9r0q1Kf8+rie3LKE2M8KYSwpZZ8CPU5McaFIYRPO2H3yl5NWuc5sjc35Prrv8rq46ZBhBjjdSGEXWVvhTi/bqMxxi1CCG91yltqg4c6xPXa77QO6X5ETnklKddGsm9PpmJ5f6j8N/5PUfsx5c3y988dlM/z0bIxLdefH1S+T37NSzfGOFPSTunW3Ie3HdMtuzkxxmenW8Ny2/68l67sRDZXV/8lv41OduIeI7sy5vzhgBDC6bJ5QW7f/3wh3W2dbZ+lbu27n/LH9ac62z7VydPpsoW6NvtRaR/z9pN3FuLeqJb9xhv3VR5TJmtceCAXN8a4sSTl9r9gz8waxzHja8rvBy+WzZ3H0Tf2l9++x2bCJPtSz9vHznDSLbXRvzrbPlrj6xtbKt8OBzthL5a9gjmX7uHy514POOGlfaHL+PufTp6fK7+8L3Ly/KUY42l1EdOx6hNO3BPUfuz+X/lzPi/dUtyjlK/L36m+fZTy+7Y26ao8dneZl40rrnuuIH9cyF7hmdrAm+OUxoVt1b791lR+H5sRh15qVMnzs0MIj3fi7pD5+xIm8natlSUpxjivJmxjpczmwmOM1zdIw53AhhDWSWnc1iRuKc+DPHnpNshT6zz3xQj17L7Vq4/CUn6r11SUbmGsfdOYFzaB6WfbYHlrn1x5l0Y7jMtUasOm9dgmz6HwhsLlcXydLMvicX1p7yeTPaZ0KW9d3NL+tyxrW1ddx5zJGruXt3S7GEeeJ/NYNdHjwtKwLPabLvo0Zx93X5/QV6g3mGRmw0P96zSPizFe2jLuw6/iLMTtkueJLu9E5bnuVbq/Tt+elbb7gZSv9WVXI90s6deyewP3q9uupKNijA94bVhId1vZ7VlryK56CrLbFO6U3Xq2d0r3X4bydHj6/wcK4bl0p8uu5Kktk+x+dq+evfJ6YZvJVoifI7uyK0haXfZt7qGyhyUukafBlW5t001xW/WrBn3Oy5PXH58v+zZyTvq7ZG3/WEnfkl0hVhd2cKqvA2XfDm1U3bbsnuQD6tKVte2GqQ12l/Wzaht8SdLbM2GHxhiv7tgG42q/VunKLp/P1cWhsm8pc210sOybjClV3so+VlemT8qumnuR2o0pO8nfP2vzLDuh9erxskI7ZMeFYG8h/Ijs29nqtp8n2xf2kY2v1bA7ZQ+MnVnYR0vHE6+uNpB/TPDi/lP5xd/B2F237x8le/6N16+8heVseVPcLsd1ry7dRY8Ox5u2+8mhsmcKePXYtt94436TMWUyxoXVnbhnS3qr6ve//44xfm8cx4xUf9n9oMG8rEvf8Maj7WRX29WOObKXnuTitm6j1P5evxtX37jHaYfvyOYiubHKm4scKnsu5YSfV3Ucf726Okx2NY/XJ3PHyC3k9Jt0rPLK22rslr9vD+Z8XeLWju3pc9k28ObepXRVHrsnaw7b9lzB63NN5uytxoWU51btJ38ueYLsvDo3Rv7d23bTLw8m8koeb5L53+n/ufBzZQeMY7T4Wylemf52w5ji/l42GLXJc5e448zz9sq/1WuabBKVi/tq1b+Z6/Wy14Meq/ybQ2bKHpRdV6bLZZeX5dJ9t/Jv9TpZdoCtfVuYrOPX5fkA2YP/VnHS3Uu2Q9WVaTvZRCQXd0OnvDem8Fz7vlD5t3p9QfZsnrr2myPrG23TbduvSn3Oq4t7ZJfu5srzfOXfNHaZpMdnwn4ru1T1TtW3397pM7n+upnybfBN2eJS7s1cv3LKW2qD2CFul3HQS3ct2WJqrrxrKN9Gf035mmrl9faxb8jebNBmTDlY9hyxXH8+z8nzyrL7xuvq8beyvpzLc2lc2FP5NxTeKGmXzPj6v7LL+nPHjA3lv0VyK6euDpQ9GyvXRrs5cV8u63e5RYA3KL/vP0PWhrl0Zyq/wDBbNjlu076lPrmBU88LZG8lyZV3O7Xbj7ociz4ruwK7TXlK/cYb90tjymSNC49y4n5b0oaZ/e+vspP5cRwzJHuwept52TjnKbsoP6f7jey2vFzcHZ10S210ifJ9cnXZw2rH0Tdu03jmIp+QnbCO4zyjy/j7306evyJ73mauvCc4eZ4u6eXOsep/nLh/kz1LqM3Y/ZDsbZC5OdDXOsT9sPLHmzsHdZXpVz9omW5p7O4yLxtX3NK5gjculObsZ6n9uODNF+6U337eXPIwSc9z+vpNTtzsm7KXEBs+vKf0IzuRX7Pm72vJHtrrhd8vacWasJVSxY4zbpc8T1Z5vXSvyLRPaJJnp33vd8KuSD+5MpXSndMy3ctLeW5TV03jFsrrte/I5U3tN6djum37Vae6KJRnjqTpTnlyYX8rtV+hv7btc13bYJzt1zrdQnlLbTQVyzu2MaXQn0t59vpz13FhjZrwNQrlze5HadvF8np5LrWvE3eB7J714b9vIXsOUGns9tK91Nn2Ei+BGLF93X3Bq+dSeVvuR532ky7lKdRjlzFlssaFUl2tUfP3wYny2I4ZTp4mc56yVONW2qi0j42rb4xtLuL09c7nGU66pfG3bV0V8+zE/VubuGo4djvpdo078vGm0q/apjvOedlSHcsmYFxocuyd0PlCtf1a5vlvhbjZsOGf3IOI2giqfzXeQynMC5cWXdZXtWEl/rjidsnzZJXXS3d+COFpNeFPS/G8uNeEEN4fFj2wWSGE9UMIh0iaF0J4WQhhhUrYCiGEV8guJ33IKVMpzyeGEE4IIbwihPCM9POKEMIJkm5y8nRtIc8PFNK93SnTwkJcr7zRCXtI0nkhhK+FEHYKIWyUfnYKIXxN0n1O+83vmG7bfuWFlerioUJ5jpY9AP2QEML+6ecQ2befpzphR8lvvwWF/uq1wU1O2KxCeUttMM72a5vu/EJ5vTa6c4qW12vf2zuMKQsK/dnL813y+3OXceGTkmaGEL4eQvhg+vmG7FuoPzrj60nyjxkLC+mWxl+vjby4C7XoW7Wq6yWtqPLY7aU73dm2OrSvCumWjs1eedvuR12ORfM7lKfUb7qMKZM1LnhxZym//31S4ztmLCwc5yZrnuLN6e4qxO3SRl6fdOcpHdMd11xkgcZ3ntFl/PXyfHehvF6e7yscq7y4scPYvaCwb3eJ6x1vFhb6Vdt0S2P3ZM1hu5wrdJmzdxkXurSft4/dVOjrXtxra/JTayJv1zpAdlnayZUMbCa7rOzjssbPhR8ru1RyzlDYY2VPcV9/THFPlT0XpU2eu8QdZ55ny+5prXur14myy9NycX8tu5fzhbJ7ACV7qvtxsif5fzClfUcKW1N2qf+hsstCv5Ip07Gy+3Nr040xfifUv9XrONmlyLk8fSbVcy78Gknvccp7etpGXZnOll2Wmot7k1Peb8tuJ8i176myWxmq5b1OdhnzebL7S+va762yW8japtu2X5X6nFcXX5D1udryxBjPCyFsLXvT2PD9sJcUwmYo335flj2RP9dfr1e+Db4ne/tdXdhRssuc27aBOsTtMg566b5T1ia15Y0xLsi1Q9pGbruTWV5vH/uF7BbRNmPKiekzuf3zSU6ePy4bV3L9eSUnz+64kPajtbT4Gwqvlz2r4I7c+Bpj/G0IYXvljxlflt3rnivvlU5dnSO7Lz3XRn914i6Q9G+yy6UHcTeVXUL9U0k/Vn7f/63szV65dLeT3Y5Qt+0/yy4Lb9O+x8rvkzc79XyOpGc55Z2ldvtRl2PRtbLxu0153H7jjfsqjymTNS7c48QdPMMvt//t6ZSpyzHj47LbgdrMy8Y2T0ntm5vT3aR8v3mrpAuddEttNMPZ9g9kx7px9I3VNZ65yALZvHsc5xldxt//cfL8+5S3XHmf7eT54ykPuWOVd575Pdm+0Gbs/pTsyo3cvv3KDnHfrfzx5jgtenZOXb/6t5bplsZuaXLmsF5c91xB/rhQmrM/Ue3HBW++UGo/by75GdnzHXN9fS0vbmz4YOmJfvBydpJZCk+rvjsOhZ0TF91fN664XfI8WeV1003xN6iGx0X39BXjloTMm0O8Mk1Eum00TbeuTA3a1yuv274N8l3bfl3TbduvutRFqTwTIdcnS2Ed0uvSBuNqv9bpjqsuJrO841TYP8c21o1zPyqUqVW6XdrIW+Ad+lzd2F3qV+6227Zvk/I6x+ZSnlrtRx3boHV5SmFd0p2q44JnXMeMyvbbzMvGNk8ZZ9y2214afWOi5yLjPM8opNto/C1sI9cnWx8jG9THWI7NHeO2rsu26Y55Xja2sWwqjgsTsS9MmtL9XPwsmz+qv8dw3QbxtpI9MGrVob/vKfu24jE1cbbpmNdpkt4kW8V/xlDYh7w8lfLcIO2xlKlBunvIVqU3H/r7v3dpv6n6kytPqv9PS/q+pFcNhX/TCftaqf1Kbeu1Qal9+vZTqAuvjb422XlvWaZOY0qb/bNJPbYdF2TfLB0j6U+yb35XrIQf642vld+zZSqEdRl/p+TYPc7xd5zbbpmfTmNdm34zmWNKx3EhF/c93v435vKMcz9oOx65c7oG/aZ1G5W2Pca+MZa5yJj7TpfxtzRnGLlPNuk3DfI14W0/5rhjaYNx9ptx/nQYF4p10bZvdGk/J3zvUl/v0jce/uwENkxpkumFnyp7+vW1ko6UtFYl7Owxxv1dhzx3iTvOPO8muxztVtklfjMq4RcW4r5d9rCoYyVdLemFlfArZW+1OF/2dpmnVcJmyg5kuTKdX0j3W7Lbwd4puwz485Xwa508zSzkuVTelztlKsX1ynthoX0/JekM2ZPi/y7pbZXwK5z2K9VzKd22/arU57w8XVoozy9kt3S8SHYZ4i8kPSKF3+GEzSy0X6m/em1wkxPWtQ3G1X6lMcVL94ZCeb02umSKltdr3y5jSmn/9PJ8g1OPpT5ZSvcUSW+WtK3s9oAzJa2Twm9VfnydKf+YUUrXq6tS3/Dini9nEUD+vl9K11tgOLZD+5b6pFfPpfK23Y+6HItK9dil33QZUyZrXPDi3qX8/jerQ/uVxtC/qf28bJzzFG9OV4rbpY28PlnqV13SHddcpDQP7bIvdBl/vTyXyuvl+Wr5xyov7p+dti/FvdwpT9e43vHmT04bdEl3nPOyccUtnSt0mbN3GRe6tJ+3j5XmZV7cmdV8eD+NPtRoQ/4kc1Yh/B7ZlSJrSnqvbGB4zFKIWzowjyvuOPN8jqQnpv/vJ7vPcOeGcS+UtFr6/wzZKxjfkf5/n+wVoZJd1naZpBdX4v7ZKVMp3dmVfjRdtqP9UtIjJM1z8lTKcynd850yleJ65S2174VKbxZJn/mtpC+k/9/rtF/XdNv2qy51USrP+UPjyGGS/iJpHUn3OWEzC+1X6q9eG8xzwrq2wbjar0u6pfJ6bTRVy1tq37ZjSqk/e3ku9ecu48JwG71mUCeS5jnja+mYUUrXq6smbZSLe6f8BbHzld+/S+l6Cwxd2reUrlfPpfK23Y+67CddytNl3J/K40Iu7vC+Xd3/urRfaQztMi8b5zzFm9M1GVPatpHXJ8fZN8532qHLXGSc5xldxl93XyiU18tz6Vjlxe0ydpfmQF3iesebUr9qm+4452Xjitt1XPDaoMu40KX9vH2s1Ne9uLOqxxvvZyIXebxJ5sxC+PABcrdBIyzluF3yPFnlHU73gqHwJ8pWA1/UIO7FQ+GryZ7y/flqh0xhG8pWH9+eSbdaplK6l9X0pw/LJn0LnDydP2Keh9O90CnTqPXslXe4fS8dCp8mezjYzyTNd9qva7pt+9VE1sVweS6VtMLQZ16ftv+AE3ZNof1K/dVrg+E+Vw27uGMbLK32GyXd4boaLq/XRvdP0fKOso91GVOG+7OX53lOPV4zYp6H071Y0iOHPvNc2Tf9D1b/nsIG4+ucmjbyjhlLpDtCXQ230Shxl1gQc/bvUfuVt7A8SvuOug969Txc3rb70UTuJ13KM8q4XxpTJmtccOMqv//d2KH9Rh27u8zLJnKeMsqcbom+0aGNRumTE9k3xjUXKc1hu+wLXcbfUepquLxenheLO9Rv5oxY3pGOzU55Lp7guNW6HI473K/apjvq2L205rCdzhWc8o46Zx9lXOjSft4+VurrXtzzh+Pmfhp9qNGG/EnmjYXwByStMRS2TSrobWOO2yXPk1VeL91zJW0wFL5J6nALC3FPlbTtUPh02ZPLo4busZU9qfwPsifxX+CU6cFCuj9QzT2Gkt4oe4VdLk8LG+TZS/dMp0wPFeKWyuu17/GSdqkp7ydSnnPtd3fHdNv2q1KfK+XJK89nJT23pi72lHS7EzanQft5/bXUBrmwhzq2wTjbr2269xfK67XRgila3lL7dhlTvP7s5fmeQn/uMi68KxN3O9k+mhtfH1D5mOGlW6orr41Kcb0FsdK+76XrLTAs6NC+pT5ZqmevvG33o67Hoi7laTvul8aUyRoXvLgPZcK2k30bP65jxgPqNi/rUlde+5bmdF7cLm1U6pPj6hvjnIuM6zyjy/hbyrNXXi/P85x+80Ah7v2FfuXFne+U56GOcb3jzfxCv2qbbmnsnqw5bJdzhS5z9i7jQpf28/axh+T3dS/uwuF4uZ9GH2q0IX+SeUoh/EKlS6eGwjaTPXx1XHEv75DnLnHHmefnSnpKTfgakk4oxN1Y0vqZ9j1A0mNr/r6ipFdL2t8p0/8V0t3I6Vdenp5ZCP9iId2nOGX6fiGuV95TC+37KA0N3JXPvMJpv8M6ptu2X5X6nJenEwrlebrSW/5qPpMNS+Fe+32g0F+9NtjSCdu4YxuMq/1KY4qX7ncK5fXayNvuZJbXa9+nqv2Y8o5Cf/byfHahP3cZF16ldBl3zWey42sK944ZRxfS9erqo4U28uL+UP6CmLfvf7WQrrfAcF2H9i31Sa+ezyiUt+1+1OVY9NYO5Sn1my5jymSNC17cg3P7X4MydTlm/MLZD0rzsnHOU7w5nddvDuvYRt62fzLGvjGuuchHnb7e9Tyjy/jr5fl5hfJ6eT4j12/SZ7y45xX6lRf3VKc8G3eM6x1vriz0q7bplsbuyZrDdjlX6DJn7zIudGk/bx97YaGvu+e+XtzFPtv0g8UNOZPMUrjsgVLbTULcLnmerPKW0j1S0oslPapF3PNkCyN7Du8wsofvvkvSVqOWqUG6v5U9+OpwSbsq3VtZylODPJfSzZapQVyvvKX2PVf2MK03q/IAsFL7TUC6rfpVx7oolefrsksij5Gtjm/QJKxB+5X6q9cG2bAJaINxtV+XdEvl9dpoqpbXa98uY0qpP3t5LvXnLuPCIbIJ1p9kJwY7KZ1EyxlfS9tukK5XV6U28uKWFni9fb+UrrfA0KV9S+l69Vwqb6v9qON+0qU8Xcb9qToueHGz+98EtJEXt8u8bJzzFG9OV4rbpY28PjnOvjGuucg4zzO6jL9enkvl9fJcOlZ5cbuM3aU5UJe43vGm1K9apdug7SdrDtvlXKHLnL3LuNCl/bx9rNTX3W03/RlMAjsLIRwie4XZirLL8k6UdHZMCXjhIYRXSNpLthp+QQo7OcZ4x5jjdsnzZJW3lO5Oadu7yy5fPFnSSTHGCxrEnS7pWbJOtZvsUrXfpc/dlf6+p2zV9K+y+wN/H2O81ytTKd2U9iNlHX0v2Qro3LT9UyRtXpenGOMVhTy/uFDeDXJlkvSfhbheed32TfFnVNLeWPZAshNlD617bl37dU23bb9q0G+8PGX7oypCCFulz+0hW10/LbXFXyQ9LhP2N0nPz7Tfo3JtG2O8t9AGf5TdR54Le1GHNhhX+7VOt1QXMcYFThstkPRo2eWtU6a8hTL9WfZAyDZjylpy+nPDsc7r65tm8uyOC5VtPyp9bs9UxkvTtk+XtLWWHF9PkvX13DHD3X8LdbVdoX29uO+SnShfMchnjPGmSjm9sfsFhXS/ntt2g/J22Qe9Y3M2Tyluq/2o436ynuxb+Tbl6TLul8aUSRkXCnH/GGNc4Ox/j5T0jDZtVGjf7H7QYF42tnlKipub090kaftC3FZtVOiT4zxmeONRl7nIDqmex3Ge0Xr8LeT5MknPyZW3wXwy129Oki165MrbeuwulOePsjcgtY17RK4uvTZI/aptnktjd5d52bjiFo8ZHebs2+a23SDP3nyh1H6lcK+v3+DFVUMTtsjz8AbzB7nfxRj/0SB8uxT2fNnDk34vq9SzxxVXiw5YI+e5S9xx5jm1xTppu3vJJkwz02dOLMVN8TfSop3msZLOijEeHEJYQdbpBzvNPNlO8dkUr7ZMKZ1iumkbW6Tt7yn7lm9HL09enmXfspXqqrZMsm8cS3G9NsyGVfK8oqR/TZ/bVdItMcZ9cu0XY/xpl3Tb9isvrGFdVMvzZNkT5B8uT6U+VpYNantJenqMcYdSmNcnS/3Va4MGYa3bfhztVxpTSumWyuu1w1Qtb4M2HHlMSeNgtj+X8uzVYynPTfejtI3Bws7zY4x7VP6eG1+zY06TdJ26atJGdWP3l5RZEIsxLkzxvH3f61dbedvu0r4N9oXabUua3aC8bfejLseiVuVp2m/SNkYaU6bAuNBknFxi/xvjMaPVvGyC5yle+y4x5jQcU1q1UWEsG1vfGMdcRNIrNabzjEq6rcZfr64KddH0GFnXb0rl7XRsdsrTJa57vMm1QTp+dkl3LPOyMcftOi54Ya3GhS7tV8lzKbx2XtYkblZseQlQ0x/Zt4fvkXXGkcJl76d/qaQjl3LcLnmerPK66abPPFXSYS3jrqDMfYCS1pX06kxYtkxN0k2fW2nUPHnhDctbW6YG7euV123fyuc2HqX9uqbbtl91qYtCf1zbqZuDvbpr2CezYaU2KLRPlzYYV/u1TjdXXtkB5qWStnbiTMnyNmjDVmOK15+H86z0ED9JK8m+0c7294Z5fjhd2Te/L5a0rzKXy9fErx1fG5QpG+bVVcM+t0RcSStL2lv2Ktlznbi5sdvrc8VtN23fluVdYtsN89RqP+qyn7Qtz3CY7JkHa6a/zZC92vZJzjan8riwTS5uIb2xHDO8/WCcfaPU9pXP5OZ0TeK2baPcfGPcfWPC5yJeXy+FN9x/W4+/hbry6qLJvDzXb0r10WrsblCeVnGb1KXXrzqkO8552TjHstbjQoOwkceFru3XMNybl7lxqz8TfiXPQAhhNdmlelfGGO8MIawk6YGYEgwh7Cab4F4iuxTt5Bjj/BG2/6kY4wdDCPuW4oYQni3pHzHGy0MIz5TdY3dpjPGE3HbT79k8xxhP9Mqb/raBJMUYbwohrCdbWbw8xnhx+vyessvzF8ouBTs5xvhQTZ4e3rbsago3TyGEPWS3lGycNnG9pGNjjL/zyusJIRwpe8jfJpL+EGO8uhL275JuldMOhbrYVNLnUn5PlPS5GOMDKd6xMcYXOXl6i+xp5JvIVlz/Ugn/kKRv5dItlPfDslscsv1mxDb8Xozxden31WUP49tEdundjyqf+5qkX6t5+20huy3iElnfuDnGOD+EEGTPOhjsY9+MMT7otUPNtmv7Rl1fd/L0fEm/ijFeO/y59NkPxRg/kX7fWnZf7YqSQvp9bvXjsnr7VPr/lyQdKDup3ahaV5KOHvShmjQ/LLuENtcG35T159r2ifbNyo6SYozxnJTvPWWXKf9e9q3bDTHG34cQ9pddpn+p7GCxRJ6G+kbtdmOMv82UJbv/VrfbZtspzomyWw1eFmO8NYTwWkn/JXtQ7E6yV1R+ttDnGu0n1X4TY7ws/a22v8retuD29UKZjlVmzBj0x0zcI2X3UL9kqDw/jDHeXTjOPULS/8reqvBm2b3g90h6vKS3xBh/46R7iaQ9nP1oF0n/I+lO2aTlL7Jbyx6Q9H5J75YzvuaOGSlv2f3XE0L4nezhgo2P65W4R8YYD3LCpyu/758i2/9G7htp249Wpn1rPjs8z9lK0gu1eD0eF2O8NITwdrWsy0w+F9u/K3+vjr9XyhmPZJPV3Dj4Ddlbg7JjWa6uJL3BK2sI4VBJb5LdmvX/JL1X1md3lnRUjPHzXlmbzunqxhSnPk+MMe6VCTsy5TFXVw9J+rvsGUM/jjFeMhR/MznjVfq9dmxOY0quDY+SvRQjewycyGNVta5kD3fNjYPunE42HjXax2rSPVbO2O3Nf0eZs42SruyYkBuPvqtCGznpniRpr9x8f6LPqyrpuuNvIe5Jkn4lv0/W7r+yKxndcwFnTrC7RhxfK+eR7pw8Dl0xUZoDVz6XHVMa5O3IGONBo5y/VtOV9DI1Pz+pHjO2lH8u545lw8fXofmtN5YdmfKaG1NGaqNqXcQY9yqMCyPPjUsanJ9+VvZFx0jnvYNtN90/J/KZPA9XcgjhWZJ+JDvoPVZ2MP+0pF2j3Xv3PtkA8FtJu8gup/qnrKA/lq1OVi8F/NJwcpJeK3uV2MGyiW0u7hGyy9umy75F3T19dhfZJPgvme1qkLdMnteOMT7VKe+mkg5N2/yMbEe4SHbf3WmyifhsSbvJJlIryC5Le7Vswp+rywckPTWTp3Nlk7YtUxmuS+XYRNLrZAPuGU55P6p6QdJVstfNzZT0b5KOiDF+OeVxpqQnSLpXNe0QQniTUxefk+30v5BdHnpgqpt/izHeFkKYLesfdXm6QHa53CqyN9e8VnZv/LtTunNlA0VtujHGozLlVQjhrvTZun4zS9I5sklfXRveJjsJreZ1N9mDGSVrwzmpvP+e/r9/tHv6b5a1Y137zZG0+WDnDyG8ULZYcbpsoFxV0pYxxvtCCJ+R9BjZgfU5aTt/Vb4drpMN0tU8D/rGrjHGbVKadX39ICdPm8r2z7/L+sXPYoy3VOp5Zoxx+/T7CZK+kiYvO8reyvZz2asKQ4ryzrR9Sdoqbfu7Q3V1gGz/fIVqpH5xjvJtcIfsZLwubKZsEW4vWd84RbbYcZrsHujVZROOVVLeVpP0S1n/CbIxZ7HsaFHf2DLFqdvu7yStXxN30EYvkLVl3XYle4hbLs+zZW/DWaKqZK+tvC3G+KRUd+dI2jPtm6vIXnO/ttPnTlJ+P7k1xvictN3hfvNp2aJIrr8+StLjnHS/UlOeQZn+lD5bN2bMlF0WnYv79xTvDNk3ObNkbfZi2bHoi8ofM54suzd8ZdnY9bQ0cdtcNv7lDtpB1l9vUn4/miW7JeSWNGH7fIzxxSGE58lOPA9T/fg6S3bPeu6YsbtsPMulu7aT51tT3Nyx2Yt7saSrtWgCdEhcdI/82Sk/d6p+399f0oZO3/iCFr1dZnjb18j231z7vtw5Np8im+weM5SnV6a/fUB2jFyiLkMIT3bydLas7YfraLB/Py3GuGH67PB+dLtsoTw3Hq2m/Dh4eypTLu55snGnrq42kz3HL9dvLpZddbaKrJ0fnfruqrJXQ5+eKatkC1e5Od3mMcbHZeri07JxqE6Qvd1l60zYBbLjZ66u7kt5epXszVP3pnIfE2O8OoRwkaQdM31yW9lzInLj/tYprK4dnp0+U3sMlB3T2x6rvujU1ampPnL7yWHKz+kGc41c3LucdEtj9xnKj2WSXUmSm3ev2CHdy5Ufj/aWHQNybfQZJ92zJP2LM9/fW+3Pq7qMv2924v5Z9sbOXHlvVH7/faxswSx3rPqG8nOCzeTPNb3zyL1lc83cnO8sZ9z/rBY/j6xu/3jZF525sf082b5YF/eClKdcXV2v+n00yBZw5yjf1z/uzNm3kO2DuX7jjWXPlZ0nVvNSHbvvVn4se4Ksv+bGhbcpP/5emspVVxfHy96glRsXBvtBbvw9Tu3bzzs/vUv2BVyur+9es92Htx1j3CQTvrjY4HKfJj+SZlZ+P03S9un3R8sGo4sq4edKWjn9Pl12n+Zakv5D9nCpf8h25l3SZ66V9ANZgxyQfm5J/15TiDs4QVxF0h2SVkl/X1HWSXLbPaCU50J5L0xpriP7tnaDFL5WKu8gH+sqXXInu+T3zEJdznPyNFvSFZn2CQ3Ku1A2gbqq8jP4/0NKT/+WtKbsQPKF9P9Z6ae2HQp1cb6k84fy+prUbo+RFJ083S9pdiXedNlq8C9lJ4jzCunelfm5O6Wb6zcXpbrOteE9qZ531aKD7Y3p911qynuY7CCxjqT5TvvNkTSr8rczJW1RycP8Sth5SreFpP9fUGiH+52+cXWhr3t5mic7uDxf9q3jLbKB7wDZiXq1r88aKvNFsitFPlOp6ysr4bV9PYUtdNr2wUIb3OeEzUz1OC3V5V2SVk+fW1lp/5T1xX9ImlZpv9kpfq5vXOlsd7b8cfBqZ7uDfTC37Sg7CJ9W8zNPtm9vXGn/R6bfp6nc59z9xOk3pf5aSnehU6aHnDFjlsrj4KBNV5F0evp9sxS36THj4c8Njp+lPMvfj6rj4DQtvl/NG0qrOr7OlH/MmF9It1RX3rG5FHdP2bHmvYP8Vo433r6/oNA3/uxse16hfb1j83xJK9bkZyWlsdupy/8rlNcbN+Z4429hPPLGwVLcC526us8p68P9VdZXbx5qo3lOWXeRP6eb59RFaVyI8ucaoxwzdpT0edkJxZmyKy9yfXKe/HF/ttMOC6rpDuXhCnU7VpXGI28/8eZ0pX2sy9jtjWUL5M+7Jzzd9Pn7C23UNN26+X6X86ou42+jPGfK22j/zRyrvDlBacxxzyOdfXum/HE/OnUxT/7xpjTmeHXlpfuQ/L4+yztmyO833lh2n/yx2xvLSuOCN/6W2qA0Lnjjb5f2885Ph48Zw33d2z+zY8oSZWz6weKGFt8JzhsOSx3pSen/J0laK/3+SC25Y28g6e2yic+1sh30CNnq6UbpM1cOp5uJe1ElnTu0aBCcJrtktXa7lc5fzHOmvNX6uGAofJ4WXUW1shbf4S4q1OU9Tp4Giw9Pq2mfHVMH8so7R9JmmfZ9YOj/02QD6c/Sdr12uL/y9+G6mJXiD79e7rmytyc96OTpWtkldcN//7Bs559fSHeupPW98mb6zSWyg43Xhu+SrQpvW1PPl6oyMKa/vT7Vw/1O+1041DfOHvrMXZKek37/hexbTckGwQsKffKCXN8o9Mfhvj6cp+GBbEXZ80J+LDvA3ilbKf9N+v8q1XpM/74wted+Q/V4luyS1OpBZgXZN6kLnLa9ttAGDzhh1wy19ayhz82TndStJVtQWrvSjy5N+avtG4Xtni9/HMxut8G258muisnV1a6p7B+TXSFzpqSPpLQuL/Q5bz+pjqHD/WaW/P5a6usXOWV6oOZvgzFjjvxx8H5Jj0i/r6XK/dgpTfeYMehXsm/CqmPpRYU83z/0/+H96GjZePxq2bdWn0+fW0W2L+TG1xvlHzOGj83D6bp1NfT/4WPzKHF3S5/fWTbmePv+nYW+MdyXqtueV2hfbyycP0hr6O+by/aT4WNktS4fLJTXGze88bc0HpWORV7cC526KvWb78jGsV+nv31f1nePkvTTXFkH7VDJx/CxuTSmuOOC/LmGW1eZeEF2cvM75ftkNc+zhuKfn/Kca4d5yu8Hf1W3Y5U7Hjltf5H8Od0Dhbhdxm5vLJsvf87WJV1vPLq70EZeugvkz/e7nFd1GX9LeXbL6+y/851+c6P8OUFprunNn7x9+xr5435p/uQdb+Y7bVA6f53vpHu/mp9jlubsw/3GG8suUGHsVn7MmS9/XCgdq7w2aDTHUf3426X9vPPT0rzM2z+vrft77WebfrC4IVvBG3y7c7cWDTYrpAbaJnWA76Wfv0v6tmz1+Wpnu5tXfn+qbGXuvYM4w40yHFd2FcCfZJe7f052MnmY7M1J38htN/3dy/OCQnnPU/pWT9ImlW0+UvbN1e9SPv4k6YMpbO3UYb26nOPkaX/Z5eJ/lS1EnJx+LpUdhJ5aKO9bJT0lU5cXKa3kDv39E7JVY68dLnTqYjAo1G17u5T3XJ7eJls13rMm7I2yVVYv3U+ocrI1FP8sr9+kfpVtw0GaskWwr0iaW9n2ZyU9tybNPWULT9n206IrVO6WDWwbprgrpc+dJrvc8Teyg8Jpssnt7vL75AXOPlbat708zaur3xS+ihat8A9+Vkth60t6a+Wzq6Z2OKPytxmyE9pbZN8QXSHbt34ieyBarm0/U2iD252wOal9Bt+SVCcya8i+ub1SNjF4u+ybkG+muvtI5bNL9I3CdqsH5dr9t9DnvG1fKenxmbp6UeVzb5Hd6vJl2RvrtpLdjuf1OW8/iU6/mS2/v15SSHc/p0ynKz9mPCB/HPx5yts3ZV8SvCH9fb2UF++Y8SENHdQr/fg1hTxfWff3yn60ouyS5q/IvoEbfCO2smxxLje+Dm4xyo05S0xShtL16io7EZEdm72410taY+hv28j2v9vk7/vPKPSNC5xt31toX28svFo2QTtR9o3dkbITr7/Jxo5ZTn3M9spbGDe88fcGOeOR/HHwlkLcdzh1dY9T1lVk32q+SnYr2/TUZl+RXb6+amEs8+Z0Dzl1MVv+Pva/8ucaXl3dlCtv+ow3Tl4qZ9yXzY9y7fAF5feDLdThWFWoq285bX+G/DndZYW4XcZubyz7jvx5d5d0Zzjt8KxCG3npvkP+fL/1eZW6jb9eng8qlNfbf//i9JtT5M8J3Llm5fe6Oa63b8+RP+7PderiRfKPN/c4bfC2Ql2d7KT7S/l9ve2cfXMV5nyDtlH92O2NZb+VPy54bXRjoQ28ceFC+eNvl/bzzk8Xyu/r3v75tlwbDf9M5DN5Nh/60w3RHrC1rqRnxxh/GUKYJruUbkvZgf06WUfcNsZ4esN0gmwy+/QY42tCCLuW4oYQni57qNJZIYTHyO7xmyvp5zE9hGp4u5W4uTyv4ZVXNsjeEJd8CNXGsnsPV5Lda31BjPGUFLaCbLK+QWHbv67LU6w8ACw9nGzj9N/rY4yL3dOfK29OsNebKsY4ryZsY9kq6umZuJvJqYsY4+9L6bfRNd1Svwkh7K1MG8YYF1S2s4/sSegfHCHvbvvVfH7NVKb/CyE8QYv3jXNSfhvVR80+Vty3nTw9P9a82nmiBXstomKMty2FtB5Rbd/K39eVtKFsEqQY4w2pDp4rO9CdXRPn4b5R2m6M8cLK39z9d7jPjbLtNnJ9LoU12k8q21pTNkZer0J/9dIdlxDCE1P+Loo1D3PNHTOi84DGBmluGWO8om38hmksMeZ0SbfJsdmJu79sYeusob9vJum/Yoz/Uflb7b7vjIPutmXf9ta2b2kslD2bYEct/nDHc6K9kj1bl6OUN/29eEyp7EfXSM3Go5ptbOTFze0LE9lf68raZE43tI01lY6PE5Gntur6pPLj4MNjc6kd0ueX2A8m8lhVsw13HBxX3Ibbr50/jXosapl2di7SZp5SOp5MxHlVTZojjUfOdnJj80j771D6uTnBc2OM322Yr1HPf1rNgVPcTnXZoa5G7utpDNg/xvg1L0/ps8W5V2bszo5lkzEuNBgjn6wJ2Bcmy9jeroWpJ4SwVdsdJ4TwvMFAsTSFED4cY/zY0k53soQQ3hBj/HYmrHX7LW+8/ko9Lt+8faxB3EkZB8elNL5O1r7SpZ6nYhuFEFaLMd4z2flAXuHYO+X6VMk489xxDJ2UOV3H+e9YjhnLYr8qGdd+tLydC3TRpb8ub8Y1x5kqfZ1FnuVICGFujHGzpR23i8lKd7J45V3e6qIL6hE5y+I4OC6l8kzFcT+UX6/epX1bvzq4sN0plycsrm/HjHHmeVkcQycrzz3sV63H32Wx34zTVDzeLG/GdWyeKn19+kRsBFNHWPI1gQ8HyZ4O7sU9zom7TodsuYK9Si6X7srjSneyBHstfG2QpI0ybVhsv+VBCGGDyqXXXn/dkHpcfhX2seFX0Q/HXWrjYLU/T7TBtkvja5djRheleg71r/gNkvbu0kaZ7T68bS9uYbvvdra72mTkaVkyzn2hkoY3Lmyc6Vet9vulVJ6xjVUdx9BJmdN1nP+O65ix0UT2q6WhNB6Naz/q47nAGI83rfvr8qbjuOC132vTLWB1YVOir491kad0kPPCQwjbxxhnOnGz4WOO6+W5VN6lke4bJL1H9mDoYa8qpPuvsgeADl9WHmTPGRiOe1CM8Ugnz03Le6fsyef/qPnctTV/+2iM8aNOutnwBvWcLVPHfvWCGOPx6b/rS9pD9sCyxT4meyjZRWrYfg3SHcu+0LGvV+uiLnxmjHH7TPBvZQ9Rk/z+uo9Gr0dvVb707VW2TA3K2yVul3r20i2VN9tGU2Ts9vaxM2viVseMUcfBUj17+0q1P9fF9fqkm25l23fKH19HPWaUytt0/PXq+QWy59qFyt9j+v+/FOLWtVE13Vtkz6nJbXs4btP2/ZTs4ZgP1nxshUzcwbZHylMpXx3HhdZ9rstYJmdf6DgONh0XrpQ9fLlRn0rb9sbJ0r49EWP3SPtBadsjzFPqxtBq3Ds12pyuS5+sjjdd5r/jOmbsownsV2M+rxqUqTQeraiJ3Y8G+bpTI/SbUpk6jhulOZBXz9W4ox5vSuc3gzyP2l8na142zvlv0zl7lzmO136P1Oh9fdC+d2r0vu72jVqx4ROa2/xo6JWho4QTt11cSadKekbmc1cV4p4oabdM3DNGydOIefbecvWZqVjPHct7lKRnZT530yjtN1nlHXM9zmoSVuivdy4L9bgMx/XaaNLzXNjHflSIuzTHwWw9TlQblcZXdThmdGwjr57nyX81aes20oivJm1aXtnE+qlNtzsUd+TXpbbtG1Nh/8yEzxp3uoVx4YZR+lSDdLPlmah6HnU/mMC6Ko2hkzKn6zKWdSyv1w63j6uNxtiv3PFoXPvRqP1mKtRVKaxUlx3aqHV/XRbrsWMbdBkXvPabN1X6eu5n3LdrhQ7hxG0Xdz9J8+s+FGPcwosbY9wrl0CM8dkj5qkUXk33Q066h4wr3cmKG2M80Pnc1hqt/RqnO8Fxx1mPJzhh3xz84vVXSY/W6PV4s7M9L0ya4n2uRXipvF4bTXp5vX0sxrh/Ie7SHAe/6YRJfjuU0v2mVB5f0+XIrY4ZLfLVqJ5lr7ddS/YWkWGfjTF+ORexQRsd4W27ELfOIPwNSm8rqrFDIe6oeSrlq8s+1qXPdUnX2xeWxriwkRNW16ckv65K+3bncbDFWNU43Y5j6ETP6Zr2yS7z33EdM3K3e7TtV0vj+HqE2o+/bfajQX8etd88HLdFWCm8y5yvGvcIjeF406W/etttETaZcZvO2VuPC/Lb7/0xxtMy213afT27sbH9SDq4bbikFxXiZsPHHNfLc6m8k5Ju2zw1iLvJuMpb2O4KbcMb1HO2TB37Ve2K7UT8TMa+0LGvj60uJuvHK1OpvB3jtq7ncbXDVB27C9t1x5Qu9dhlfJ6M9puA8rYef8eY5y59Y2zt26UNC+NGtrzjSrNBnsaZrlfe1m0/zp/JGrsnq43GGLfL2N26b3RJt8tPg7lXl/OqySpTl3bIxu0ybnRthw7bLZ3ftMrzJM7LJuWY0bENxnm+1mW8Gjkub9cCAAAAAADogdqHAQIAAAAAAGDZwiLPciDziremcbNvhxinEEL2qfZ9FEJ4gRPWuv2WRSGEdSu/T6/8vloIYQfnlYZuf13e6nGcqm20rPD2sQZxJ2QcHLU/j2vbpfF1svaVLvU8WccqtDPOfWHEfHjH3sZ9agqVZ2z7QccxdFLmdB3nv2M5ZvRxrJqo/agm7nJ1LtBFl/66vBnXHGfK9fUx3G+2vuy1kdtLWr9puOyBQjtJekn62Umy28kqn1lP0naStpG0WtMwL7xJuulza0laPVNmL6xLnrN1Warnoc9WnxTeqLzDcSWtJOl1kp6b/r+/pK9IequkFUvbbptu+v3RsgdxflHS5yW9uVrfXnghT26ZSnketUwpzlal8o4SNvS5JfrQcJhsYXeFSvm3l7R2Kaxme7V/T2GPlfRSSVuX6kLSXpKukvTntC9cLOnvkq6TvfnnNklXpM9dKekPsrc7vKprPUraLbX3ryX9UtLhkh6bwvaQdKCkGUNx/r1N+w6HKe0zQ+EbDvWv3WSvfdzL2ebBlfYqxs2ku65X3kIb7V5q+1H6VYM+3uX5J9UxZQ9JX5d0XPr5uqQ9m/adUdq+sn+9vtSfc32y1L5Ntj1KeWr2ldp+U6rLUdvey5ekj46S57o2aLptr7w1f9+3YZ/bZsT++tEOcQd9rtG4kNnGh726GGXbklZLbb/mqP11OK7Xr6qfGaGumr6hZd2hsNdI+pKkg0rlGSVfdeUdMbxRnxu1T3l1VcpTNW6bdKt9UtLLJb1MNv/aPbXBwco8r6LQvqXn23hxT10K/SpImj5UzzvIH0O98ahU3myZ1G38LR1vvOcIDR+LNquMIzNkD9V9UiV8B0kvlrSvho7Jubjp84Mxcz1J35N0oaSfKD2nM9cOTeLm6jK1r9ufS+V1+lUxnvLnxa3jltqgQRvVhsnO7Z6ZKXc2bIR+5ea56b4w1AZry8asN6b2PUzS8ZI+J2mtiYyb+5mwZ/KEELaV9A1Ja0i6Pv15E9mrjA+W9JAT/j1J75a9qqwa9tgU9zpZx58h63yzJP2LpD9K+pqkT2XC3iFpYyfusZL+n5PuRbJJ9gtlO/XgM0enn09kwj4p6XEd8ryFU1dHSHpnrp5jjDM1JIQwK8a4XQjh+Snt2vLGGE924v5Q0nRJq6S0VpOdhOwu64A/dLb9LVlHbZPu2yW9QNIZkvZOdXWnbGc8WDbA5MKPli345Nr3AKdMG8kWj3JxNWpdpnLNjTFulitvJk42rMm2B2GS3i7pf2X74pslfVDSPZIeL+k7kv4jE/Yl2ZtjHpKd9H9CVjcryQ5Qn5L0shjjrSGE10r6L1l77CTpyJh5E0PK0+1Kk2DZALZPjPGsEMITJM2UtKmkR0m6QNJ2Mca/hxDWl3RKjHGbUeqqGhZC+LSkDWQT8RfJFjGukLXtVbKTmJmS/k3SEYMyhBBmxhi9b+hKbXCApO9LemTa/kExxqtT+H2SNo4x3hFCeJ+sD/9W0i6SzpV0y/AmJX1AVv/vkR2Ec3FPdtK9KZW9tryyE6pcG50taYtc28tOcnJ97nDZhHZj2StoD4kx3pHSPVvSMU55N5D07FzcGOOONfU/GFOOkLSl7LhzXQreRLbgOyfG+I5c3OG/D31mbqqnb6l+X7k/1Uttf5a9sSzXJ9dKn8+17wtkJ9mN9pVSeSp1tZvy/WamrK1zdblQ0o6qb/u3xBh/k0s3k6fSvjfI84dijJ9If9tadpwfLNq/Isb419y2G5T3E8NRJX1V6ZgQY/xlrjwhhIWyk/9jJP04xnhJrizD5fXiFsr7gOwhkrX9Jsb4ASf9f6T4ubqYJmnXzLbXjjE+NX32WZJ+JFsYfqykN8kW8HP99eIY47pO3JWUH1M2lHSapB9L+kWM8U6vjlMaTY8Z1fb4kKR/TXkb7HtbZcpziuytmafX5SuE8LUY48FOeV/ghccYf+vk2es3I/XH6rZLeR7O01DckdOtbONuSb+T9YG7JD1CtrC8j6R/eGN3COHdw0FadDxRjPHzTtzZNXG3lHR5ittlLuL1q9VlJ5+3yc4Nvio7Lmwp6f2SFtTkazAe/ZtssaG2vLKFycZlajr+NijvSO0wFPdQ2T6xQHbu9l5Jf5G0s2y/31k2l39q+vtasjHstZJe7cRdJ8a4QUrjJ5LOkvQzSc9N8X4o6X9U3w4hxrhJLm6M8Xk19TE43nxNdu5X258l3ejk+ahcXRXq6ShJJyl/fnqVrG+0iftTSR9z2uDRqR7rwr8i6VAn7kxJ18gWl34iGztmpXLfkgvLqdTVLk6eXhtjvLYmbnZfGOqvv5Xtg6tLekL6/aeSnifpKTHGF05U3Kw4wsqX9yPpfEk71fx9Z9lBzwufr6FvkFPYFpIule00j09/21HSd9Pv/yHb6XJhPy/EvauQ7qmySYxkV2p8QdKqsone9U7YkR3z7NXVPK+eM20z+Lb/Uq+8mbgvSv/OTv9Olw0+09L/g6TZhW0vaJHuYPX8wkpaq0g6Pf0+GFy88FK/8spUiuuV93bZIDj882VJd2XK6z1h/uDK7+/O/LxH0n1O2O2pvjZIebyr0gc3T3FzYfdKerKkp0u6VdKzUtj2sgHxokr+zpEdMAftcatXF1p85fraoXLPq/x+w1DYbK+/NqjHCyu/T5f0l/T7Wqntp6f/ryk7cflC+v+sTHkGZVpQKO85kp6YtrWfbJFw55rynitp5Ur+Zku6W3YA+7Ckj6SfO9K//yjEddMtlLdpGw23/Wz5fe5uSXumNN8ru0LoMZV0vfJe48X19jFJV2TCg2yRxxsHvba/S7boldtX7vH6swp9stC+54+yr6j8ZsTBMcPrN7MKdTnfaftzW+y/te1a00bV/nqCFl3ttKOkM71tNyjvA7KFzqMlfTv93J3+Pbpmu5+opiH71viTkv4mmxcdqprjyHB5vbiF8t5X6Dd3ZX7ulhQLdXGRs+3quHCapO3T749On/X6aylu6Tj2AtlJ2W2yK+JeOcibNy6U+uNQe8yUtGr6fUUVjlWyeUptvobar668bngpz06/Gak/Vutq1DylsE1KeUrhbp+s1Pltklaq9udMuoOxzDuefKRQ3uMk/UC2kLd5qr9r0++bl/pOh341X/aF06CvD45x66d+5Y1HD3jlHbVMKo+/TfejkdpBlWOV7Di/sqR10nbWS39fVTaPGfx/C0m/Sr8/T/Yllxd3QSWN84bSP1+2/+baYb4XN1Mfs9K/F3r9uZDni2q2u2ODerpI/vnpPzvEvaPQBrOc8LtKcdP/t5R9mXixpMtSv7nECduyMC54eTrZa78Gff389G+QdH2pb2jxvj5S3Gx+mn6wuKHM5DiF/a0Qfr8ql8JV/r5SinvB0N+rB5j5Ttilhbijpnuek2417LKOeXbryqvnUht55S3EvSh9bi3Zjj+4PPGRgzw723bruZDuhZIekX5fS5UJRMqTF76g0L5emUp9wyvvQ7JLbQ+o+bm1tC8V6mO+pI9r0cGx+hOdsDu1+GTioqHt3tcw7NKhsJmyQXLj9P/TJD0y/T5N9m1+ti5kC6lvkvQ+2UHtXbKrMw6QHfQ+LVvhP1W22v7MVJ7fdazHCyrtvZmks6r9Zuiz02TfYPxMdvC42ymT2/Zaclx4ouybsxfJvo1+Uvr7SUqXZKb+eFHK589k34KvksKuTP+eWYjrpTuvUF6vje5x2v7ipn0u/X83pRPJ1K+88g6XZ7G4hbafLelpNX/fUZWFlkxcr+1vHSrv8L5yp5z+LL9P3ldo3+O8bXfZT5x+M7NQl9UT3+G2b3QL6lCcRq8P1eLH01lDYbO8bTco79NkV1q9pfKZq0bNV6WOPi+7AmqJxadqeQtxq4uHw+UtjSlzlbndW0NzjZq68MacatsPn/jMLPTXuwpxq/uYd6xaWXal6S9lx5Iftd0P0vYuk92e8NSafvJPb/8b6pPD+bq9UN6ZXniHPnePE1a7GJrZxyYyT2c27ZOSThoKO7+QbvZ40rD9Xyy7cnHfUeN26FelxcPseNSkvKOUSRP0evUu7aBFX8xOk3SzFh8jq4st04b66MWFuLfLrkBZOe27L05/3012hcr5lc8Ot8NtXlyvLrX4WLZEfy7keYlFnob1VDcfXOL8tEvcUhtkwktxlxhXZHdyfFpD59RDYaVzTC9PF3fZF2T76Fqpz/9Tixay11FamBpH3OrPww+KmwAnhhBOkF22Pbi8aVPZZdsnSXrICT9P0jkhhGOGwl4pO9l4Wgjhv2QHz5fIOr9CCCtKesAJW0HS353wfxbS3T2E8BrZyctLJF2d4gZJC52wUrqlPHt1eWmhnj1HF8rrOUp2MJomuzfwZyGEK2UnVcfIFkVy2z61Q7rfSnH/KruM9TOSFEJYTzYw/8IJv6GQ7nynTH9skOdc+FWyAfjM4cKEED5aKG/JTEnHxhjPq9n2B52wN6Z/V4gxDm4lGYRNs3/yYZVNDV/ev5Kk/5R0cgjhF0qLAiGE30l6luyybK8uDpD0IdkC1fNlt7v8Tnalxh6y1fR/yr7p2zOlP1dLXmo8qk9JmhVCuELp9pGUp/Uk3RpC2CXG+EdJijEulHRgCOETsufNnO6U6RuF8j4QQtggxnhT2vbFIYTdZd/GBUk/DCFcIDu4nhtCOEN2ZcinYoxzJb0shPBCSaeEEL5Q2fybvbiS3u2ku2KhvHsq30YHK9/235b06kKfWyPG+M+U7mkhhJfK9um1C+WVF3e47oe8XtLXQwiP0qJbjDaV9bPXF+KeI799V6j8aXhfuUH2bVWuPz9b+T55uvz2PV72LLGJ3le8/voY2a05ubq8xmn7lUbNSNpOE48OIRwn2582CSGsEmO8L4WtWNi2W94Y4zkhhOdJelsI4TRJh8j2iyaq46hijGdLOjuE8B5Z2+fyVIp7l1PeG+X3m61l39z/oya/txXa/pnOtlcIdotLkDQjhLBWtNu6VpC1/WuU76/TC3EfaHKsijHOk13e/tMQwhqyxakubpQtRkjS7SGEDWOMN4YQ1pHdquTt2w/fvlSTr5sL5X10Idzj9ZsrnLAl+uOQrcaUp2fLjvm5PnldCGG1GOM9McY9H96gPUT1fi/R0vGkJMb4qxDCyZI+HkI4UC3GsAyvXy0Idmv5oyRdFkL4H9ni4HMl3eiNR03KO0qZRhh/XR3bYWYI4Ueyq0r+IOm7IYSTJD1H0o0hhKNk5xv7yo6ZCiGsIpvjn+PE/YPsC7rLUzrvCiHcK+k3sluFvuK0w3mFuHV1MKjLmwr9+RInz95tjl49XSIbY3PnoAs6xvXa4K9O+PxC3MXGjVSPsyXNDiHsmQvTkvOwYecW0l3CCPvCp2XnmJIdq74VQoiy4+5/jzHuwybsmTySFELYS/aMmo3Tn66XdFxM9+d64cHuJd+3JuySEMKasvuut5Z923l4jPHudIB8muzEoy7sCbJKysV9guzAnEt3M9k9iVvLOvL7KoPvfrJnt9SF7SrbOVrlOdrzLry6cuu50EZPyMRtcj/2RpIUY7whtclzJc1NB2l32177Nkj3ibK2uijGeNko4aXyemVqELc2XNJNspXlwUR7woQQHi/pthjjrTVhz5DdPlEXtr5sRfjCGOP8obAZsoPR5zJhb5P0X8PlCSE8RtJLY4yfTX13f9nlktNlJ3y/lk3+x1IXXQV788mjZSv9d1b+vrL08GR8OM7GssuCa8uUtpktbwjhuZJuiTFeMPT3NWSLZYfLxoZqPf4uDj1bIoSwqqSPym7dfHb627Rc3EK675T02Vx5Y4zXD/+9ZhtLtH2M8bIQwtOU73Pvk/T9GONZQ2Gbyfrbf+TKG0LYX/btXzGuk+8NVNl3ByezhTil9t1X0u+9faXB9pfokyks276lfLdV6q8xxk+m/y9Rl4W2f1aM8QdjyvMuQ386L8Z4TxoD94sxftWJ26i86W8byZ6Rt0OM8dEN8rV/jPFHIxSlUdxSeWXP9xu53zSpi1yflD0zsOqGGOMDwd7K9+w49Oyioe1v7sWVfamS61efijHu75VroqU6eIR3jAshvDfG+P8yYaXyDn9pM0pdev2mS39089w2T22l48OqMcabR/j8R1U5fo6Y3lMkPT3G+I1R446QxjTZLUL/Llu4+Yrsi683yL5g+USM8cbK57PjUZPyLo0y1aQ5UjsEe4Pdy2T18XPZVWD7yxZT/1f2/JzBedXRMcaFaT73L7L5eS7uV2OM96Y01pBdpX9bJd3VZYvSbjvUxW1j0J9lX2QX8zxiPX1V9mVH7vz0SbJzhbZxn6J8G9wgu62rLnwjWb3m4t4WY7wnU97VcmElaXEql6d/iTFe02a7le1Pk621PJjaZVvZHOlGP2a3uA9vYyIXeTC1hBDWkrQwxnjXiPHWkz08c6HsROqe9Pcg2+GrixpnxwnoRCGE1WTffm2a0r1Cdj/kQ6V0u+RrnGUqpPts2XNULg8hPFP2DI9LY4wnpPD1tfhJU923Wsu8NHAdKPuWtdoGx8oOMO9LYf8iO+jcLFs8Otw7SUn9aX6M8cHK/7eS9efbC3naqm4xsRTWRyGErWS3J+ba6OgY4wOTkrmWmrTvOMaFNAn6gNr1Z7fflbYte4ZJ3YL1pZntrV3aT0qa7CvBvvlXGudXkk0Sr+6a9lQRQli3btF9WTDOsa7LvjBB6e+gylzDGQ8OjjF+reH29tMklaeSj8fKTrIujSM80LiwzRWHx/g2/TqE8L0Y4+s65mXkY3MIYd8Y43ENtr2SpAcq88rdZM9SuyTGeKKXJ0k3jdLGTcfXyZpvjJpuml9tKZtf3Zn+Vnse0WBbO8qevXROsC+H95R0WWzwJfY4dGmDccYNIWwT7WqV5V7DOd30NucDDdLeTHaL8Z3pi4YdZP31okK8J8tu07whxvj7YF9cPkP2+JMjvXn1SP0qNryvq/Qju6zpTbJngjxjKOxDhfCPyy5N+r6WfH3m12TfCh2eCn+77B7IS9PfNnPC1izE3bSQ7vSU5xNll33NTr+/WXbfeS5sxS55LtTzkV6YbDX0e7LLhhfKVl/nylbLl3gVaiXuibKVzN/LTurul/RX2a1H35FNXv6WPvet9HNS+tvzC3k+uVDPL5c9sPRbssuevy97QOFs2fMvsummn5HzlT7fOm6hvNnwlNYRsnvPz5b1/TNlDwv7farrs1J/+H36uSz9bfsufaNLnjts18vTibK3jXxddovcJuln5/S3G2WXH29QibOB7HL42geiVT53m0Z8/Xol7tw2YV3qcQrHnVtoo5+Mqc+NM67bvmMcF67t0J+9PJ8ou3oit+0rZFebHiq7TeY16ffB356ZxpuLZW//OkU2Dl8r+2a3bXlLeX6RFr1B5IWy480fZFeD/JtsEra7lnw9656yW4LOSnk8UpVXisoW49y+Ibta6r2Svii7VeLNklZv2+cqZbpK0p9lk7eLUz1eJ2n3Dv35DePYF7q2X4c8lfprdl/omO6RWvQ2ut/LHhJ6vOzlAafLnqvxbi3+woJbB/8vpDuvTXkmoI1uU3oFt+xq3Ctk49WFkt7WsY12S333VtkcbkYl3Htd9omyK5qrP7+RPR/qONni8jj65FzZ7SPVn5fKrqx+iaSXFPJ8gRY9V+p9snnZh2Tj4acL6T6Y+tSBGprDS/pQ5fetUxtdJXvEwxIvURmhvJ3mXqOkK7v9+t1Kxz9JXxsKmyt7dMW1svOi3HnEGoV058jG9XNl5wynatEbOw/r0p87xC3N+bx6nis7pq6e/r+y7Fab38geLZGtjwbpxlRfH5e0tffZEeuiS7/pErdL+5XGhderxflAGhfeLmnTTPihqW9fJnuD9GWyx3lcrPIx417ZA8h/Izvn/ZVsDP+O0sOs2/aN6s9EvkL9W7I3qpydMvrHGOO7U9hM2bNEcuF3yC61O0t2aeIDkvaPMS5IcW+R7ezfjemS+nR5+AGywfhzmbDdZTtCLu67Zc+NyKV7uexhmd/V4q+HPUD2uu7fZsLWli0wtc3zK3PVLFv4eHIm7AJZJ/5YjPH0EMJLZM+p+ZDsW7MnyN5oUBf3eNmlhwdEu7pkR0lvjTEeEEL4D9kDxbaJ6RWqD0cMYYtUD6928vxn2WQ6V8/TZW/tuC9d7vvDGOMeIYRtUpytnXQle5tIXfipsoN8rrx3doi7j1Pek2SXHebi3i77xnpl2TfqG6eyryi7fXDXOPSa3xDCzrJ9ZDcn3VLf2Ldlnk+QTU5y293G2e4lskG1Lux4SXfHGLesjRzC/THG2nvEQwiXy+ojl+5nZJPsR6n+lbanO3EPymw7yPbRXZ24pbbv0m/GFfcM1T8ba1Dem5w2+pvsipe6uKU+V+pXXeLmbhdo0r7Xq/248EQn3ZtijLXPhEn9+XdO3Deo/jkZg3TvijE+PrPt+2W3Mgx/G7+SbDJyh+zkZDXZhONFMcY/hxC2lz3H7d+1pEG6P+uQ55tkY8PKsjZ7Wjr2bC7pT7IT50tllyi/I8b465TvmbIHUX9Cdnx4Y0pr37SPz1b9PjroG5+VvenoDNlxfJbsWPBi2Vsyl3immZq1742yqyjWTJ/dJ9qt10+QfWnxRifu8THGDWsDQ5ir/PNkSvtCafzt0n5dxiOvv14tOylvk25pXLhFdqJ6S9qfPx9jfHGw55qcKHum18Xp85LdynpE+n0dJ92DY4y1z29I+/bTnbilNvLKe9ZgTAkhnCNpzxjjbcGeJ3GW8s/jatJG10l6fbRnMe0nO+l+berTl8lu4cjFvTGV61uyOXiQfVnwSkmPk50P5OJ6fbI0dq8sG0dv1qI23E92VfDaqn+WxSDd22KMT5KkEMK5kv41xjgvXW18k+y15rl0r5HNsV8lW4T+cyrvr2VvSdw+bfcESV+JMZ6Y5thHyBY0cuU9QPbWq7qwrnMvr54f7s9p/v9W2Uno82XHiJdXynSapPfEGGeGEB4tm4c+NXMesYcWvcK9Lt2zZF+gP0JW55vEGO9Kt878Vd36c5c50Awn7tWy88hc3Gtlr7x+MIRwpOzY9XPZud5rVXleV03cXZ10z5J9mfAqSa+QLRr8WPaM1NxzCZscx0r9pkvcLseMLuPCNbJzp7rzgT+p/px7kO4qsrr9u6x+fxZjvEWSQggXy67cWUXWDx6dji2ryvrrqU6eD44xTkvjy/WSNop2m9hg3z7diXtAjHH1TPjiH57ARZ7ZMcZt0u/TZVdorCvrgGfJXk+dC78jxrhKZVuHySZf+8pOyFb1JrCFE0E5cefHGB/ppLtayxPQKyzZ1nl+rKxThkrQ4EA5Q7ZyWBe2sewy3adUtndejPGp6fcoW22vxh3YWXbZcjXuzMpAfr/sSfgPDuV3JdmOvYXsYcV1294lxrhCJc5wPa8oW0CKaTA/M8a4XfrsAln759KNsucY1YUvKJT3ug5xV3LKu2sh7t9jjE8KITxSNhnaKE0mpsneDvKImniDE+ot1L5vTGuZ510bbNfLk1cXF8gWEH8R08PM0i0cL5MN2p+SLYb+I4WtLzvQP0/2DdLnZN+iDftwZZJyQ4xxo0FAOgncQvZN7YKauN+WfbNfF/Y/sifet237Lv1mnHHfpHx5/6Z8Gx2jbn1uXHEXqH373qFu40JuX9hc9s1Prj/v5OT5O4V0/yT79rRu2x+WLZRfM1SezWXf0N9XGW8vjTE+ofKZ0jHjwQ55vqyS7kWDE6z0/3my15reky6B/rns+U1fDCHMkr3donqs2k12pcZrJf2f/L5xuaRt04RqFUm/jTHumi67vqaQZ7d9B8e5EMK1McZNK/k7X7YAnz1Gyt5cMixo0fNu2uwLMwrl6dJ+XcYjr78e3jFdr+0vq8xDp0k6pzLHuUJ2PLpS0n+nL16ujOn5JiGEu5Wvq2/KvkzL7du7qf0x0ivvLrJvma9PJ9t7xRjnp7LNll0N17aNhueDT5Qtnh8iO+H34q4q6R2yed77YoznD+oyhLDQyVOpT5bG7r1k/efnMcavp3xfFWPcokG6syQdFGO8KNiDZl8V7WHSj5Sd5L3FSXdupR+tLLsS8ZWy9gkxxrVT2KzBmDf4v2y+7+2D45p7efV8VIxxesrjOZL2rpy8niW7rW1Q3ofPMdL/7xs6n6ueR1wqG8+K5wo1dXW+/DF010J5u8yB1pJfz17cWwbH1GpdpP8vlN+vvLnm8HnVjrI+93JZ32h7HJsx5rht26/LuHBdjHFbqfZ8oDTHuUz25rvnyhbT9pV9EfRj2dj2pDTe3ii7knMwR75INufL7mOyxaFVZVcbbR5jvD2NN7NkF43k4v5PjHHdmr8vKTa85Kf0Izt4Dv/tw7JLYecUwu/X0CvJZAfHi2Wd6WRJ71fltYqS1pcdbG5zwn5fiHtvId2zZCcy1VfIrSBr6LudsL92zPMcSZtl6vkBJ+zaFP81sp38bbITM8k68AJJj3Pi/lJ2aeQzZTvG0SlsRdk3YLNSHvdPP4ekv31ANkHNbfuBQj1/Rvbty2Gyyd8H02fWll3O76X7ASf8pkJ5u8QtldeL+5lUznNkixS/SWU/WXaZ9QmpHz0j/bwi/e0rHftG2zyXtlvKk1cXM2SXLN4iuwptTvr9J7JvxT8jG2TvSD+Xpr+tLbuc+qmZbc+T/0rbUzV02+hQ3FzYVR3bfirGnV8or9dGV3Xsc+OK26V9u4wL3r5wXaE/e3m+v5DuWs6299Oi28+OTD+D28/2VOWVqLKreIb7hpdulzwPFmskacdK2DQNvRJVdpXRSbJbq86XnYyvMfSZbVL9Lyz0jQtlD8pVqrdzRyiv177zZZP998lOsN8lOw4fIPtm3+vPC2VXLG0+9DND9rDKtvtCaVzo0n5dxiOvv17aMV2v7Y+WTa5fLRu/Pp/CVlGao8puHfyLbL+5shLfq6vBPCa3b3c5RnrlvVk2j/qY7Fh3puwYd4rsdsQubXSuKrefpb9vItv/Fnpxhz7/s5S3uelvXp46jd3p3xVkC0ynya4yvbJhutvIxpXvpZ+/y04ez0117B0zZmXC1pCdZwxuWbtF6bXhlTx55R3n3MtLd4FsH11HlfExhc2SXY0yWzaW3q1Ft7mtIHtURO484vJCOyzQoteqV8+t1pBd/TVZc6DSuO/F/ZnSLbepP+2Qft9SduV+27nm/Zm/B9lCddvjWKkexzWWdemvpTndccqfD9xdSHfm0N9WlC30/Di1/Y9kV+z9WHbb1atlx5ifFvJ8W2qna2S3hP1B9mXBhSlfXtyr6v5e9zNdE+fcEMKeMcaTBn+IMX4shHCD0rMbnPCdZa9n+30l7DshhJskfVl2knuopD+mb0ckm2wfJ7tU6s2ZsJfLVhhzcY8qpPtK2UH6a8FuKQtadBvWXrJFlLqwV8ou/26b51fJBti5NfX8Kyfss7LO9v+06JkL/5nC1pb0JS3+it+qt8kuD/ug7CTnAtmBUrIJ0L9p0ZvIBpceXy/p1dHenjXH2fZv5NRzjPGQEMLessusPxZjPCV97E7Z84sek0tXkkIIv64LT9vLljfGeGzbuLJvVnPhn2+Q7tNlV3udFezNOy+WXdr8c9kliy/U4g9J/Wq0N6u9Ve37xo0t83x0YbsPOeHfc7b7tmi3xLxCkoK9mU5x8TcTXCA7wV5CCOENsoGyzpNk+9I/Vf9K2wWyAbrOxrmwaN8I7ueUyW17deg3Y4z7RqXXYA6LMW6Rfq1to0J/LPW5Ur/qEveHatm+khRCOFa2D446Lmzs5OszMcYvK9+f93PyvL+XbozxjrTd3LZ/qSUfJH1OtKtZVgrptdsxxmMrcR4jm6B65T2jbZ5THlaSLeicXQnbVNLfQwjbxhjPl6RoV/S8QNbuT5ZdsfME2RcxSp+ZHewV3z+W3zdWkL1O96+y25k/k8q7nmzS1bZ9Pyl7UGuU3dbwKtmC8jWyt3c80dn2qbIrh88fDgghnC77AqbNvuCOv+rWfl2Ogdn+mq4caJtuaVz4hqwtni6bjxydwqLSrQIxxl+HEH4ve47hdZX42f0zxrh5+jW3/x3h5KvURl55D5ItZuwvuxXhvJTHt0V72OjVTtzSMeMe2ZePNw3+GGO8Ltjb3L5eiPvw52Wvy95HNn+UrF7b9sni2B3tm/QvhhB+pkW32hXTTePH9lr0trgLZO3/rhTPmxO8NxP2zzS3rRpcqbK+rB4HJ4t13qkxzb3k1/ONsr4UJMWw6LXuq6W/PWHo84OHKq8tu7VrG9WfRxwgW/jL5evVMb2lLi7+muoVU9zHO3HHNgcqzHM+Uoi7hqw/fkj2fKv/CyFcK1tA2KcQ15trfjkTL4YQ3u/EKx3HSv2mS9wuc9jW40JY9Ha0wfnAHrL+eY0W7d+5dD8ytL0HlJ4tFkJ4lOzW76jF30R2uexNZI9w8rVOWPztzt+TXS30zWhvd17bK1Mmv0vg7VoNZU5Ai2F9lDqf4gS/ASUU3ihVSrdLvsZVpkKabnmXF8HeTjG8qDV4BfceWvKtTr+uLhZPQPrZtp+MfjGZcuX12mjp5nBiLe32bdqf2+Srzb4SOrx6tGZbE1aXIYRNJD0Ya15rH0J4ZozxLx23/0TZicpFy3ofnihTdV+Yiurqalkuz9I0ypgzFY/N40x3qpcp2O2t68cYr1oqGVs87Qk7VhXSGct5RFpo2EK20HHdqOc3WGRpjgshhC1jjFdMwHYa52u4r3fqkxO5yJM5EXj4Na1eeOkA6YWPOa53Auqe+Iwh3UFdeWHTVf+6419r0ZVLuTytIVvdfKHsG5yoRa8B/YHsnvPnyFZDg6TVZd9AHhpjvLpteUMI28q+YVsj/V2y1f47ZZchvy6XruybjM864Y930t2sbdzURuMo78ExxrqHEiqEcGSM8aC2faNjnseyb4cQDpF9432MFn+A+Stl3w7dJft2oBr2OklzYoyDb4jq6urbslv9XqT6V0qvLmv73WX1Xm37L8kun6wL69TXU96mVFzZs61ydXGo7CqeXBsdI3uVets+16W/unFzgj274h+58sahBy4PxT1R9u1wbZ7SZ2rzJbuVZ0tl+rPsEmKvHbyx7Ahv27l9JYQwN8a4mVPeI2UPo82lOxhDR85zLs2U7okxxroHOBYn+ynPn1e7vrGa7DLubJ6d9p2j+mPvsbJbFh7oshDXdl8oxOvUfh2OJ0fI3xd+2yHdtuOC1+dOlO2/ubq6T/ag/+z+N675r1OewXyh9THD2XZxHHTizpVdTZXLk9cni8dmJ113LCvkucsx48gY40FOnj7hlPdQ2YOIxzH3cvf9XJkajL/eflTsk85258YYN5uMOVCa8+XG/XtLcZ0ybSW7wqzVXNPZbut5SsPxaKmfy0/RcSG7LzQ4Znj72FzZM0db9avFtjVRizyFk7VjZCdZrU7mUtzchGBD2aWF44h7g5PnG1P8XHk3mKR0n6L8G8GeI7vPOJfuVsq/EewDsg778xjjwhQ2TfZconfKLptvW95dJL0p1r9R6g+yt7vk0o2ywawu/Auy+4dz6e7YIW6XfuWV91vKv9HkAtklmku7T64ueybGOPbtvSQ9Mda/+eeeWPOA8hBCkD0bZqeaehrU1fWyyyyH+/LrZfvBo5Rv+2/KLt8dR1+frLHMi7tdKleuvGsr30Y3pO216XOlftUl7smqF2QP5n2tU96DnbhnyB4c2Gbs3jjGuN4SG13Un29V+/For1jzkoC07Ztl96PXlecw2YM/c+W9Wvb8sHGMod910i29bWpbJ+6Vsvvwa/tGjPHwTFyFEO6SPT+nTftK1rfqjr1ry/bPVgtxstu12uwLpfF3so6BXn+9PdVjm3S7jAsnyX+7y9XK19W3Y4wrZ8ozeK35OOa/c2W32Nfl+QLZLQRt28jbP0vj4DVO3E/K5plt+mTp2Dx8a1Q13avlj2VeeUvHDC/d2fLfenqtU97PyvaHccy9vHp+Z4xx59oCdXvbX6lPriZbFK+Le1iKMxlzoF8pX89ryZ6xOlI9ps8tSOm3mWveKXs0R11ddZmnlPpNl7hdjhmTMi4Uvky+UfVvDGtyzDhctjhVF/cw2S1fubhuv1psYxO4yHOF8icCF8sat+3JXHQmBAvGGdfLs/zX0k6pdNNnat/qVUn3odjujWBzOpZXMcbHtUx35Lhd0p2gfuWlG+W/TeFqLf0+uaC0XS9PhbpYKGmPWP/mn8tlrzE9ZyhsR9lVaVvLecp/jLH692r8y2UP9Wvb5yZtPFqacSvl9dpojjr0uTHGfbQavpWiprwjx204dt8t6VlOf35kh/FonqQDM9s+S3Zi9WDNpt8lW/AcaT+aoDHUq+dnqf75JoMJ0BpeniWt5PSNr9flN8X9bKx5FXbTY7OzHw3qqu1C3K0t94XS+DtZx0Cvv/4p1rxhsmm6aj8u7KrC2zidulogf99+hMYz/31IhflChzbqMg5uqgZvvszE7TIffLTaj2VdjxneeOS10TVeeTW+uZdXz7fIH4/WUPs33Hl9cqH8Y9XNkzQHajvuz1GL40013cK+nxuvusxTiuNRl7iTdJ7YZVzw2u//qf0x4yH5ff0WJ+6cXNiw6U0+1NBDkjbSkiv4G6aw6IWHEJ42fICU9DTZg4eiE75wjHFXdPLslkfSgklK944QwstU/7rjBwvp3hjsgV11rwG9PYTwNdm3HdemeJvKvqWcJWmrDuU9LYRwgmwltbrt10m6upDuQ074fYV0L+4Qt0u/8sr7T0m7xhjnDsVVsIe1efvZuPrkOPft90n6QxqIB3WxmRa9VvQrwR5uNlhh31RWR6+XfZOwe6au5jt9+VpJtzptf9MY+/pkjWVe3PsK5T1a+Tb6h9r3uVK/6hL3UtnVcnOGwhVCKJV3gRP3/g5j943y+/P7OoxHr5f09cy2L5R0bIzxvJryvFH2xpfcflQqb5cx1GujKPuGtG4CtILsap1cnh+Q3zc+pfwJqDq070Ln2HuHpJWdba9TKO/8tvvCFD0Gvl75/jq3Q7pdxoUHnLBrJZ3n1NUf5e/bP/Ty1aG898ufL3j9ptRGXl2VxoWZyo85h3Xok6Vjs9R+LOtyzPDSfUB+G3n9ar7GN/fy6nlt+eNRaT9q2yfnyT9WdenPXeZA2yhfz/MLcb3jzcIOc81xzVNK/aZL3C7HjMkaF7z2e0jtjxm3y+/rXtxZw3FyJnKR553Knwj8Z/p/25O5qPyE4I1jjLuek+ePFcp78ySle5nybwR7eSHdK5V/I9hTJL1E0n9r0X2L18nenHWU7M0hrcobYzwvhLCXat4oJXsDxoFOutEJ36NQ3gs7xG3drwrl/a38tynM0dLvk+8tbFdOuLtvp7rYUpk3/0j6arDbrB4Oi4tuvzrCqasPy06c6vryy2VXPeXa/v2yS7MnvK9r8sYyL+4esrcC1ZY3xrgg10aSnqf2fa7Ur7rEXU35Nya8TjbG5tr335y4h6r92P3maPeW5/rz69RyPIr2HK+d6rYdQni8bEJRZwfZW4Ny+9EXCuXtMoZuoXw9Xy5/AnSEk+dvyu8bH3a2/ZZCnt321f9v78zj7aqqPP9dEWS0AAFBUISyFZSW0RG1AAWNQ2tK7YpCOWC3VjmAYytVsVQKtUCc6LZBUQFnbbSUSYZChkJUAiSPBAxJAMNgEANhzEQIu//Y+5Gbm7PXOvfse955w/p9PveTl7vP2nsNv732cM/ZJ/oy98bN7Wi+EfcuRVbrC9bcqqsxUOPrAUq9VrsleeErStnRxLE556uPpDyZ69sfVvQqmf9+FX2+cJUia40ZWv+08uDD5HPOaw1ZjZPW2Pw/FX9YuUyz1xoztHZ/oZR9EfimYu+RtLeu0vw8Gz0ffZbmb7jTOPn2jBzEsWpXRba1ORBwKHk/H5Hqyclehu7L+YqsNtf8NO3MUyzelMiWzGG7ygv/h3z8jqb5mHEK8UfSKjyf+MOQtvathWEfvDyN/GKtTnnlANlTf7a8LVlNZ8ueLttNdWwPG7/1y/JVCUpi1BZK2m2Tk03RBSfb7tuGvZuGjW8N3SGEcE/dOtpAF/moTdmmKOFc27JtoWnuTuWN+Vwjvq30lTZzaEZmT2B5CGFZRdlOwXgToZEjzbpL4puuqRx7U1l2I86ytyA/j8sxUONr03Y7zguaPa3Nf2vo1co8pSvZEnTVblN0Mfcqzb910BWfm7bbNK8Mw5cFOpfMU1qRrVH3uMoLY9EX2sS4eoW6NUE1BtDWZNuyqcUJ+V7ob/3SdLJOPn8acEnoOZ9DRN4dQji9qb3AWvJv9TqBeMButl1Lrxr2NpJt0d6dafB2kLroiJM5X+wCnEa09QLgkyGE+1L5AuJ5IZsTb/9+b0gnyovInBDCARmuD3LKf2Xs07VD53rXuUyJw4GKL64lH6PZIYQXYqBwY6ORbEkuq8GdgXUSkUOB76PzuVE+Ih7smat7hHio7Awq3jQXQrhf60eWvUPIv1k/a7B0LkEB59Sxt6TuQr3G2xio8XW0LzRu1/BF6dt5qnz1ReIv+ll7NJ3q2KP4cgeMftB0zGiaB1k/x5lBPuc04iTG2DyEXFZpb41+os1FLJ3MuXVTlPR9o96iN9xl9NqD+IKXGWR4U8Omoc+BavqiNVlD5xkMcZ7Sc11rsoX5aMzzgmFr0zHjA8Q7hmaQz5HleSGEMJQP8ZnF3xNv3zoN2K6nbLZRvoB4G9I9xLcf7N5TNgc4VClf1KKspvN8w96u2v0kMEK8Xe/v0+fY9N1pRrtfI95e9lbiwZcvS3//ivhoxn+ma24Bjh6iny9Keu/c8/3OSe9bjXa/oJRb7ZbItmXvIiV+x9INJ/9g1FvSt38DTCc+1vBx4mGCz0zlK4gHvEF8DGIx8OL0/7noXP8NeS6fbMT+z0pZl/moLVnLXi1GC5TYW5yzeFUi+zUl/lYu02R/bvhZ6wsPo/O5JB9do9T9INX55pOprpIxo0Rnzc+nEje8byI+9nEvkWsnEHmo6fw1JQaziYeG5up+fUF871B0OhadzyOGvU37gpV/uxoDNb4uLmi3JC/MVcqsMcMaq9qa//6J5pwr6Z9WHszNcT6ZYt+Uk9ZY1dX8V2v3AiNGmr1tzr20dkfQ85Hmq98Y9mqctMaqruZAmp+XGrLaePNlQ1bT+S9KDErmKRZvulrLd5UXtPidqsTAGjMsrmuyc0b/tj61LqpVkb4QmGuUWwOkNiFoU1bT+WHD3q7aXQRsWhGfJxIPkdLaXZSJrRAP+dok/X9bIom/OiR7Fyq8stqdr5Rb7ZbItmXvI0r8Fhdyo6nOVr0lffv6PjsPHb0GWNlXtjfxrI4ZxOSrcf0RhcuLjdivUsq6zEdtyVr2ajEq4VybsiW5TJO1cqjWF1YZfC7JR/0x6q17tZJvFlI2ZpTorPl5BfoESNN5lcENbQH6QEF8Vys6LaZsI65pXxivY6DG15J2S/JC0Zhh9O225r8lnCvpn1Ze0OY4qwzZkrG5q/mvOhcxYqTZ2+bcS2vXykdqPzLsVfms8GahIdvmHEgd1w1Zbbx5yJAd2FeUz1NK1qdtjhld5QUtfiuUGFh92+K6Jjs3J7tRXXUvNCvSFwJzjHJrMadNCMZSVtPZsnes2r0JeEZFfJ7RT6qKducBL6iQfWGF7BOIhz+dRezkJfZeTDw4a6eea3aiohNVtLtAKbfsLZFtzV4lfgsLudFU50HrHahvA9v0XbNPkn+UnsSayp5G3H1/CIPr5Lk834j9mha5Ph5l+xcoG9mrxWiInBumbEku02StxZzWF1ag87kkH12r1P0o+XxzCWVjRonOmp/X9H/fU75wQJ37uaEtQAfN+711r1Z0qsrdg2zENe0LVl7oagzU+LpuiO0OkhdWKWXWmLFKsechgzclubuEc1a7JXlQm+M8VMBJa2zuav6rtbvGiNEgfXCYc6/afu67bqHlqwJOPqjw5hJDttU5kOJnS1b9EXvAdjfQWYlByTxlmOvTYY4ZXeUFdb6gxMAaMx5G57ome2NOp410qXuhWZG+ELjXKLcWc+qEoEVZS2fN3q7anQ7cTLxF9LT0uTB9t8ho9wDgauItohenz+jjGFcCB1fE/XPE18iV2Lsd8Y1go7fDLU/tnkjcRdXaPU8pD0a7JbJt2fsWJX7TC7nRVOd1Rr0lffsI0q553zW7AecD+1aUbQPMQuf6B8hz+cAasW+L6+NR9lHDXi1G9xZyri3Zklymyf7B8LPWFx5E53NJPjpMqft48vnmyZSNGSU6a37+HfoESNP5VoMb2gL0wcL4arm7ZCOuaV+w8m9XY6DG1zsL222aF45Uyqwx4zHFnlkGb0rmvysLOGfFqCQPanOcuYZsydjc1fxXa3eWESPLXo3PJbyy2tXykearDxr2apx8SOHNkw3ZNudAmp8fMWS18WaZIavpvEKJQck8xeJNV2v5rvKCFr+rlRjUGTM0rquy/d/nPrUuqlWRvhD4llFuLea0CcHpLcpqOl9q2NtJu+nvacRd1Tenz4uJu4CaTrN6/r9zIuiBo+QnHYCbif2uJfYavLLa1cpnGn4ukW3FXi1+we5nbXHyp0a9JX37n4H9M344Dfhb4ElNfJXjcg1ePbstro9T2eMMe7UYWXlfa9fiVWNZLf5G7Hc1ZNUcavhjgcZnQy8rH5l9Rfvk+lENexvrbPhZWyQ+2dDZ4qRW998WxPdbOZ1qcMfaiGvaF6z828kYqPG1BudayQtWmeGrH+TsSeVtzX9nFXCu1jylyh+WTlU+GCC+jcfm9O+Yz3+1dmuUaXV/QONzIa+0dp+LkX+NvtKUkyXcaXMOpPn5TENWG292M2RNX2X4WjJPsXjT1Vq+k7xgxG90LtJkzNi16vthyG5wbd0LzYqUhYBVjjFB1cpbltV0tuztpF0jRrUWAlQ/uzgC/BL4R3oOphqGvemavYBXAlv1fb/IaPfaXHkNP5fItmXvdCM2Y87Jlvv2TOIgOTf9O5N0kBvxrWqfJf6K9mvizvm+A3K+iss7GLHPlpXGfpzKWvZqMSrhXGuyRvxHNHsN2e8aftb6gspng5NWfK26m+ab1nKo4ecdrNgq9bU2RrZZd1NZg3PjcgzU+FrYbkle2EErM3xl9b9W5r+FvCnpn2oeTNfkcs6vCjipjlVNfVHD3pGm7dbQS7O3zblXY18avlJzdw29smNVCZ8NWWsOpPm5hJON55pGDErmKSXr0zbHjE7zQpN+UCO+GteL+2cIYXivUBeRmcBrgH2Jt3NdAFwc1r9qN1suIi9KZa8k3vp2MXBhCOH6JJstb1lW09myt6t29yH/uuMbic/z5do9FOW1psCbiOSbnur/TWrjCmC/AnuPIf5isSDV86EQwtl12g0hrBGR3TPlK4m7tJXtpvobyRbGV7P3D8Tb/qviN5t4Gv+YcrLNvt0LEdk/xeFVxB32S9K1s0Vk+/T9a4iv351LvEXyLRlfLcB+/Xou9lcAT1XK9iuIfVe5zCrP+iKEsEaJ0Z+BLZPMoJwr4aslW5LLDlJkbwJ+ovhR1avHj1V8vpD4xpRGuUypew3xV7bZVOfXd9FwzEjX7N5E5xoxOiLV9/sQwoqe9qYT32iS0/nmpEM2Bul1qlV1f4j4y12TsVkbe2cDR6P3wZxO04H7crKl+beLMbAXfXzdh/jWltXEX0cHbbckLywi5rJGY8ZonqywZw7xQO/tmsTIsLcx52q0q/nKyoPaHEeVTddk/Yw+Nu+p+KPN+a/W7nziozWVMQohvFCxd0fgcFqaexl+3oN8Plqj+Mqaw2qctNYC71NkW5sDEc9n0fJKVjatUbTcfpPS7n6KvSX9s2Q93slavkaMWskL6Zpc/D4BHJOJgTVm7E3cwKnket3xxkRouDukfYD9gX8CLiO+AuzTwAvrlAPbA28DvkfcPT8d+Lse2d7yub3lA8qOKLJzK2Q1nS176+o8jHZHUE7jN3S6GeWU8b4Ybwq8AvgicfFwfoGfbwe2TuW7E3cwPzRou1q55ecBZEf6ZRvEV7P34Trx64qTNept3Lf7bPsr4i2Vp2XKDwSWKL5ST+qvqE/jc12ul+SjQfNCK7J1+lguRjW4UcKrQWX/UDf+FfbeX0e2hh9Vmyr4PMvQq1Y+qqh7MXBcLr9ivBmzTl5vqLM23txJPPzwl8R+/saeNuYMoHNVDL6k1V0Q39uIEz5Vp4w/fk/cuFJ1KulHLcRvKPMyrS/UiIE21xg0LwxtzND69gAxqmPv3cDnGZxzdWJUaz6YqbfWnM6y1/JzRdlyupn/au3WntMZfbDVuVdfu7clvX9Jdf69RvHVIHPYfr2WA2+3eFOaczTZGpyz4tAveyM1xpsa7fbbtAz4aMP+WXeNaflxmLms9hx2jPPCGUr8SsaMlcTNJDC4btmrfcwLSj/Yi7U6i7nsc5paeVuyms6WPWPQ7r193x86Sjz6EkpFu3f1fbc3PaeMG3HOPiNYw967+77bmvir9leAkabtauUWN0pkC+3tPxW/bvzGnJPD6tvEk+hfkL57LvBR4LXp/6O3M27dJzudglP+tbjX4HMJ18dVLqtZvpG9wPcM/zXm3JBk+/PgILnsxiayRgysvnBUU06y/oC/p9e0Z4P8avSjRvbW1Fkbb1ahLBKb6NwTg+Va3QXxXdIb37p+TNeqG3GGbNP83OUYeCrwV+n/WxDPxDiXeM7BNk05V8MXWl4Y2pgBvIw4jh1uyJTOfxf1lg/IOStGjeaDFMzpSjiZyvpz3VjNf7V21Te+DcKrAXhTyqv5wLPS37tj51+tHw3CyVv6+DzIWmBM50B1/JyuWUCD8aYG1/v7/ljMU1qRLY1fDV+V5IU/K/FT32Jm6HsjG44Ztblu2bvBdXUuqvtBWaxlrq9cKFAxQKIs9jRZ4rPS2clE3XqrdB7U3h65H5KZkDepu0+n69FP49cWzdap9/9GvD3wiL5rTqkTw4zuRxEPDN6v7/tNiLup6xTZC4iJpbZeve0aev3W4M0xWgwNP2v2Bi1+JdyoEQdNZ7XNujr18wL4DPFX7GtTHC8F/oX4q8B56L/ma1y3TvnXePOtJpxK5cdrvLG4YfHViNHA9Vp9gdjHzun7nEv8te4c4ByNc9j9pGkO3UjnvnYb5zJDdrVmT9M+CNxulF9g9KMHiHeCXAm8H9ix51o1vxr9qH9RXCuv19RZfdNG3/cbbUzV1bmCG9qm151WfHOcbaDT4/4wdBpJ3w2cn7HnP1oe/Jkhq/ZtI/Y3Apukv08Dvpau+Qzw74atlk3ajwYlb3fRfHV3z9/vSTKfAa4Cji3IC0cZ9s4fhHN916ljleErNQ+i55zH6vKmot6LlRicgt4HVxg6l4wZ1lykaYwuqPjO+oGl9rpKqaP/Nff9+bfkDXcan69QeJNdC4z2Fcte8nnlTVp8078Dz1WI8ycztyuymq/mKjEw5yl17anDGzYcX5vm7k9oOtN8rXcBA47NvZwy4rdSiYE1ZtxZwPWN8kLuM8wzeT5DfJ5uE+A/UjAvI05gLkr/30CEuJt2KfDyEMJ2qZ73EJ/J/AXxueZzkyNzz2muCCFspci+nXgA3qMiclqq62dEEr6J+Cxd7vnPOxWdn028rb/S3hDC5xVfPUbcHbwF+DFwVghhWU1f7kgkZpVOEJ/DvDWE8Pu+NndLZdsr9n4CWBb6npsXkW2Ik5XziAvydwNriaRdk2QfDSG8MF2/URxCCCdkfHE78JIkf3dF+VHEDrpRUdLnt8kflXqFEA5Q2p1RVZbq/j2wRYY3+6Z/V1ARwxrPFf83xd7PEm/hq4rfvxA52YgbIYQ3ZOxFRJYTb/+s0nkp8fbrXN/eRNFpjxDC01M9Vf3zyNTeZsQ+8bQQwoMisgXxF/cdQwgPp2dTfwZ8P4RwsojMBU4iz/VTgX/OcPmDxFeA5nhzH/DNTFmWU6n+R4AtFd5cjsINg69fUmTvSG0NVG8qvwt4XVURsY/dRXzM4dvETUghcv6twBeIE7demd58dDD5fqKOGUYOXUk8synX7v+meS7T8uDdRF7mcvc5/ar26HUw8Tb4jcwhjicvyZkL/C6E8MTURlU/mkn81emw9PcbgOuSjr8DHsjkm5cCzyDfj64NITxFaffiAp2vJe/nOcCbQwgjPd9vQrx9+kjiuJ7T+Uo2HDP6ubE18Tb3qrrfTuR7k7H5LuCrSu7eVxkjdwLeotj7EfJ9X8vPexJ/8cvlo0A+D64iHkbZZAycrc0HgHeGEJ6TyjfITyJyZ6o3N35uRn5ON5N4HkhurLqaPOe+CpzccMxYGULYMl1/DXGxtExEtkrX/5ENUWtsTnn/IcXe1wHH5DgXQnhPVb3pGmusOkXxlZUHdyU/x3mYGKOcbG6sEuJjmieTz91fIp8XbgbuUdo9TLHXGjO0ds8kzkVyeeFUxd6r2DDH9ueyKpm66yotd/8WeJGSj15N3lenoefBg8jz+UXEzZrKsSqEcFVGZ0RkTQhhM8VebR2pzvmAs8nn/XnJL1V+PC+1lxtvjgReoMguV3x1GPDBhv1TG8esOftBFbqOcm4P4IkZH1u5+1PENUhO55+Tz78Lki9zfvwY+f6ZzZMp/96MHr8DGo4Z84HDlHnZqiqdRm0KITw1U74hQs3dIOtD/EXhCcSD6x5kw926ecRJ2w+AQ4iT3UOIk6KDgcU99VxD+hUS2CrVO5/87VIrDdkFPeX9zz9at4RrOt9q2Jv7zCf+kjGN2Gm+QyT2hcA7iYfFar5cpeh0MPrJ55of56KffD7S9/9ZxAFo++SnuUocVim+WENcjJxM3OndvK+ddcTkcVnFZ5Whl9WuVvdjCm9Gkr9yMbzR8LNmbzZ+NfqZxQ2Lk9lbEpU2R+WzOhn9s5c3c/ts7b8Vsv/XJI3rWS7X4HP/7cb9XFf9aPBG64MWXy1ZjXOazgG9j00jLjL/g/TLA3HABD1HHozdT0pyqNZuSS7TZDV7nmT4Yzlx4vOMvs/uxLtw6uajqn5U9Wz/G4iTpbVk8o2Vc9Dz+vxCnTU/7wrslNHppYbOFie1uhcZ8dVy3V05nWr4coFhr9X3czqtNvKROn4aslpfuF6xdT7xoMvRuxPPAJ6f/n42ceKv5TJrTqflFI1zRWMG8WDl7Ykbo/05Q+PkLeh5X7N3qcG5krGqJA9qcxxLtlZOqYjBHIxcZrRbMmZo7VpzOtVehTcHG7yy1lXW3FrLR5qvLHs1Pq/M8WZAPjdeR2biq+X9YPhRG2+sGGi+ukeJgcX1kjm7tS5umrtXGjprfdCKgdY/NU6tMeJ3di4GNfKGxXWVG7n+tVE9dS80K9IXayPoC4Xr0QdI7XapVYasNpmwFpGazpa9d5Of0D/Sd33vhHxZjbordUp/zyT/umPrbIYXkX+t6QJgWp/8u4gLtduMGK5VfLGUuJt8CHAC8Ze2XwEfSjG6gfRscAXn7jD0Wme0q9W9kjxvrkFfVD1q+FmzNxu/mrzTuKFxcq2i80qjTU0nq39eTfw1kd44Em8Xfwj9MRON61ku1+DzWqXsNsOPq9B5o/VBq5+oedDgnBp7lD7W8/fTiPn066THi1ByZPpb3XwoyKFLjXZLcpkmq9mzTPMHceLysoyff4Sejx5B70dzq+RS+ZPI5JtUrvUja2wu0Vnzc3aRWENni5PaAtSKr5brluR0quFLa8Kn3jKu6HQ/ej7S+sIKQ1YdA43Yb5N8dAuRk2uJC4QrgJuNXKbN6VYYOUXjXMmY8WjS/4/p36f26D6CnhesPKfZews650rGqpI8qM1xLFktp1hjs5YXrHZLxgytXWtOZ81xtVxWsq6ycreWjzRfWfZqfL4mx5safF5r2Kvl0NVGfOf21tV33Sojftp4Y8Ve89UflBiUjGPWnF3jnLXGrJW7MzprffARw49a/7Tyrxa/kjHjNnSuq9yo+r7y2roXmhXpi7XeN1ZULRSWoA+Q2vO9wZDVJhOzlXrXGTqr9qJP6Jcrftyyji+rdKqoa382PPn8VuBIy970/fZseMr4POD4ijamE29H02J4r+KLH1V8twvx1rb/l+K20TXpuhnEk8YPy+j1gNYu8TT0PTPlRyi82Rd9UXV5HV5l7L2O9c8A98fv08SO34gbBif/rOgctDYNvq5ReDECbJbRZwfi7ag7Z8pfanD90+in/J+t8Ga5UrbY8ONZBm+0XPaYwVcrD2Y5Z+h8Jfl+MKPiu9cBX+j7Lsc5rZ9cY/BK3RTR2u27dqBcZsjeS/6NcFta/tA+6PnoL+j96Nl12kgylfkm04/uA/6ktNtYZ8PPZxAnT5UToDp9X+GktgDV+FprbFZ0WmrEsFKndI3V93M6jaDnI238vMWQ1Xx1W53YE88s2Jf4qOFONWxdhz6nm18nPhnOnY7+dhdtzFic8cOWxMcfsnkBe/NXs3dfg3NnK3WrY9Uw8mAm56wkc4ZG8peWU/69bgwq/HEX+bcbbtn3/5IxQ5uLVJUdq9g7I8ebvuuarKs0P78JJR8N0I+q7D10AN71j1ULyPP5YcNea+6lzfm0vH+rFj/08UaLwQzq9/2B+qdhjzpnNzhXkrsXVOnbo7M2Vt2l+dHon9cB78nI/kiLX41+UHvMYGOuX1jXJu1T66JaFemLtedVfL/RQiET2D0SmWot9vple/5fNZkYqN5enQe1t+8adUI+SN11/Nhj/3uIZ5rU9mNP+YEYp5vXiUMD+WmWbm1+qnhjxbAJXy17WX9y/beHzY0aOh+itdmkL5TyokbM3kzBW2Va5E0JNzTZGU3rHbLdG3DO6CeNc6jVrnFt4/gTb82tLTuIXg31aS2/av2opN06sv0xQtmYsnS2YtBX9w25utO1TXKdlY828keFvd9tmp97dNgoH9WM18BjYGHsa+XIKr1KcoqWF0pyRqa+gfPCIDG0ONe03h6ZgfJgn+yeuZzT1ifZ+ME6/hhm/I0cWjtGdXlTh1d1+mCFTK38q/mq395BeUfDtQAF68ie8mHOVWr7ss93g/hK7Z9N7Mnxhg3XxSW5e+DxpPTTsA/WnYuUzDOHtu4d2sHLjvEBEXki8UDUpSGES0TkCOJBWQuIRF5ryP81cRf/6cSd10XAD0MIDykyR4UQzijQeRvizuoM4gGUjxF/BT4bOCGEcH+Tdkv0KrXJqFuz98vEA9EaxW8qweI6kcMDcTnVm419m7wYj5jI9pbksiaybaIwl6n5lfjLeuMxo0TnhjGaBryceEv1sHWeBrwkKAd8KrJFY28bOpVgIvd9DRrnmvb7rnzVFud66m/qj0Zzuhr6qGMz8c21Yz7/Ndo9g3jHxsA6dcgrzc/TiC8JuIsKXxHvBGkUg7Z4U4I21xFabm9r/JyMaDsvKO1OI24SPYPBc+T7gd1owPVBOOmbPJMMIvJD4u1lWxKfx9+aeIvrK4nxfqciewzweuItbK8l3nJ2P3FX+P0hhMszcreHEHYr0Pki4m1+3w0h/Dl9tzPx2cVXhBBe1aTdEr1KbTLq1uz9ENH/A8dvqsHg+nOIj+sNxOVUbzb2bfJiPGKi2luSy4hvShlYtk0U5jI1v7L+DI2h5pwa+VmL0f8ibuTMoHpj6v821bnFBWjJ2DseFzcTsu9rMDh3CfH1v0MdM9pECedq1N0ohybZRnO6GjqpYzPx0eMxn/8a7f4N6dHkBjp1xas7iAvjGVTn33eQ99WfiI+8N7G3Fd6UoHQdQbzbvcmP2CXjZyfzlK7Qcl7Qxub7Uh1NcuQq4iPpA3N9EE76Js8kg4jMCyHsk17x9idglxDCOhER4hsv9lFk5xOfp1wnIlsCvwohHJJeM7eQDV/P/bgY8Ta7zQp0XhhC2DNTtpq4M1rZbtKrUtTSS0TmNZUtgWVvCGHzJvGbajC4PvqGlioun018s0BltcDexMc2qspa40VX6KoftImSXEbMNznZs0MI+7ekcytxMPLNQmBNwZjRWGcjRjcAnye/MbVzgc5tLUBLxt5OFjeTse9rqJEXmo4ZnfiqhHM16tZ8peZBK+fkykZtyhVhjM3Awi7mv0a7K0MIW+R0yulDy7yq4ed/Ip9/n4riK81eIwaNeVOCwnFMlSWe0ZnL7bOIZ980abdx/5yI6DAvaGPzLGDbpuuMEMK0TJsLiXfE5WRr54VN6lzkmFCYJvEW3q2Iu5bbEHfVNyOeVm5hE+ItZ5sRdzsJIdwuIpsSd+/v67tegN8W6nybiHyC2InuBhCRnYidSIx2dwJe3VCvEtkSaPY+Whi/qQSN64LO5R3Jx/4W2uP6eERX/aBtlOQyTbYttBUHLd/cAexckHNKdc75ebMQwom9F6YJ1gkSb79eW6Dz7kbdTVEy9ralk4XJ2vc15DhXMmZ05avS+Z6FpnnQyjkaNE5aY3NX8191LmLo9GTF3jZ5pfn5ZiMfPYLSjwpiUMKbErS5jtBy++com2t2MU/pCl3lBS1+x9F8zLjJ4PrzFNnaecE3eSYfvgPcRNxBnAWcJSK3Ai8GfmLIfhu4RkSuJt4qfyKAiOwI3EP8lWukX0hELi/UeSbxDQNXiMhT0nd3A+cQD7fS2l1VoNd5BbIl0Oz9N5rHb6pB4/ql5Lm8nHhKfi72S5Syy1uwo2t01Q/aREkuu1qRXd6izm3FQcs3fwe8k+Y5p0RnLUYrjQnQ+QU6t7WQKBl7u1rcTMa+r0Hj3J1KmTVmXD4WyleghHMWNF9ZedDKORo0Ti5Ryi4nPhbVxfxXa/cyQ6fdjLrbgubnZUY+Ope8r/5E8xiU8KYEJXnQkt1B8eXdBe2W9M+JiK7ygjY2L6H5mHEu8Y1cOa6fZNhUC/641iSEiOwCEEJYKiLbEl9FfXsIYXYN2b2J55ncEEK4qVVFHZUoid9Ug+Yr5/LURkn8pxp3uso5OT+LyHbEyf4bgf4J0IkhhOVNda5Td4E9404nx4bQ+vZE7Pdt9t2p5o/CMUObi0yoOV3N/Kv1owllb5toebyZcP2zK7Q1NhMfXRy3MfBNHse4hkzSN3zkMNXsdTgc3cHzjcPhGEt4znE0gfPGMVUwTK5XHvrjcIwjHNe1AmOMqWavw+HoDhMu30iLZ9S0WXdTjEedHI4CTLic41iPDvPRpOON5/aJjRbjNzSu+508js4hU+8NH1PKXofD0R0mW76RFl8r3GbdTTEedXI4NEy2nONYj5bz75Tijef2iY2S+I0V1/3gZcd4wFR7w8dUs9fhcHSHCZdvjAnQTuO17qYYjzo5HAWYcDnHsR4d5qNJxxvP7RMbLcZvTLjumzyO8YCp9oaPqWavw+HoDhMx37Q5ARqPC4nxqJPD0RQTMec41qOrfDQZeeO5fWKjrfiNCdd9k8fROUII/0MpO2IsdRkLTDV7HQ5Hd5ig+abNCdB4XEiMR50cjkaYoDnHsR6d5KNJyhvP7RMbrcRvrLjuZ/I4HA6Hw+FwOBwOh8PhcEwC+Nu1HA6Hw+FwOBwOh8PhcDgmAXyTx+FwOBwOh8PhcDgcDodjEsA3eRwOh8PhcDgcDofD4XA4JgF8k8fhcDgcjikMEVknIiMicqOIXC8iHxMRdX4gIruLiHlAoIjsIiI/S38fIiLnDajb5SLy/EFkSiAi/yoih7VY/0Bv5Gjisx7ZD4vIlk1kHQ6Hw+FwTFz4Jo/D4XA4HFMbq0II+4UQ9gYOB14DfMaQ2R0wN3lCCEtDCG8pV3FwiMjAbxANIXw6hHBJG/qk+g9qq+4KfBio3OQRkSeMoR4Oh8PhcDjGEL7J43A4HA6HA4AQwl+A9wIflIgniMhJInKNiMwTkX9Il54AvDzdAfSRdGfPlSIyJ30Ogsfv+Lmhvx0R2UpETheR2SIyV0TemL7fQkR+IiILROQXwBZVeorIEhH5oojMT3X8l/T9mSLyDRG5GviiiDxTRC4UkeuSfnuJyDYictvo3UpJlztEZNMk/5b0/SuTbvOTrpv1tL1D+vv5o69SFZGDkz9GktyTKvR+OP17SLpL6WcicpOI/FBEJJVNT9/NAd7UI/tZEfl4z/9vSP7dSkTOT3dh3SAiM0XkGGAX4DIRuWy0bRH5sohcD8wSkV/21HV48rfD4XA4HI4JjoF/5XI4HA6HwzF5EUK4Nd3p8RTgjcADIYQXpE2Oq0TkYuBY4OMhhNcDpMeCDg8hrBaRZwE/BrTHrGYBl4YQ3i0i2wKzReQS4B+AlSGE54jIPsAcpY4HQgjPE5F3AF8DXp++fxpwUAhhnYj8GvjHEMJiEXkRcEoI4RUiMgIcDFyW5C4KIaxN+yyIyObAmcArQwiLROR7wPtSOzl8HPhACOEqEdkaWK1cC7A/sDewFLgKeKmIXAt8C3gFcDPwU6MOgOnA0hDC65Lu24QQHhCRjwKHhhDuSddtBVwdQvhY2lBaICI7hhCWAUcBp9doy+FwOBwOxziH38njcDgcDocjh1cB70ibIlcD2wPPqrhuU+BbIjIfOAt4bo16j031Xg5sDuwG/A3wA4AQwjxgnlLHj3v+fUnP92elDZ6tgYOAs1I73wSemq75KTAz/f1WNt5M2RP4YwhhUfr/d5NuGq4CvpLuotk2hPCocf3sEMKdIYTHgBHiI3B7pXYXhxACyRcG5gOHi8iJIvLyEMIDmevWAT8HSHV/H/j7tMn2EuCCGm05HA6Hw+EY5/A7eRwOh8PhcDwOEflr4obAXwABjg4hXNR3zSF9Yh8B7gb2Jf6AZN3FIsCbQwgL++odRNWQ+XtF+ncacH8IYb8K2XOAL4jIk4EDgUsHaPdR1v9ItvnjCoRwgoicD7yWeMfTq0MINyn1rOn5ex32nKy33cfbTncaHZDa/ZyI/DqE8K8V8qtDCOt6/n8GcC4xVmfV2JRyOBwOh8MxAeB38jgcDofD4QBARHYEvgF8Pd3tcRHwPhHZNJU/W0S2Ah4Ces+c2Qa4K92V8nbAOtj3IuDonnNo9k/f/yfpQGcR+a/APkodM3v+/V1/YQjhQeCPIvLfU30iIvumsoeBa4CTgfP6Nj8AFgK7j571k2y6Iv29hLgxBPDmUQEReWYIYX4I4cRU916K7jnclNp9Zvr/23rKlgAHpLYOAPZIf+9CfMTtB8BJo9ewcYw2QAhhKfFRsU8RN3wcDofD4XBMAvidPA6Hw+FwTG1skR5n2pR4t8j3ga+ksm8THyOakzZklgEziI9RrUuH+J4JnAL8PJ2PcyHr76bJ4Xji+Tbz0gHIfySejXMqcIaILAAWANcpdWwnIvOId8S8LXPNkcCpIvKpZN9PgOtT2U+Jj5Yd0i+UzhY6ivio1ybETZtvpOLjgO+IyPHER81G8WERORR4DLiRBo8/pXbfC5wvIiuBK1m/UfNz4qNzNxIfnRt9lOx5wEki8hiwlnh2EMBpwIUisjSEcGimyR8CO4YQFgyqq8PhcDgcjvEJiT/UORwOh8PhcEwMiMgS4Pk9hwo7GkBEvg7MDSF8p2tdHA6Hw+FwDAd+J4/D4XA4HA7HFIOIXEe84+pjXevicDgcDodjePA7eRwOh8PhcDgcDofD4XA4JgH84GWHw+FwOBwOh8PhcDgcjkkA3+RxOBwOh8PhcDgcDofD4ZgE8E0eh8PhcDgcDofD4XA4HI5JAN/kcTgcDofD4XA4HA6Hw+GYBPBNHofD4XA4HA6Hw+FwOByOSYD/D2YAuzYiH0OW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66" name="AutoShape 2" descr="data:image/png;base64,iVBORw0KGgoAAAANSUhEUgAABAgAAAQiCAYAAAAmrs9KAAAAOXRFWHRTb2Z0d2FyZQBNYXRwbG90bGliIHZlcnNpb24zLjMuMiwgaHR0cHM6Ly9tYXRwbG90bGliLm9yZy8vihELAAAACXBIWXMAAAsTAAALEwEAmpwYAADAcUlEQVR4nOzdd5htZXn38e+PogiIGsWKCPIqigVEsIGxx4Il9oJdY41iF2Mvr11jSTRiIfYolliwYUFQjHjoIvpqEBU1isaC2Cj3+8ez9jn7DNOOnJn17PH7ua5zzew1xdthZu+17nWXVBWSJEmSJOmv2xZjByBJkiRJksZngkCSJEmSJJkgkCRJkiRJJggkSZIkSRImCCRJkiRJEiYIJEmSJEkSy0wQJHlyklOTfDPJ+5Nss9KBSZIkSZKk1bNkgiDJVYAnAvtU1XWBLYH7rXRgkiRJkiRp9Wy1CZ93iSTnAtsCP1nsky93ucvVLrvschFDkyRJkiRJm9Nxxx33i6racb6PLZkgqKofJ3k18EPgD8Dnqupzi33NLrvswrp16/6iYCVJkiRJ0spI8oOFPracFoPLAHcDdgWuDGyX5IHzfN6jkqxLsu6ss866KPFKkiRJkqRVtpwhhbcFvl9VZ1XVucBHgJvN/aSqOqSq9qmqfXbccd5qBUmSJEmS1KnlJAh+CNwkybZJAtwGOG1lw5IkSZIkSatpOTMIvp7kQ8DxwHnACcAhKx2YJEmSJEkXxbnnnsuZZ57JH//4x7FDWXXbbLMNO+20E1tvvfWyv2ZZWwyq6vnA8//SwCRJkiRJWm1nnnkml7zkJdlll11oBfF/HaqKX/7yl5x55pnsuuuuy/665bQYSJIkSZI0c/74xz9y2cte9q8qOQCQhMte9rKbXDlhgkCSJEmStGb9tSUHJv6S/98mCCRJkiRJ0vJmEEiSJEmSNOt2Ofjwzfr9znj5AZv1+43NCgJJkiRJklbIGWecwbWudS0e+tCHcs1rXpMDDzyQz3/+8+y3335c4xrX4Nhjj+Wcc87h4Q9/ODe60Y24wQ1uwMc+9rH1X3vzm9+cvffem7333ptjjjkGgCOPPJJb3vKW3Ote9+Ja17oWBx54IFV1kWO1gkCSJEmSpBX0ve99j8MOO4x3vOMd7Lvvvrzvfe/jK1/5Ch//+Md56Utfyh577MGtb31r3vGOd/DrX/+aG93oRtz2trfl8pe/PEcccQTbbLMN3/3ud7n//e/PunXrADjhhBM49dRTufKVr8x+++3HV7/6Vfbff/+LFKcJAkmSJEmSVtCuu+7K9a53PQCuc53rcJvb3IYkXO961+OMM87gzDPP5OMf/zivfvWrgbZ94Yc//CFXvvKV+cd//EdOPPFEttxyS/7f//t/67/njW50I3baaScA9tprL8444wwTBJIkSZIk9eziF7/4+ve32GKL9Y+32GILzjvvPLbccks+/OEPs/vuu2/0dS94wQu4whWuwEknncQFF1zANttsM+/33HLLLTnvvPMucpzOIJAkSZIkaUS3v/3teeMb37h+jsAJJ5wAwG9+8xuudKUrscUWW/Dud7+b888/f0XjMEEgSZIkSdKInvvc53Luuedy/etfn+tc5zo897nPBeBxj3sc73znO9lzzz359re/zXbbbbeicWRzTDqca5999qnJ4ARJkiRJksZw2mmnce1rX3vsMEYz3///JMdV1T7zfb4VBJIkSZIkyQSBJEmSJEkyQSBJkiRJkjBBIEmSJElaw1Zi7t4s+Ev+f5sgkCRJkiStSdtssw2//OUv/+qSBFXFL3/5S7bZZptN+rqtVigeSZIkSZJGtdNOO3HmmWdy1llnjR3Kqttmm23YaaedNulrTBBIkiRJktakrbfeml133XXsMGaGLQaSJEmSJGncCoJdDj58Rb7vGS8/YEW+ryRJkiRJa5UVBJIkSZIkyQSBJEmSJEkyQSBJkiRJkjBBIEmSJEmSMEEgSZIkSZIwQSBJkiRJkjBBIEmSJEmSMEEgSZIkSZIwQSBJkiRJkjBBIEmSJEmSMEEgSZIkSZIwQSBJkiRJkjBBIEmSJEmSMEEgSZIkSZIwQSBJkiRJkjBBIEmSJEmSMEEgSZIkSZIwQSBJkiRJkjBBIEmSJEmSMEEgSZIkSZIwQSBJkiRJkjBBIEmSJEmSMEEgSZIkSZIwQSBJkiRJkjBBIEmSJEmSMEEgSZIkSZIwQSBJkiRJkjBBIEmSJEmSMEEgSZIkSZIwQSBJkiRJkjBBIEmSJEmSMEEgSZIkSZIwQSBJkiRJkjBBIEmSJEmSMEEgSZIkSZIwQSBJkiRJkjBBIEmSJEmSMEEgSZIkSZIwQSBJkiRJklhGgiDJ7klOnPr32yRPWoXYJEmSJEnSKtlqqU+oqu8AewEk2RL4MfDRlQ1LkiRJkiStpk1tMbgN8N9V9YOVCEaSJEmSJI1jUxME9wPeP98Hkjwqybok684666yLHpkkSZIkSVo1y04QJLkYcFfgsPk+XlWHVNU+VbXPjjvuuLnikyRJkiRJq2BTKgjuCBxfVT9bqWAkSZIkSdI4NiVBcH8WaC+QJEmSJEmzbVkJgiTbAbcDPrKy4UiSJEmSpDEsueYQoKrOAS67wrFIkiRJkqSRbOoWA0mSJEmStAaZIJAkSZIkSSYIJEmSJEmSCQJJkiRJkoQJAkmSJEmShAkCSZIkSZKECQJJkiRJkoQJAkmSJEmShAkCSZIkSZKECQJJkiRJkoQJAkmSJEmShAkCSZIkSZIEbDV2ALNkl4MPX5Hve8bLD1iR7ytJkiRJ0nJZQSBJkiRJkkwQSJIkSZIkEwSSJEmSJAkTBJIkSZIkCRMEkiRJkiQJEwSSJEmSJAkTBJIkSZIkCRMEkiRJkiQJEwSSJEmSJAkTBJIkSZIkCRMEkiRJkiQJEwSSJEmSJAkTBJIkSZIkCRMEkiRJkiQJEwSSJEmSJAkTBJIkSZIkCRMEkiRJkiQJEwSSJEmSJAkTBJIkSZIkCRMEkiRJkiQJEwSSJEmSJAkTBJIkSZIkCRMEkiRJkiQJEwSSJEmSJAkTBJIkSZIkCRMEkiRJkiQJEwSSJEmSJAkTBJIkSZIkCRMEkiRJkiQJEwSSJEmSJAkTBJIkSZIkCRMEkiRJkiQJEwSSJEmSJAkTBJIkSZIkCRMEkiRJkiQJEwSSJEmSJAkTBJIkSZIkCRMEkiRJkiQJEwSSJEmSJAkTBJIkSZIkCRMEkiRJkiQJEwSSJEmSJAkTBJIkSZIkCRMEkiRJkiQJEwSSJEmSJAkTBJIkSZIkiWUmCJJcOsmHknw7yWlJbrrSgUmSJEmSpNWz1TI/7/XAZ6rqXkkuBmy7gjFJkiRJkqRVtmSCIMmlgL8FHgpQVX8G/ryyYUmSJEmSpNW0nBaDXYGzgEOTnJDkbUm2m/tJSR6VZF2SdWedddZmD1SSJEmSJK2c5SQItgL2Bt5cVTcAzgEOnvtJVXVIVe1TVfvsuOOOmzlMSZIkSZK0kpaTIDgTOLOqvj48/hAtYSBJkiRJktaIJRMEVfU/wI+S7D4cug3wrRWNSpIkSZIkrarlbjF4AvDeYYPB6cDDVi4kSZIkSZK02paVIKiqE4F9VjYUSZIkSZI0luXMIJAkSZIkSWucCQJJkiRJkmSCQJIkSZIkmS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mCCQJEmSJEmYIJAkSZIkScBWYweglbPLwYevyPc94+UHrMj3lSRJkiSNxwoCSZIkSZJkgkCSJEmSJJkgkCRJkiRJmCCQJEmSJEmYIJAkSZIkSZggkCRJkiRJmCCQJEmSJEmYIJAkSZIkSZggkCRJkiRJmCCQJEmSJEmYIJAkSZIkSZggkCRJkiRJmCCQJEmSJEmYIJAkSZIkSZggkCRJkiRJmCCQJEmSJEmYIJAkSZIkSZggkCRJkiRJmCCQJEmSJEnAVmMHIE3scvDhm/17nvHyAzb795QkSZKktcgKAkmSJEmSZIJAkiRJkiQts8UgyRnA2cD5wHlVtc9KBiVJkiRJklbXpswguFVV/WLFIpEkSZIkSaOxxUCSJEmSJC07QVDA55Icl+RRKxmQJEmSJElafcttMdi/qn6c5PLAEUm+XVVHTX/CkDh4FMDOO++8mcOUJEmSJEkraVkVBFX14+Htz4GPAjea53MOqap9qmqfHXfccfNGKUmSJEmSVtSSCYIk2yW55OR94O+Ab650YJIkSZIkafUsp8XgCsBHk0w+/31V9ZkVjUqSJEmSJK2qJRMEVXU6sOcqxCJJkiRJkkbimkNJkiRJkmSCQJIkSZIkmSCQJEmSJEmYIJAkSZIkSZggkCRJkiRJmCCQJEmSJEmYIJAkSZIkSZggkCRJkiRJmCCQJEmSJEmYIJAkSZIkSZggkCRJkiRJwFZjByDNol0OPnxFvu8ZLz9gRb6vJEmSJC3FCgJJkiRJkmSCQJIkSZIkmS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wFZjByBp5e1y8OEr8n3PePkBK/J9JUmSJK0+KwgkSZIkSZIJAkmSJEmStAkJgiRbJjkhySdXMiBJkiRJkrT6NqWC4CDgtJUKRJIkSZIkjWdZCYIkOwEHAG9b2XAkSZIkSdIYlltB8DrgGcAFKxeKJEmSJEkay5IJgiR3Bn5eVcct8XmPSrIuybqzzjprswUoSZIkSZJW3nIqCPYD7prkDOA/gFsnec/cT6qqQ6pqn6raZ8cdd9zMYUqSJEmSpJW0ZIKgqp5VVTtV1S7A/YAvVtUDVzwySZIkSZK0ajZli4EkSZIkSVqjttqUT66qI4EjVyQSSZIkSZI0GisIJEmSJEmSCQJJkiRJkmSCQJIkSZIkYYJAkiRJkiRhgkCSJEmSJGGCQJIkSZIkYYJAkiRJkiRhgkCSJEmSJGGCQJIkSZIkYYJAkiRJkiRhgkCSJEmSJGGCQJIkSZIkYYJAkiRJkiRhgkCSJEmSJGGCQJIkSZIkYYJAkiRJkiRhgkCSJEmSJGGCQJIkSZIkYYJAkiRJkiRhgkCSJEmSJGGCQJIkSZIkYYJAkiRJkiRhgkCSJEmSJAFbjR2AJM21y8GHb/bvecbLD9js31OSJElaS6wgkCRJkiRJVhBI0kWxEtUOYMWDJEmSVp8VBJIkSZIkyQSBJEmSJEkyQSBJkiRJkjBBIEmSJEmSMEEgSZIkSZIwQSBJkiRJknDNoST9VXEtoyRJkhZiBYEkSZIkSbKCQJLUr5WoeLDaQZIkaX5WEEiSJEmSJBMEkiRJkiTJBIEkSZIkScIEgSRJkiRJwgSBJEmSJEnCBIEkSZIkScIEgSRJkiRJwgSBJEmSJEnCBIEkSZIkScIEgSRJkiRJwgSBJEmSJEnCBIEkSZIkScIEgSRJkiRJwgSBJEmSJEnCBIEkSZIkScIEgSRJkiRJwgSBJEmSJEnCBIEkSZIkScIEgSRJkiRJwgSBJEmSJEnCBIEkSZIkSQK2GjsASZLWgl0OPnxFvu8ZLz9gRb6vJEnSXFYQSJIkSZIkKwgkSfprZMWDJEmaa8kEQZJtgKOAiw+f/6Gqev5KByZJkjSxEgkNkxmSJG1sORUEfwJuXVW/S7I18JUkn66q/1rh2CRJkmaO1RmSpFm1ZIKgqgr43fBw6+FfrWRQkiRJkiRpdS1rSGGSLZOcCPwcOKKqvj7P5zwqybok684666zNHKYkSZIkSVpJyxpSWFXnA3sluTTw0STXrapvzvmcQ4BDAPbZZx8rDCRJkmaALRGSpIlN2mJQVb9O8iXgDsA3l/p8SZIkaXNyYKUkrZwlWwyS7DhUDpDkEsDtgG+vcFySJEmSJGkVLaeC4ErAO5NsSUsofLCqPrmyYUmSJEmSpNW0nC0GJwM3WIVYJEmSJEnSSJa1xUCSJEmSJK1tJggkSZIkSZIJAkmSJEmSZIJAkiRJkiRhgkCSJEmSJGGCQJIkSZIkYYJAkiRJkiRhgkCSJEmSJGGCQJIkSZIkYYJAkiRJkiRhgkCSJEmSJGGCQJIkSZIkYYJAkiRJkiRhgkCSJEmSJGGCQJIkSZIkYYJAkiRJkiRhgkCSJEmSJAFbjR2AJEmStBbtcvDhK/J9z3j5ASvyfSXJCgJJkiRJkmSCQJIkSZIkmSCQJEmSJEmYIJAkSZIkSZggkCRJkiRJmCCQJEmSJEmYIJAkSZIkSZggkCRJkiRJmCCQJEmSJEmYIJAkSZIkSZggkCRJkiRJmCCQJEmSJEmYIJAkSZIkSZggkCRJkiRJmCCQJEmSJEmYIJAkSZIkSZggkCRJkiRJmCCQJEmSJEmYIJAkSZIkSZggkCRJkiRJmCCQJEmSJEmYIJAkSZIkSZggkCRJkiRJmCCQJEmSJEnAVmMHIEmSJGl8uxx8+Ip83zNefsCKfF9Jm58VBJIkSZIkyQSBJEmSJEkyQSBJkiRJkjBBIEmSJEmSMEEgSZIkSZIwQSBJkiRJkjBBIEmSJEmSMEEgSZIkSZIwQSBJkiRJkjBBIEmSJEmSMEEgSZIkSZIwQSBJkiRJkjBBIEmSJEmSgK3GDkCSJEmSNtUuBx++2b/nGS8/YLN/T2mWWEEgSZIkSZKWThAkuWqSLyX5VpJTkxy0GoFJkiRJkqTVs5wWg/OAp1bV8UkuCRyX5Iiq+tYKxyZJkiRJklbJkhUEVfXTqjp+eP9s4DTgKisdmCRJkiRJWj2bNIMgyS7ADYCvr0g0kiRJkiRpFMtOECTZHvgw8KSq+u08H39UknVJ1p111lmbM0ZJkiRJkrTClpUgSLI1LTnw3qr6yHyfU1WHVNU+VbXPjjvuuDljlCRJkiRJK2w5WwwCvB04rapeu/IhSZIkSZKk1bacLQb7AQ8CTkly4nDsn6rqUysWlSRJkiStEbscfPiKfN8zXn7Ainxf/fVaMkFQVV8BsgqxSJIkSZKkkWzSFgNJkiRJkrQ2mSCQJEmSJEkmCCRJkiRJkgkCSZIkSZKECQJJkiRJkoQJAkmSJEmShAkCSZIkSZKECQJJkiRJkoQJAkmSJEmShAkCSZIkSZKECQJJkiRJkoQJAkmSJEmShAkCSZIkSZKECQJJkiRJkoQJAkmSJEmShAkCSZIkSZKECQJJkiRJkoQJAkmSJEmShAkCSZIkSZKECQJJkiRJkoQJAkmSJEmShAkCSZIkSZKECQJJkiRJkoQJAkmSJEmShAkCSZIkSZIEbDV2AJIkSZKkfuxy8OEr8n3PePkBK/J9tflYQSBJkiRJkkwQSJIkSZIkEwSSJEmSJAkTBJIkSZIkCRMEkiRJkiQJEwSSJEmSJAkTBJIkSZIkCRMEkiRJkiQJEwSSJEmSJAkTBJIkSZIkCRMEkiRJkiQJEwSSJEmSJAkTBJIkSZIkCdhq7AAkSZIkSfpL7XLw4Zv9e57x8gM2+/ecBVYQSJIkSZIkEwSSJEmSJMkEgSRJkiRJwgSBJEmSJEnCBIEkSZIkScIEgSRJkiRJwgSBJEmSJEnCBIEkSZIkScIEgSRJkiRJwgSBJEmSJEnCBIEkSZIkScIEgSRJkiRJwgSBJEmSJEnCBIEkSZIkScIEgSRJkiRJwgSBJEmSJEnCBIEkSZIkScIEgSRJkiRJwgSBJEmSJEliGQmCJO9I8vMk31yNgCRJkiRJ0upbTgXBvwN3WOE4JEmSJEnSiJZMEFTVUcD/rkIskiRJkiRpJM4gkCRJkiRJmy9BkORRSdYlWXfWWWdtrm8rSZIkSZJWwWZLEFTVIVW1T1Xts+OOO26ubytJkiRJklaBLQaSJEmSJGlZaw7fD3wN2D3JmUkesfJhSZIkSZKk1bTVUp9QVfdfjUAkSZIkSdJ4bDGQJEmSJEkmCCRJkiRJkgkCSZIkSZKECQJJkiRJkoQJAkmSJEmShAkCSZIkSZKECQJJkiRJkoQJAkmSJEmShAkCSZIkSZKECQJJkiRJkoQJAkmSJEmShAkCSZIkSZKECQJJkiRJkoQJAkmSJEmSBGw1dgCSJEmSJP012OXgw1fk+57x8gM2y/exgkCSJEmSJJkgkCRJkiRJJggkSZIkSRImCCRJkiRJEiYIJEmSJEkSJggkSZIkSRImCCRJkiRJEiYIJEmSJEkSJggkSZIkSRImCCRJkiRJEiYIJEmSJEkSJggkSZIkSRImCCRJkiRJEiYIJEmSJEkSJggkSZIkSRImCCRJkiRJEiYIJEmSJEkSJggkSZIkSRImCCRJkiRJEiYIJEmSJEkSJggkSZIkSRImCCRJkiRJEiYIJEmSJEkSJggkSZIkSRImCCRJkiRJEiYIJEmSJEkSJggkSZIkSRImCCRJkiRJEiYIJEmSJEkSJggkSZIkSRImCCRJkiRJEiYIJEmSJEkSJggkSZIkSRImCCRJkiRJEiYIJEmSJEkSJggkSZIkSRImCCRJkiRJEiYIJEmSJEkSJggkSZIkSRImCCRJkiRJEiYIJEmSJEkSJggkSZIkSRImCCRJkiRJEiYIJEmSJEkSy0wQJLlDku8k+V6Sg1c6KEmSJEmStLqWTBAk2RL4V+COwB7A/ZPssdKBSZIkSZKk1bOcCoIbAd+rqtOr6s/AfwB3W9mwJEmSJEnSakpVLf4Jyb2AO1TVI4fHDwJuXFX/OOfzHgU8ani4O/CdzRzr5YBfbObvuZKMd+XMUqxgvCtplmIF411JsxQrGO9KmqVYwXhX0izFCsa7kmYpVjDelTRLscLKxXu1qtpxvg9stbn+F6rqEOCQzfX95kqyrqr2Wanvv7kZ78qZpVjBeFfSLMUKxruSZilWMN6VNEuxgvGupFmKFYx3Jc1SrGC8K2mWYoVx4l1Oi8GPgatOPd5pOCZJkiRJktaI5SQIvgFcI8muSS4G3A/4+MqGJUmSJEmSVtOSLQZVdV6SfwQ+C2wJvKOqTl3xyC5sxdoXVojxrpxZihWMdyXNUqxgvCtplmIF411JsxQrGO9KmqVYwXhX0izFCsa7kmYpVhgh3iWHFEqSJEmSpLVvOS0GkiRJkiRpjTNBIEmSJEmSZiNBkGSLJDuMHYckSZIkafZ4Tbk83SYIkrwvyQ5JtgO+CXwrydPHjms5klwmyfXHjmMxSfYbfrYkeWCS1ya52thxzSfJFZK8Pcmnh8d7JHnE2HGtFUkOGv7WMvycj0/yd2PHNS3JUxb7N3Z8C0my9zz/dkuy5IDYsSS5SpKbJfnbyb+xY1oLktw7ySWH95+T5CNJ9h47rsUkuUSS3ceOY1Mk2XbsGJYjydWS3HZ4/xKT340eJdkuyRbD+9dMctckW48d13xm4fVsriT7J3nY8P6OSXYdOyZpLZm1a8rhefatST6X5IuTf6saQ69DCpOcWFV7JTkQ2Bs4GDiuqrq88E5yJHBX2maI44CfA1+tqi4vXpKcDOwJXB/4d+BtwH2q6hZjxjWfITFwKPDsqtpzuLg6oaquN3JoF5LkHot9vKo+slqxLFeSk4af6+2BRwPPBd5dVd1cvCR5/vDu7sC+bFi1ehfg2Kp64CiBLSHJf9Gev04GAlwXOBW4FPDYqvrciOFdSJJXAPcFvgWcPxyuqrrreFEtLsnNgF2Y2spTVe8aLaAFJDm5qq6fZH/gJcCrgOdV1Y1HDm1eSe4CvBq4WFXtmmQv4EW9/i4MvwdvA7avqp2T7Ak8uqoeN3JoF5LkH4BHAX9TVbsluQbwb1V1m5FDm1eS44CbA5cBvkpbf/3nqjpw1MDmMQuvZ9OG17Z9gN2r6ppJrgwcVlX7jRzagpIEOBC4elW9KMnOwBWr6tiRQ5PmNYPXlCcB/0a7npyci1FVx61WDN3exQK2HjLUfw/8S1Wdm6TPbEZzqar6bZJHAu+qqucPF+G9Oq+qKsndaD/ft3d8V/5yVfXBJM+C9as3z1/qi0Zyl0U+VkB3CQLahSvAnWgnUqcOJwDdqKoXAiQ5Cti7qs4eHr8AOHzE0JbyE+ARk9WwSfYAXgQ8g/a70FWCgPZ8u3tV/WnsQJYjybuB3YATmUpoAN0lCNgQ3wHAIVV1eJKXjBnQEl4A3Ag4EqCqTuz8zuY/A7dnSB5W1UkdV788nvaz/TpAVX03yeXHDWlRqarfD+cIb6qqVyY5ceygFtD969kcdwduABwPUFU/6bmaZPAm4ALg1rTXs7OBD9OS911JcjbtNWHab4B1wFOr6vTVj2phSfajPfdejXaNFlqS/upjxrUGzNo15XlV9eYxA+g5QfAW4AzgJOCotPL3344a0eK2SnIl4D7As8cOZhnOHi64HwTcfCgf7LJkEDgnyWUZnuST3IT2BN+dqnrY2DH8BY5L8jlgV+BZw8nJBSPHtJArAH+eevzn4VivrjlJDgBU1beSXKuqTu/0nPV02vPATCQIaHfe9qheS+E29uMkbwFuB7wiycXpuM0POLeqfjPn97Trn3NV/WhOvL0mkv9UVX+exDpUxfX8s02Sm9LuGk9uJGw5YjyLmaXXM2iVGDW5WBlKoHt346raO8kJAFX1qyQXGzuoBbwOOBN4H+1i+360pPLxwDuAW44V2ALeDjyZOXeOezQkM06sqnOSPJB2Z/71VfWDkUObz6xdU34iyeOAjzJ1PlZV/7taAXSbIKiqNwBvmDr0gyS3GiueZXgh8FngK1X1jSRXB747ckyLuS/wAODhVfU/Q4nYq0aOaSFPod0V2i3JV4EdgXuNG9L8kjywqt6TBfriq+q1qx3TMjwC2As4fbhLdFmg10THu4Bjk3x0ePz3wDvHC2dJpyZ5M/Afw+P70nrfLg6cO15YC/o9cGKSL7Dxi9ITxwtpUd8Ergj8dOxAluE+wB2AV1fVr4eEcrc9kLTf3QcAWw4l8E8Ejhk5psX8aGgzqOFO0UHAaSPHtJAvJ/kn4BJJbgc8DvjEyDEt5knAs4CPDnfkrw58adyQFjRLr2cAHxwSh5ceWk8eTmuV6dm5SbZkw02bHek3CXPXqtpz6vEhQ7n5M4e/wd78pqo+PXYQy/RmYM+hneuptN/bdwHdtSrP4DXlQ4a30+cIBaxaJUnPMwjmu8D6Da1n5MRVDmdJSfarqq8udawnQwbtGlX1+bTBTltOSrd7MbwIPRF4I63/PMB3qqrHiyuSPLqq3jLVM7+RSal8T2atnzBtsNvNh4dHVdUJY8azmCSXoJ387z8c+iqtPPOPwLZV9buxYptPkofMd7yqukzCJPkS7WLgWDZOaPTaJ78lreJlel7CD8eLaGHDa8Kzgb+jPe9+FnhxVf1x1MAWkORywOuB29Li/RxwUFX9ctTA5jFU7D2CjX+2b+u9EibJtlX1+7HjWMysvZ4BDEmi9b8LVXXEyCEtaujjvi/tjvE7aTdsnlNVh40a2DySfI3WfvSh4dC9gKdU1U0mfemjBTePJC+nVed8hI1f044fLagFJDl+qCR5HvDjoVX5+B7nfSS5AvBS4MpVdceh3fOmVfX2kUPrVs8JgvfRykcnWfU70wZ97UIb4PLKkUKb13x/FL3+ocBsDUlKcmxV3WjsONaq4Q73BcCtq+raSS4DfK6quusnhDbxmZbYOnS4c7F9VX1/7LjWiqFU9JrDw26TcQBJ5r1TUVVfXu1YlpLkCcDzgZ+x4W5b9TokSZoY2gvezmwMgJy117NXVNUzlzrWmyTXAm5DS2p8oaq6rNYZql1eD9yUdgf2v2gl/D8GblhVXxkxvAsZkt5zVVXdetWDWUKSLwOfoVW93Jw2nP2k6nOA+MwMOwcYquAeC0zm6BwJvGU1z8d6ThAcBdxpcoctyfa0YWR3oFUR7DFmfBPDC+fNaCV4/zz1oR2Au88pbepG2oChGwFfr6obDMdO6fGPJck/0/qiPwCcMzneY0Z1Isk2tDtE1wG2mRyvqoePFtQCprLAJ0z9LpzU4+9uZmzicy48cAiAXgcOJbkl7Y7QGbQTv6sCD6mqo8aLam1I8j1a7253d7SnJfkEi/TD91adkeSNLB5vd+0xSU5h4cFpL+ntdyTJ12l3Xj8+9Rrxzaq67riRXdgsvZ7BgjeXTu45cZg2B+rU2jAseAfg2lX19XEj02pKckVaq/I3qurooVrnltXnFqFvVNW+c54XuqsgmUjyNtp1z6R680HA+VX1yNWKodsZBMDl2XhQ1rnAFarqD0l6GqB1MWB72s9yevLsb+m0T34wS0OS9hrevmjqWNEm6Pbq3cC3aVO1X0Qreewyw85s9RPO2sTnmRk4NHgN8HdV9R1ou3iB9wM3HDWqBQwnqm8Erk17Lt4SOKeqdhg1sPn9iE6Hq87x6uHtPWjzHd4zPL4/rfqhN+vGDuAv8Gna88H7hsf3A7YF/oe2dnixbTijqNkZADkTr2dJHktrP7t6Nt54dUlaK1rP3kxrL5j43TzHujD89/8HLrwKt7ubNQBJLkWrNJvcOf4ybb1sd68dw/yyDwPXGA79gjZUr0czM+x8sO+cpOYX01YfrpqeEwTvBb6e5GPD47sA70ub8Pqt8cLa2FDK+uUk/159Tu5cyJczI0OSqqrnQSIL+T9Vde8kd6uqdw4tM0ePHdQC3kB7Ur98kv/L0E84bkgLmrWJz7M0cAhg60lyAKCq/t9Q6tarf6FdXB1Gqyx5MBvaI3pzOnBkksPZuLe0q8Glk/aMJK+pqn2mPvSJJN1djPc6H2MJt51z1/iUqTvfDxwtqoXN0gDIWXk9ex8tUfQy2k72ibNrFSeV/4UyPS+jqi4YbjL16GO0c6/P029Sa9o7aMN37zM8fhCtNP4eo0W0gOlWZdpmiKsA/0ZrPenNzAw7H5yfZLeq+m9Y3yqzqr+/vf5BU1UvTvIZWvk+wGOqanJycuBIYS3mbUnuXVW/Bhj63v6jqm4/blgLOphWAn8K8GjgU3Q6OXcYgHIhVfWi+Y53YtIn9Osk16XdGepyz3VVvTfJcWzoJ/z7XvsJmX/i81tHjmkxX0ryKmZg4NBg3VDaNrlrfCCd36Gtqu8l2bKqzgcOTVu99ayx45rHD4d/Fxv+9W67JFevYU94kl2BbhNyw53CZwJ7sHFbV4+VZlsmudFkcF6SfdmwNvC88cJa0GNofdxXofVufw54/KgRLWBWXs+GO8K/oVXmkOTytN/b7ZNsX50OLx2cnuSJtKoBaDeYTh8xnsVs2/s8hzl2q6p7Tj1+4dAS3KPHM7QqA1TVd4ff4+5U1fHDzKLuh50Pnk47fzydFu/VWOVtLN0mCAbH016MtgJIsnPHT5qXmyQHYP1e2C7/UAaXAN5RVW+F9dO1L0Fbc9abc6be34Y2sLK7F/w5DhmSRM+hZS23B547bkgbS7JDVf02yd/Qhsu8f+pjf9PjXYyqevVQ8fJb2hP986rvic83Ht5O34ntuT3msbQX/Unf9tG0rQu9+n3aUMUTk7yStu5wi5FjmlcNG0yGeTpUZxss5vFkWsXD9AnKo8cNaVHvpc2pOYB2QfsQ4KxRI1rYI4F3DL8LoT2fPXKoiHrZqJHNo6p+QZ83Zi5kqj/+X4fHOyS5ca/98UnuArwWuDLtdfhqtPOb64wZ1xIeQ6vUeA7t9ewLtDvJPfpkkjtV1afGDmSZ/pBk/8nwxGGO0R9Gjmkh3bcqJ7l1VX0xydwKjGsmoao+MkpgS6iqL6QNj999OPSdqlrV9vqehxROT3w+n/YiWr0Obhky1nefJDDSVgh+dO7wmV4k+S9ameP0EMjPVdXNFv/K8aXtkP9sVd1y7FgWkmTXmjNZf75jY0ryyaq6c5Lvs/GT+uRvrbtBesPzwnuq6ldjx6LxDc+zP6PdkX8ycCngTVX1vVEDm8dQSfRuWjkmtH7NB1fVqeNFtbjhufZaw8Nvr/YJyqZIclxV3XB6wNtkMNXYsS1k6Dee3E3uTpJnVNUrs8AgyE4HQJ4A7D0pgU9bKbmu43Oxk2gJ489X1Q3SdrM/sKoeMXJoa0KSs2mVT3+iVXZOzm96nFNDkr1og+kuRYv1f4GHVtWq9p8vx5CU/zWtte8JtEqSb1XVs8eMa1qSF1bV85McOs+Hq7dZFIskNABWNaHRcwXBQbRJ5V1N813Es4GvpK39CG3lR68ZVYBtpu9gVdXv0vZez4JtgZ3GDmIJH+bCA3s+REfD3qrqzsPbXceOZRNcAfhGkuNpvXqfne6F7EWSB1bVe5I8Zb6P99Z3nuSDVXWfzD9dnV4Ts1X1gySXAK40uUPfsUNo+7e/BOs3RryVDW10PZrcwdgG2HO449LdhOrBpFz0p0kOAH7ChmRMd4YYrwNsM7kD12Hb3KRSr+s2ozlmqT8e4Nyq+mWSLZJsUVVfSvK6sYNaTGZo8F9V9TzE+EKq6kTac+0Ow+PfjhvRorpvVa6q5w/vvmi+m3YjhLSUWwBfZP5BtUVrV10VPT9pzsrEZwCq6jNJ9gZuMhx60lCW16tzkuw96YVOckM6LWOac9GyJW24yIvHi2hhabuBrwNcak4GcAem+mJ7kuQLVXWbpY71oKqek+S5wN/R+rH+JckHgbdPhrl0YtKrPSsnJwcNb+88ahSbaCjPfTWtgmDX4e7Li6qzVXyD7SbJAYCqOjIdD9lMWyl6S1pP/6eAOwJfAXpNELxkuCP/VNpmix1oVSXdSfJvtET3rWgn1PcCjh01qHlU1SeG9sPrVdXTxo5nmWapPx7anKLtgaOA9yb5ORu3Vfao+8F/Sa5VVd8ezssvpLc5QAvdVJhKHnZ1UwFa8o2W5O55DtRE9zftoK+ERs8JgpmY+DyRZLKSZJLt22O429Lr/vAnAYcl+Qmt4uGKwH1HjWhh0xct5wE/q6oeBzlBu9t2Z+DSbJwBPJuWce9Gkm1oJ6mXG+YlTHZY7UAbRtWlqqok/0Mb/HgecBngQ0mOqKpnjBtdU1VvGU6sf1tV/zx2PEupqp8O7z5u7kCnJK+gDX/r0QtoQ5KOhHb3pdO7AtAuXJ5LazMAeCB9X7jcC9gTOKGqHpbkCmwYXtmdqvrk8O5vaBfePbtZVV1/aId4YZLX0Cbad6eqzh/6oGfFLPXHA9yNdnPmybQ5D5cCeq+GmoXBf0+h/Xd/zTwf63EO0GI3FbqqkpylisNZvGk3GD2h0XOCYNYmPj996v1taCetx9HfkxAAVfWN4Q9negBGrxM9X1JVD5o+kOTdc4/1oKo+BnwsyU2r6mtjx7OER9MSRVemDQSd+C1tfVx3khxE63f7Be3O29Or6tyhz/S7QBcJAlh/Yn1/oPsEwZTbceFkwB3nOdaLc6vqN9l4P3tXJ1NTHk478Z+UCB49HOvVH4by7POGctefA1cdO6iFDP2wL6FdbH0GuD7w5KrqManxx+Ht75NcGfglcKUR41nKiUk+Tlsnuv7udo8Dvqrq57TVp7PiecPF9gW03vPek7IwA4P/qupRw9vek4VAu6kwvPv5qvrq9Mc6TNDNUsXhzNy0g74SGt0mCGagn3QjVbVRv0iSqwKvGyeahc3oRM+NpvkO/YRdlQXN45dJvgBcoaqum+T6wF2r6iVjBzZRVa8HXp/kCVX1xrHjWaa/Ae5RVT+YPjhcyPT4YvXVJP9Cm64+fWLdW3njY2mluFdPcvLUhy4JfHX+r+rCqUkeQFsbdw3a9oVjRo5pXsNgze6Gui1iXZJL08pHjwN+B/Sc9Py7qnpGkrsDZ9D2hh9Fn1UPnxh+tq+iJWeLvst0t6ElMaZveKxqP+xSZnGg4mDWkrLQLhD/KUn3g/+SPB54b228gvz+VdXrdp43cuE7x/MdG80sVRzO2E076Cih0d0WgySvq6onJfkE8z/J99hbeiFpt7ROrao9xo5l2ixN9EzyLOCf2Hj9YoA/A4dUVY+7zgEYhlU+HXhLVd1gOPbNqrruuJFt0NO01E2RZE/aEFCAo3uc7juR5EvzHK7qbDf70Lt9GdqKtYOnPnR2dbjucmIYrPps2kwKgM8CL66Opu3P4mva8Pq1U1X9aHi8C7BDVZ286BeOaPL8muRtwIeGuUAnVdWeY8c2bah2uklVHTM8vjhtaHC3M5eS7DffXc25x8aU5C7DzISHzPfxqnrnase0mKmk7G7A9NaVSwJfraoHjhLYGpPkxKraa86xEybnZb1IclPawNonsXHV4Q60DWldPY8BJDm+5mwHydQWmR7MauKwh4RGjxUEk/7MV48axSaa88u3BbAXG5dtd2FqAMYjq6rL4TITVfUy4GVJXtZzMmAB21bVsXNKn3ubm9DNtNTlGoZPPYoNsb0nySG9VkDMUHnjb2i92/cHSHJ52l3D7ZNsX8P61g7tMfzbavh3N+CutPLyXszca9ow5+NTwPWGx2eMG9GyfDLJt2ktBo9Nm7T+xyW+ZtUN1U7/CtxgePwnpuYsdWoW7mp+Ynj3lN4qtBbwPtrciZlKyk4Md+KvwVTZc6czt7ZMsn6zxTAbqMe25YsB29Nex6bnEPyWNg+mGzNWcTiLm1gAThiqX67Dxn9jq3YTt7sKglk1J2t9HnBGT9n1uZL8kNan+QHgi9XxL8JQMvrFyR2WoTTzllX1n2PGtZgknwb+ETisqvZOci/gEVV1x5FDu5AkW/aeLJoYXoxuWlXnDI+3A77WU8Z6WpLnzXe8+ltnBqzfCvBa2lyKnwNXA06rquss+oUjSfId4GnAN2k9vEBbfzhaUAtIctDQ1rPosV4keSfwL1X1jbFjWa4kfwP8Zpj/sR1wyar6n7HjmivJq2ntGh/p/LV3Fu9qfok2dPlDwAeq6psjh7SoJLsBZ1bVn9JWn14feNekJL5HSR5JazPYCTiRtr3ra71VxgEkeRXtdWzS4/9o4EdV9dTxolpYkqv1+Po1bRYrDjO1tW0WJDkM+DbwAOBFtAGmp1XVQYt+4eaMobfXpiwwFXOi1wuBWTOU5t6ZNsxnb+CTwH9U1VdGDWwes1IiNi3J1Wl7z28G/Ar4PnBgj0/8M5YsOgXYt6r+ODzeBvhGVV1v3Mjml2T6JGQb2t/caT218kxLchKtz/jzVXWDJLcCHlhVjxg5tHkl+UpV7T92HMuxQDlmt89jw934/wP8gDY/Y9Jn3OVr8PCa9hRg56p61DCTYvfasN2gG0nOpk0tP59W8dBlD3eSW9BWXT4G+LepD50NfKKqvjtGXEtJckXgPrTNTDvQEgXdzP+ZluREYB9gF9o60Y8B16mqO40Y1qImr8PAf1XVXmmD1V5aVfO2K45paOl5NDBZ23wE8LZeb4oMlU/P4MJ3jrtJviTZoap+OyRkL6THJMEMJg5PGM7BTq628WZrWkvtTVYtht6uBZJcbXj38cPb6ZVQVVUHX/irxrMWEhpDqdjraRewW44dz1zz9TQlOaXXi8Jpw12sLWgzFO5XVe8dOaQLmbFk0VOAhwAfHQ79PfDvVfW6sWLaFEO/8Wer6pZjxzKfJOuqap8hUXCDoRy6uz7uiSS3obVFfIGN1+F20x6TtsniAcD+tM0FE5cELqiq28z7hSObei3eSI9JToAkH6ANU3xwtVkE2wLHzE0ua9NN39UcLri2r6rfLvFlo0tyPdrF1n2rqsey8vWJwyTPoG0OeWPPiUOAJN+oqn2H5MaNh+qHU3utNJslST5Hu1nzNFpi7iHAWdXRWskkn6yqOyf5Pu36Z7qXtqrq6iOFtqgZSxweW1U3SnIUrZ3jf4BjV/Nn290MgqkXodvNeYJ8ZpLj2bicpQeTyenzJjRWP5zlG+4O3Be4A60/5z7jRrSgdUleC/zr8PjxtBPB7qStA3s8cBXanYDPD4+fCpwMdJcgqKrfAx8EPjiVLPoy0F2yqKpem+RI2sUWwMOq6oQRQ9pU29LKMnv16yTb0y5k35vk50xtX+jQw4BrAVuzocWgt/kZxwA/BS7Hxju5z6Y9J/Rq3vWyQHfrZQe7VdV9h4QMVfX7zBkC05MkdwX+dnh4ZI+VDlNeluQxtIqHbwA7JHl9Vb1q5LguJMm1aec196RtXvgA7fW3V+cOv7MPZsM8oK1HjGc5zhxaPf8TOCLJr2iVRt1JWxH4AlqbwVZsqNbp8iIWuGxVvX1oP/sy8OUkXbV5VdWdh7e7jh3Lphjazd4wVBM8A3gebTVujw4ZzsefA3ycNp/iuasZQHcJginJ1JTcJDej3YntygwmNABIcgZwAu3C8OmTnu5OPYH2h/GB4fERbEjI9ObdtJaCr9FWkjyb9oJ096o6ccS4FtV7smhOKdsZw7/1H+uxpA0uVGG0JbAj8OLxIlrS3Wglz0+i9bxditb/1qt9q2r3sYNYzPAa8QPgpmPHsonmrpfdkr7Xy/45ySUY/t6G3u4uh/8leTmtRHuSMD5oON/pdRjvHkNJ8YG0wXoH05L03SUIgHcA/wHcvqp+MnYwy/Aw2p3i/1tV30+yKxtuNHWpqu4+vPuC4WLrUrQ2xR69HXgy7fe1y7aCOc4d3v40yQHAT2jrnbuT5OPA+4GPDTeaujVLicOhSuu31VYjHwWMkszqrsVgIskNaU/0l6JdYP0KeHivQyaGUqvHz0lovKnH8sbhRO/Z1emgtFk23fow/Jx/SuuJ7W6a9sScZNHHe0wWLVDKNtHt3YA5ZdrnAT+rqt62WWxkiPkaVfX5oUx7y6o6e+y45pO2rvVVVfWtsWNZSpKb0Ca/X5s2sXpL4JwO+85ncr1sktvR7rbsAXwO2A94aFUdOWZc80kbtrpXVV0wPN4SOKHXlsQkp9I2M72PNrjyyz22Hg0/x3dX1QPGjmVTDImtnavqO2PHspThZ3xqVV1r7FiWI8nXq+rGY8exXEnuTKvguyrt9WIH4IVV9fFRA5vH1I2lA2iVRf8BfLLH890kX6MlBT44C4nDSbvnqDH0miCYSJuWOVnD1a0ZTGgcW1U3GjuO5Rgy1PPtL+1maMtE5gwim/u4R5OBM2PHsRYlefd8Zdpzj/UiyT/Q1kj+TVXtljbo7d867pM/jbZH/Pu0u8XdDtJLso425+Mw2lCyBwPX7PiCe+bWyya5LG2iemgD1H4xckjzGhIEt5xUPg0VUkf2+HsLkLZe9pnASbSLgZ2B91TVzUcNbB5JjgZuU1V/HjuW5UjbHPNq4GJVtWuSvYAXVdVdx41sYUk+Bjyh+l1/u95QrbMlre1sek5Nl+fms2hIGt2aVjV7h96S3rNo+L39BS2psf6m3WpWy3aXIBiGkC2oql67WrH8JWYoofHPtD63ub983T1pDsmXiW1oJULnVdUzRgppQUnOZ8PPM2y4C9fdlOokz6iqVyZ5I/MnYJ44QlhLSnIP2gyCok11/c9xI1rYPAmjrYCTq2qPEcNa0FAJdSPg65OWqXQ8EDQzNEgvGwZArh+62vswslmQZNEEbKevafcHXg58ifba8LfAs6rqP0YNbBMk2arHaqgk76JV6Xycjc9tujx3THIc7eLqyKnn3G9W1XXHjWxhw+C0GwDHsvHPuLukxnCDaa7q8QYTQNp62YNqWHM59KG/pvrdfHQJ2uyM+zIMua6qJ4wb1QZJPlhV98mFB8p3ezMB1lfNzrWq1bI9ziC45NgB/CWGxMDzGYYOJfkyLQvca6Jgr+HtdJtB0V6oulJVcwcSfjXJsaMEs4TqcAvEIk4b3q4bNYpNkORNtNVr7x8OPWaY/9HVTIrpMu0kk+qM9WXaowW2tD9V1Z8ns92GhEZfWeQpPSYCFvH7JBcDTkzySlr7UXdzdWbQaxb5WK+vae9PG7a673DomcMArS4led4CH+qxTfG/h39bMBvnk+dW1W+y8TzNCxb65E6s6rC0i6KqbjV2DJvo+pPkAEBV/SpJl0nkJB+k3VD4DPAvwJcnbVMdOWh4e+dFP6s/157bqpG21nvVdFdBMKuSfBj4JvDO4dCDgD2rw72ws2bOgLotaIOy3tD7cLJZkeTeVXXYUsd6kLab/do1PHENw1xOraprjxvZ/GatTHu4cP01rfz9CbT1Ot+qqmePGddaMFQ7/Iw2f+DJtHa0N1XV90YNTKsuyRfmtu3Md6wXSaaHeW1DO9k+rde7mgBJtu19cBpAkrfT1rQeTKuOfCKwdVU9ZtTA1pBh2N91aL+7APQ6gyttxfAthwF1k/PfL/dYxZfk9sDnq6r74Y9JXlFzVkXOd6wX87Unr3bLcncVBLNa9kxbsXTPqccvHMp1u5TkCsBLgStX1R2T7AHctKrePnJo8zmODQPqzqP1Gz9i1IjWlmfR+qKXOtaD79H6Xyd3jq86HOvVsUkuNakkSlsNdcuO2yKeCTwSOAV4NPAp4G2jRrR2/AL483BX4IVD3+bFR45pQTM4P2Nr4LFMrQ4E3lJV5y74RatsuAO0LXC5oXR4ctt4B9pq3C5V1UZVGkleDXx2pHAWleSmtMn12wM7J9kTeHRVPW7cyBb0BNq2oz/RhkB+ln5XrwGQ5Gw2nJ9fjNau2t3AVYAk/0b7m7sV7bXsXrTWiF69BvhaksNozw/3Av7vuCFtLMmtq+qLwHbA3eZUv1BVPa0Znrgd7fxm2h3nOTaqJFekvRZcYqgcmX6N2HY1Y+kuQcAMlj0P/pBk/6r6CkDa7tU/jBzTYv4dOJT2wgTw/2jzCLpKEAx3iB9Yw3YIbT5J7gjcCbhKkjdMfWgHWiKmR5cETptqMdkXWJe2bqfHHsjnV9VHJw+q6tdJnk/bH92VbDyd+q1jx7MGfQG4LfC74fElaNP2bzZaRIubtTWHb6ZdqLxpePyg4dgjR4vowh5NWyF6ZVrie3Ly91taie6s2BbYaewgFvA64Pa0GQRU1UlJ/nbRrxjRUOXwbDaci3Wvqta3bqRdHd6NNhy0RzerqusPs19emOQ1tFWdXaqqdw0DbSetUfeo/rb03AL4Im32wFxFGwjZhSSPpVVC7jYMh524JHDMOFEt6vbAQ2nPr69hw2vE2bS21VXTXYKgqj4xvH3nUp/bmccA75oMKaRtMXjIiPEs5XJV9cGhV5qqOm8YsNeVqrogyb/QBuJo8/oJLRF3V9rJ6sTZtBLoHi3UC9ur+XrMu3veBaiq85N8J8nOszCdegZtU1WT5ABV9bu0NZJdmeH5GfvWxmv3vjiU63ajql4PvD7JE6rqjWPHs1xzBnxtCexIn/MHAKiqH825q9nduc1aMbT7/eeQ+D547HjmMblR9/skVwZ+CVxpxHgWlWRnWhL549PHenpNrqrnD+++qKo2GqaXZNcRQlrM+2gJoZex8e/n2au5EWC5hmvfdya5Z1V9eMxYujxRhZlbbbcl8KCq2jPJDgDV/9q4c9JWQk16uW8C9DpQ8QtJ7gl8ZNJ7rouuqk4CTkryUVp54Pmw/ve5y9LnqvoytNWMTD1/9fhEP1iX5LXAvw6PH8/GyZjeXAY4dajQ6Ho69Qw6J8nek6n6adtZuqsyq6qXJXkF8Laee8zncX6S3arqvwGSXJ1+Lwz/J8klq+rsJM+hTf9+SY8bFwbTA77OA37W4waDwY+S3Ayooe3kIDZUpmozSNskNLEFbW3rHxf49LF9cmjtexVwPO2ct+e2ucPZcO1zCWBX4DvMqejqxIdpz13TPkRHlWZDe+dvkrwe+N+qOhvaOWSSG1fV18eNcEE7Dee5Z9MqOvcGDq6qz61WAN0OKcwMrbYDSPJfVdVridWFpK2GeiNwXdpwxR2Be1XVyYt+4QiGfrftaCcmf6TDlYGzLMl/Abed3N1Msj3wuarqrvQ5yaNod67+SJv0PPldWLXVL5siyXa0ic+3HQ4dQbsQOGfhrxpPklvMd3ySmNFfLsm+wH/QKncCXBG47zxbWrqQjtdbzifJbWhtc6fTfr5XAx5WVfOtORvVUO58/ST70/rNXwU8r6puPHJoG8nGA4IvpMfEbJLLAa+nPeeG1sZzUFX9ctTA1pAkh049PA84A3hrVf18nIiWJ8nFaZVcvd4Mu5DhXP1xVdVNq1SSa9ESFq8Enj71oR2Ap1dVd8mMJCcAe88ZcL1uNYf+bYokJw03nW9Pq1B/DvDuv+ohhRPznDR1u9pucMLQB30YG99566YXZ1pVHT9cDOxOexH9Tk/DnKZN97tpRcxE6fPg6cB1q+oXYweyHEMioMeyy4X8EPjpMEhvsuP4CuOGtDZU1TeGE6vJ9pVun3MHxyfZt6q+MXYgy1FVX0hyDTb++f5pzJgWMalsOAA4pKoOT9LjYLrpAcE701onA1ya9lzRWzkxw2vDgWPHsZSFBnFPdDyQm6p62NgxbIqhomQXhmueJFTVu0YNapmGc/WuEoe059g7054HpucQnA38wxgBLUOmK5CH9uVur4HZMHvgTsC7qurUzJ0GucK6/eFk/tV2l1rg03uwDa23aboFoqthHdOS3Bv4zPBL9xxg7yRdljhmxlZCzaCZKH0e/DfQ/eqqiSQ7As/gwiuWumuVGhzGxkPzzh+O7Tv/p2spk4nPc8pyAa45nKh2+RoB3Bg4MMkPaEnvSbXO9ccNa1E3ZMOFwF4dXwj8OMlbaJO1XzHc2ZxvXsmoqmpXgCRvBT5aVZ8aHt8R+PsRQ1tQ2qrWl9Bewz4DXB94clW9Z9TALmzWBnGvN0M/Y5K8G9gNOJENibkCenxeIMlTph5uQSst/8lI4cyrqj4GfCzJTavqa2PHs0ynJ3kibXAttMGFp48Yz1KOS/I5WhL2WUkuSauaXTXdJgiYsdV2s5ZRBZ5bVYcNJY63AV5N+8PpJlOZGV0JNYOeBByWZKPS51EjWtizgGOSfJ22Fgro+m7Le2nbQe5MKxN7CHDWqBEtbquq+vPkQVX9OcnFxgxoDZiZic9z3H7sADbFjF0I3Ae4A/DqYbPJldi4VLc3N6mq9XcGq+rTw0Vij/6uqp6R5O600vd7AEcBXV28zuAg7mkz8TMe7APsMUPzq6YrZs+jzSQYdVjdIh6T5LSq+jXAcJ7+mk5n1zwGeAOtVL9oW4UeNWpEi3sEsBdwelX9fpgZt6rXmd0mCCaZ61kxDER6PW3VSwFfA540d8JnR6ZLHN/aaYnjWlkJ1bUZK31+C+1i6xRWOZv6F7psVb09yUFDH/+Xk/Rcsn1WkrtW1ccBktwNmIl2jl5NJj7PWhK5qn6QtkP+5sOho4fBpr2amQuBaqvtPjL1+KfAT8eLaEk/GSoNJxeAB9LZXc0pk/PaA4DDquo3q1yZu0mGKrNnAnswG1VmMFs/42/Sbnr0/Pe1XlW9cOwYNsH1J8kBgKr6VZIuN44N8zHuN3YcS0lyrar6Ni05AHD1sf62uk0QDHePHwfsT7vgPhr4t0lvbIfeR5tUfvfh8f1oA6m6uSM/R/cljjWjK6Fm1O5sOEHZu+PS3K2r6ilLf1o3JomWnyY5gHZSvejgr5E9Bnhvkn+lPe+eCTx43JDWhuE59p5M9cICVFWX6+KSHETrJ51cyL4nySEdPxfP1IXAjLk/8Hzgo8Pjo4ZjPfpkkm/Tyt8fO1yA93reCBuqzA5gNqrMYLZ+xpcDvjXMMJuuOuxqM0+ST7D4TIqu4h1skeQyVfUrWN8a3uV15XBN+Qgu3O7ZW7XDU2iVDa+Z52PFxm3sK6rnLQYfpA28mGSsHwBcuqruPV5UC5tMJZ5z7KTaeC9zN4YhdHcATqmq7w4ljterVVyhsVxT8xJmZSXUTEnbX3xLWoLgU8Adga9U1b3GjGs+SV5KK2n8BBu/2Hc3TRsgyZ1pyc2r0raG7AC8cHKHvlfDJgumh1fqoknyGdoq2eOYWr9XVfOdCIwuycnATScbN4aNHF/rbQbB1In1JWl3Xbq+ENDKGy5UflNV5w+/t5esqv8ZO675JDmuqm44fQ6Z5BtV1fXclzk/422BHXr8GWdGNvNMxXkPWqJzcu1zf9pa0SePEtgikjwY+CfanKIA9wL+b1W9e9TA5pHkMODbtGvJF9GqoE6rqoNGDaxjPScIvlVVeyx1rBdpe6N/RasaKFoP92Vo64u6vYCZBZmRlVCzKskpwJ7ACdXWqlwBeE9V3W7k0C4kyXwtO1WdrTlM8oqqemaSe1fVYWPHs1zDf/uXAleuqjsm2YN2kfj2kUObeUm+WVXXHTuO5RqeF/atDRsttgG+UZ2tPkzyZGBr2o7zC7VG9XYhMIuSXBN4Gheufum5DH4mZFiRneSztB7pnwAfqqrdRg5tUZmzGQDotepwpiRZV1X7LHWsF0muA9xqePjFqvrWmPEsJMkJVXWDqeuJrWltc92upx/7b6zLUpDB8UluUlX/BZC25qPnqa/3Gd4+es7x+9ESBl1dwMyYWVkJNav+UG3ly3lJdgB+Trvj3Z0Zmk1ypyQH04YqzkyCAPh32i75Zw+P/x+t/NUEwUV3TJLrVdUpYweyTIcCX0/yUdrdobvR5+/BVWibN54FnAx8FTgGOKa3xHySs1m8jHiHVQxnUxwG/BvwNqaqX7RZvCTJpYCnsqHKrLu7xdNmYSBokq9U1f7z/M1NtrH0+re2XZKrV9XpAEl2BbYbOaYFVduEdhZD2X6SnavqhyOHNZ9J8vjXSa4L/A9w+RHjWVQPf2PdJQiGuxZFuyNwTJIfDo+vRisP6dIMXbjMou7nJcy4dUkuDbyVVv78O9qQze4MpYxPAXauqkdl2HteVZ8cObS5PkOrKNo+yW+njvd+cnK5qvpgkmcBVNV5Sbwg2Dz2Bx46VMH8ic7XBlbVa5McyYY5QA+rqhPGjerCquppAGnbNvahJQseBhyS5Nc9VR1W1SUBkryYNivh3bTfgwOBK40Y2lLOq6o3L/1p2lRTr12/YcOd2N7NwkDQA2HD39wMeTJwZJLTac8NV+PCNx67kOSutF75K9NuLF0NOI3W59+bQ9K2LDwH+DiwPfDccUNa1Oh/Y921GCS52mIfr6ofrFYs6sMszUuYdUl2ofUSnjx2LPNJ8gFaEuPBVXXd4XfjmKraa9zI5pfkY1V1t7HjWK7hgvCewBFVtXeSmwCvqKp5+zi1fAu9tvX8mpZkb9oWgwuAr/Y892W4C3tTYL/h7aVprxndbY+Ybz5R5zOLXkC7APgonc9+SbIfcGJVnZPkgbSZRa/v9e9saN94M3CF4TXt+sBdq6rbKsmhn/uJ1bZvdCnJ8VW19/D+h6vqnmPHtFzDTbBrDQ+/XVV/Wuzzx5LkJNrQvM8P5fu3Ah5YVd2upJ8VPfyNdVdB0OuT+FoxayWOSbYEjq+qyZPlLKyEmllVdcbYMSxht6q6b5L7Q1sXlvS7X2mWkgODp9Cy67sl+SqwI23wkC66vrLxS0jyPODetB3cAQ5NclhvFy5JDqHdsTob+DqtveC1NUzW7tQ5SQ5kw8yi+wPnjBvSoh4yvH361LFeWyffDOyZtqLzqbS2iHcBvSY530r7ub4FoKpOTvI+2rylXs3CZoDp84Ief083kuQZVfXK4eFdp2cXJXlpVf3TSKEt5tyq+mWSLZJsUVVfSvK6sYNaI0b/G+suQaCVNWsljsOE3O903Nek1fXnJJdguNhKshtTT569mUrIhdY2tTVwTm+JOFifjLvF8G93WszfqaoLDX7TX+RwNvwubAPsCnyHPssxob0m7Dk1pPDltH7I3i5cdgYuDnwX+DFtNeevxwxoGR4AvH74V7S5CQ8YNaJFzFgL5XlVVUnuBvxLVb09Sc93NLetqmPn5LnPGyuYZXrB2AEsQy3wfq/uB0wSBHNnF92Bti2gN79O23h0FG098s/pO9E5S14wdgAmCC6ioQRzQR2XZN51Tjnjm4dyoeeNFdAiLgOcOmTS1j/5dJat1up4Pq2//6pJ3ksrJ37oqBEtYrr/cah0uBvQ5dTcIRl3/6r6Z+DUseNZa+ZO/x9eOx43UjjL8RNaImOy3/zitAvwrlTVHYa/revQ5g88Fbhukv+lrWV8/qgBzmOo1Oq+uijJravqi0nuMd/Hq+ojqx3TMpw9zFB5IPC3SbagJWZ79Ysh0T1Jet+LziskZ2QzyJ7D/J8Al5iaBdTrHKAs8P58j3txN+APtLkJBwKXoq0Q1EXUw99YdzMIYP2drM9XVfcDW5J8aXh3G9pQiZNof8zXB9ZV1U3Him0xSY4B/pWNSxwfX1U3GzWweWRG9tjOouFv7dTpFo7eJbks7SI7wH9V1S9GDmmTTNbtjB3HfJL8M+1k+gNsnIzrNdE505KcMjdx0Isk/wnsCxxBe424HXAs7Q49VfXE0YJbQJKdaEnDmwF3Bi5bVZceNah5JNkR+AcuvMLq4WPFNJ8kL6yq5yc5dJ4PV2/xAiS5Iq0a4xtVdXSSnYFbruZ6sE2R5OrAIbTf2V8B3wcO7LHddpEW1V4vumfGnJkJ69+f77E23TCv6qm0Adf/0OuA6562b3SZIABI8gXgHlX1m7FjWY4kHwGeX8MKq2GNxguqqsv+3WEY3etpJ1MAXwGe1GsP+jDg6xpV9fnhD33Lqjp77LjWgiQfA54wKy0cSa5Cm5Y7fWJ91HgRLWzOnbctaEnEW3ScOPzSPIer3Hd+kSV5ytTDLWjD0y5bVbcfKaRFJXnIYh+vqneuViyLSfJE2sXVzWirrI6Z+ndKVV0wYnjzGhL0R9MGrq7fElJVHx4tqDUiyXbAH4eKqGvShr19uvdWqSHuLYDfA/erqveOHJJWUdq2oHMYKh5ovwcMj7epqp6rYLo3awOue9Bzi8HvgFOSHMHGd7K6u2sx2L2m9ltX1TeTXHvMgBYzKyWOAEn+AXgU8De0vaBXoe1kvs2Yca0hM9PCkeQVwH1pJfCTE/+i9cD16C5T758HnEHHf3ezULU1w6bXbZ1Hm0nQ8wXhp6vq59MHkuxeVd8ZK6AF7ELr131yz1PV59i2qp45dhBr1FHAzdNWmn0O+AbtNePAUaOaI8kOwONp5zMfAz4/PH4qcDJgguCvSFVtOXYMa9xMDbgGGJ7DrsrGN8NWrZqz5wTBR4Z/s+LkJG8D3jM8PpD2JN+loRTzjWyoIDgaOKiqzhwvqgU9HrgRbUI11VYdXn7ckNaUnnfBzvX3tGRct4MJp1WHK9Y0jqp64dgxbKKjkzy3qj4IkOSpwCOAPcYNa2NV9ZSlP6s7n0xyp6r61NiBrEEZTv4fAbypql45zFfqzbtpLQVfo7WbPJt2t/juVXXiiHFJy5LkhlV13Jxjd+6tbH8wawOuX0ybr3U6G98MW7Vqzm4TBFX1ziQXA645HOp9mvbDgMcCBw2Pj6Kt2+nVocD7aGusoA30OZTWZ9qbP1XVnyfJviRbMRtTaWdCVX15vhaOseNawOm0Hvlun9inzUqvsVZekn1oFwFz22OuP1pQi7slcEiSewNXAE6jJWp10R0E/FOSP9HaIrrt4R6G/N2kqo4ZO5ZlSpKb0m7STLYXbDFiPAu5+mT+yHBz6ae0/ug/Lv5lUjfemuTBVfVNgOHu/JOAHhMEMzXgGrgPrerhz2MF0G2CIMktgXfSSnJD+4/6kF57javqj0n+DfhUhyWY89mxqqYHD/17kieNFcwSvpzkn2iTaG9Hm/z9iZFjWjNmrIXj98CJw4yS6d2wvbYefYxWnfN5pnqN9VfpvbR956ew4Y5At6rqp0k+Q1u5dQFwcFX9buSw1oTp7Sa9q6oLkvwr0OVg1Xk8ifY7+9GqOnUYAjjfbJWxrb/hNcxLONPkgGbMvYAPJXkAcHPgwcDfjRvS/KrqiCTHs2HA9UGdD7j+JnBp4OdLfN6K6XlI4XHAAyYX28OwmfdX1Q3HjWx+Se4KvAq4WFXtmmQv4EU99nHD+iGQhwLvHw7dH3hYVXV3UTjcwXgE7YknwGeBt1Wvv7wzJsmJDC0ck+n6vU5XX2hwWi8D0+ZKcuIsDMFZaI3ZRPW5zmymTKYTjx3HciX5PG3V4RNpfZBvB46qqqeNGtgaMfSXXoO2AQnoetjqq2ml8B+ZldfdJNtW1e+X/sxxTA2lg40H03VbTSLNNVyb/SfwQ1p7zB/GjWh+Se4OfHEy+D7JpWnbTf5zzLgWMlQcfoyWKJi+GbZq15Q9JwhOnlt6Od+xXgwJjVsDR/Z+kQXrtwK8EZhMU/8q8MReJ9kP7SbXorUWfGfMspu1JsnXq+rGk/V7QwvH8b3+rc2SJC+hTcrtutd4ao3Z5WnT4L84PL4VLf47jxLYGpLkNrRE7Nzqly6TL0n+fvrkKW0l6j9V1YvHi2ptSPJIWpvBTsCJtLtaX+t1W8iwcms7WhXUH+j4InZoL3g7sH1V7ZxkT+DRVfW4kUOT1oQkp7Bxm+/lgd8wvK71eO44382a9L1y+lTgLcypOKxVXO/ebYsBsG6eoX/rRoxnKedW1W/mDMXsM/sCVNux22V1w1xJDqCVvP837cRk1ySPrqpPjxvZmjEzLRxJvs88f1dVdfURwlmOmeg1ngxTTPI5YI/JNPgkVwL+fcTQ1pKH0ZKcW7Px0KEuEwRV9Z9J9qfNJjmUtu3kPUt8mZbnIGBf4L+q6lZJrgW8dOSYFjRLLRHA64DbAx8HqKqTkvztqBFJa8ss3jCYbw5Jz9fAv6+qN4wZQM8/nMfSptdPeouPBt40XjhLOnXow9kyyTVocXc71GfGthi8BrhVVX0P1k8fPRwwQbB5HExr4TgFeDTwKeBto0a0sH2m3t+GNmTzb0aKZUkzdmINcNU5q+J+Buw8VjBrzL5VtfvYQSxXkufT/t52p7WjXYyWINhvsa/TsvxxmFtEkotX1beTdPu7MawDOxDYtapenOSqwJWq6tiRQ5tXVf1ozs0a579Im0lV/WCoKDu1qq41djzLtC7Ja4F/HR4/Hjhukc8f29FJXkZLdE5XHP71rjlM8oWhD/5F1fYEv3bsmJbpCbQJ1X+ibQf4LNBzKeYsbTE4e5IcGJwOnD1WMGtNVV0AvHX417Wq+uWcQ68b2nueN0Y8yzFLvcbAF5J8lg2zSe5LG7Coi+6YJHtU1bfGDmSZ7k4bTHc8QFX9JMmsJbx6debQA/ufwBFJfgX8YNSIFvcmWtXLrWnnNb+jnWjvO2ZQC/hRkpsBlWRrWrXGaSPHJK0pw2DN7yTZudfW5DmeQFvp/YHh8RG0JEGvJq0PN5k6tqprDrubQZDkW8AjaT1kD6CV5K63mtmTTZHk3lV12FLHerFAP06XA9WSvJm2GuyDtD+Qe9MGonwe+u3h7V2SD1bVfebpJwO67SPbe+rhFrQ7nI+tqj1HCmlRs9ZrDOsHFt58eHhUVX10zHjWiiSn0baEfJ+WSJ60m3T3dwaQ5NiqulGS46tq7yTb0X53u4x3ViW5BXAp4DO9ztaZ+h1Y37Ob5KQen3eTXA54PXBb2t/Y52jVkXOTy5IugiRH0S5kj2XDwM1VHaSnldNjguBetHLn/bnwzIHq9cR68gK61LFezNgWg0MX+XCVO+X/IkmuVG2V2dXm+/gwp6IrSabXVZ1Hu9h6TXW6WnRIvkx6jfea9BpX1aJbA7T2zNLfGUCSp9EqX24HvAx4OPC+qnrjqIFp1SX5Om146TeGRMGOwOd6HfAlaeUNyc0LWc1BektJ8rqqelKSTzD/jbCukhlJnrLYx6tq1arqu0sQTCR57ixMS05yR+BOwH3YULoCsANt2NeNRglsCXO2GBRtXkK3Wwy0MoY+ss9X1a3GjmUtSvKNqtp3WCV546r6U5JTq+o6Y8c2n6F64BW0qcSh06GKs2poN7kqU+19vVbFAQxDS9evl62qI0YOSSNIciCt3Whv4J20/efP6bFCckhe/AOwCxv/nXkjQdrMklyBDa1Gx1bVz8eMZ64kN6yq42YhmQHrZ/9Am/2zL8OwVeAutJ/vA1ctll4TBLNiWKGzF/AiNu6DPhv4UlX9aoy4FpLkFVX1zJ7bH+YaKgjmy/z5gr8ZDNUk96hhP6w2nyQfpU2vfxKtd+xXwNZVdacx41pIku8Bd6kqe3Y3syQvBh5K28YyeT7rtipOmjZUP92Gliz6Qq/PEUmOoQ1dPo6p4YRV9eHRgpLWoCT3AV4FHEl7Xrg58PSq+tCYcc1nuPlxeFX9aclP7sDQvnFAVZ09PL4kLf5V28higmAzSbJ1VZ07dhxLGUqerw8c12v7w1xJ7jn1cBva8KyfVNUTF/gSbYIkH6P1kR3Bxn1k/nw3oxnpNf5qVTmlfgUk+Q5wvV7/20uLGarNrsDGd+W7qzjsdZaStNYkOQm43aRqYKje+Xyns0kOpd2kOYpW7f2Zqjpv3KgWNpwvXH+S0EhyceDk1dyE1N0Wgxm2y7CSYg82nlbe2372z9DuYm6f5LcMJcSTtz2WEs/N/Cd5P/CVkcJZiz5Cp7vY14KpsvKzh3/XZZgM36F1ST5Am64+vVrH34+L7pvApYGuSjC1+matlSfJE4Dn09aens+G84YeB1Z+MsmdqupTYwcirXFbzGkp+CVteHR3quphw1aTO9Jmrv1rkiOq6pEjh7aQdwHHDlWoAH9Pa+9aNV1XECTZH7hGVR06ZKa2r6rvjx3XfJJ8hfYC+s+0XpGH0f54uly/luRjVXW3seP4Swz7og+vqv8zdixaXUm2BZ4K7FxV/5DkGsDuVfXJkUOb11RZ+em0NWHQcVn5AgNBHQS6GSTZB/gYLVEwnXzpakiSVt6stfIM8d54FjYBJDkb2I72N3YunSdfpFmV5FW0JOH0WuSTq62o79KQJLgD7Rrtb6vqciOHtKAkN6QN7Ie2UeqEVf3f7zVBMAxq2Id28n/NJFcGDuu1/DXJcVV1wySnVNX1po+NHdusG17wp39R/wd4lj2Fm0eS7zP/jIfeql8Y7m4fBzy4qq47JAyO6bWk1LJyTSQ5FXgLcAobkkU9Dkmad+3phGsOL7pZa+UZtsfcrueSXEmrb6iGmlzEHl2drkUeBsrfF7glbWbCB2mbWLp+TktyeTauSl+1tq6eWwzuTuuLPh6gqn4yDGno1Z+SbAF8N8k/Aj8Gth85pjWhqnr+774W7DP1/jbAvYG/GSmWpexWVfdNcn+Aqvp9kowd1CJmqqw8yTa0NbPXYeMXJSsILrrfV9Ubxg5iGe48vH388Pbdw9sDR4hlrZqJVp6plVunA0cmOZyN4121lVtLSXKtqvp2knlnK/W8LUSaRUkeQbuz3dXz1gIeREsKPHoWBhUmuSvwGuDKtPPHnYFv087NVkXPCYI/V1UlKYAk240d0BIOArYFngi8mDYM4yGjRrRGJNkPOLGqzknyQNqqpdf3uj981sxTNvq6JMex8VaOXvw5ySUY7nAm2Y2pE9YOvQw4IcmslJW/m/YidHvaZpYDgZkog54BRw9zaj7Oxr8LXV24TJ5Xk9xuzp77g5McDxw8TmRryg7A72krJCeK/mbBTJLzPxz+XWz4B4tUmYzkKcCjaCfVcxXtnEzS5rMz8JYku9AqO4+iVRGcOGZQcw0DVq9UVf85diyb4MXATWhDH2+Q5FbAqq04hL5bDJ4GXAO4He0k++HA+6rqjaMGplWX5GRgT1qv078DbwPuU1Xz7jXVpplzx2ULWkXBYzudRHs74Dm0YaCfA/YDHlpVR44Z10Jmpax8IskJw4vRyVV1/aFf7+iqusnYsc26oUx7rp7nUZwIPL6qvjo8vhnwpl7bebRy5luLPEurkiWtnOGmzT8ATwOuUlVbjhzShczaOu8k66pqn2FTxA2q6oIkJ63meXm3FQRV9erhYuC3wO7A86rqiJHDupAkn2Dxfs1e7xTOkvOGapK7Af9SVW8fSpu0eUzfcTkPOAO4zzihLGxo4bkMcA9aZjXAQVX1i1EDW9yslJVPTFa1/jrJdWnzPi4/YjxrRlXdauwYNtEjgHckuRTtb+1XtES9LqIkOwFvpCU4AY6mPZedOV5Ui3oWMDcZMN+x0SW5N22F2dlJnkOrOHzxag/4kta64e9rP1o79Qm0BMHRowa1sN8BpySZlXXev06yPa0q471Jfs5U3Kuh5wqCXYGfVtUfh8eXAK5QVWeMGtgcw27zBfV6p3CWJPkybT3jw4C/pfXjnDQZBqm/HpOs6thxLFeS19LKybsuK59I8kjgw8D1aNU62wPPraq3jBnXWjBcaD+f9hwG8GXgRb3f0Rjipvc4Z8lwkvo+Nsx3eCBwYFXdbryoLmwY7HUnWsL4A1Mf2gHYo6puNEpgi5iqftofeAnwKtoNphuPHJq0pgwtZ+cBh9Nez77Wa39/knlbvqtqVVcHLtfQVv8HWlXvgcClgPeu5iaZnhME64CbTaZ/J7kY8NWq2nfcyBY2JDF2rqrvjB3LWpLkisADgG9U1dFJdgZuWVXvGjm0NWGWLlySvBz4Be1kdToL/L+jBbWIWSsr18pJ8mHa0MrJCcmDgD2r6h7jRbWwJBcH7gnswlS1YVW9aKyY1ookJ85t1Zjv2NiS7EkbFv1CNp5Jczbwpar61SiBLWKqTeplwClV9b7JsbFjk9aaJDvQqgj2pw24/nlV7b/4V43Da7RN03OCYL4X0FXtv9gUSe4CvBq4WFXtmmQv2kVWVy0GtkRorlm6cBlWMs5VPa5klKbNykXhRJLPAL+hDZ86f3K8quYbAqdNMPTDHsqG/eH3Bx5WVbcZL6qFDaWuuwwPvzep7OxRkk/StkjdjtZe8Afg2F7PHaVZNbQh3hy4BW121Y9oM4u6G3A9K9doPel2BgFwVpK7VtXHAYb+8557jV8A3Ii2X5OqOnFok+jNq4e39wCuCLxneHx/4GejRKSx7VZV95x6/MJhQFl3qqrHvylpOf6QZP+q+gqs387yh5FjWsxOVXWHsYNYox5Om0Hwz7SE/TG0FrquJNkKeCktth/SZlFcNcmhwLOr6tzFvn4k9wHuALy6qn6d5ErA00eOSVqLXk7rkX8DrcK3x+eDiRdw4Ws0bywtoucEwWNogxn+hfai9CPgweOGtKhzq+o3c1ayd1eeMZmJkOQ1c3q5PzG0deivz8xcuCTZlrbOaueqelSSawC7V9UnRw5tTUhy8bk9hPMd01/kscA7Jz39tKF/Dx0vnCUdk+R6VXXK2IGsNcMqyVm4c/Uq2qrDq1fV2bC+pPjVw7+DRoxtIZcD1gEM7YjQVrdK2oyq6s5jx7AJ5rtGu2ChTx7bZAZBVV0wPN4C2Kaqfr9aMXSbIKiq/wZuMpS2UVW/GzmkpZya5AHAlsNFyxNpdwV6tV2Sq1fV6bB+KOR2I8ekcczShcuhtJLnmw2Pf0ybpN1dgmB4Qr9JVfX8PDDX12hluUsd0yYadkPvOVxgUVW/HTeiJe0PPHRo6/kTLVFfVXX9ccOaXUmeUVWvTPJG5rmB0OFE7TsD16ypXtSq+m2Sx9IuuntMEBxO+9kG2AbYFfgOcJ0xg5I0qlm7RvsCcFva9gWAbWmrvW+24FdsZt0mCOYOSJpkfToekPQE4Nm0E6n3AZ+lTdDt1ZOBI5OcTnshvRrw6HFD2liSU1h8XoInqpvBjF247FZV901yf4Cq+n3mpIR7Meyt/VfakK+uDYNArwJcIskNaM8J0KaVbztaYGtIkpcCr6yqXw+PLwM8taqeM2pgC7vj2AGsQacNb2elWq+mkwNTB89P0l2FJMDc7UZJ9gYeN1I4kvowfY32fto12otHjWhx20zfGK+q3w0VtKum2wQB8DE2DEjqurw1yZbA4cOe62ePHc9yVNVnhizatYZD3+6wjHhSvvT44e1kJdSBI8SyZs3Yhcufh0m0BZBkN/p+fvhCknsCH5nvRLsjt6dVjewEvHbq+NnAP40R0Bp0x6pa/7Osql8luRPQ49/ZpAyeJJen3YnVRVRVnxje/X1VHTb9sST3HiGkpXwryYPnbgxK8kBmpGy/qo5P4opD6a/YUJr/bODZwzXbdj0PWwXOSbL3ZCV2khuyyq2/PW8x+GZVXXfsOJZrmEp8jx5Xwy0kyc248Aqr7lYHzreiKMnxVWXZ82YwSz/fJH9He5Lfg1ZutR/w0Ko6csy4FpLkbFrrzvm0J/dJmfYOowa2gCT3rKoPjx3HWpTkZGDfSSJ2SHStq6ouS5+T3BV4DXBl4Oe0KrPTeo13lsz3/Nrjc26SqwAfoT13HTcc3ge4BHD3qvrxWLEtJMlTph5uQWuPumxV3X6kkKQ1ZRa3oSV5H2223fnAN2jVka+vqleNGtgCkuwL/AfwE9p54xWB+1bVcYt+4WbUcwXBrA1I+h1wSpIj2Hg/e289hQAkeTewG3AiG1ZYFdBdggBIkv2q6qvDg5vRXvi1eWw5PYhuuHC5+MgxzauqPpfkOOAmtCfNg6qq2+0mVXXJsWPYRJ8c+vR2YePEYa+tXbPkvbSKkkOHxw9jw2rRHr2Y9nf2+Wp75W8FPHDkmGZakjsCdwKukuQNUx/aAThvnKgWNiQAbpzk1mzo4f9UVX1hxLCWMv2cex5tJoFJT2nzefXSn9KdPYb5KQcCnwYOpiU9u0wQVNU3klwL2H049J3V3hLRc4Jg1gYkfWT4Nyv2of3B9FlCsrFHAO8YhuiFNkTv4eOGtKbMzIVLkvcAX6bt2u2+xHWYj3AgsGtVvTjJVYErVdWxI4e2kJlp7Zo1VfWKJCfRBg8BvLiqPjtmTEs4t6p+mWSLJFtU1ZeSvG7soGbcT2jzB+7Khjvy0Fp5njxKRMtQVV8Evjh2HMtRVS+E9dsWarJ9QdLmMdmGNmO2TrI18PfAv1TVuT3OUUly66r6YpJ7zPnQNZNQVat2ndlzi8HV5js+6YvURZPkMOCJVfXTsWNZrsmU/Vlq45gVSe7AhguXI3q9cBnuYt58+LcbcAJwVFW9ftTAFpDkzbRVOreuqmsP8x0+V1X7jhzavGattUsrJ8nnaSdTL6Otjvs5rUVi1aYor1VJtl7tu0F/LZLsQ9t2M6kk+A3wiKqalcGQ0kwY5pi9jNbyuX5OTVVdfbSgFpDkicAzgZOAA4CdgfdU1c1HDWyOJC+squdP3bCbVlW1ajdHu00QTMwdkFRVPxwxnDUjyZeAvYBjmbpT2Gnv0EYbLSbHLXv+6zQMmNkXuBWtp+wPVXWtxb9qHJO+4uk5D0lOqqo9x45tPkkOAd44Q61dWiGTPcy0dq4DgUsB762qX44a2BowSyfWs2aY9fH4qjp6eLw/8KaOq0+lmZTkK8DzgX8G7kKrPt2iqp43amDLMFR3bllV3bV29aLbFoOFBiThLtvN5QVjB7AJLHsWsH4Y6HbA14CjaXc0fz5uVIs6d0hoTLYu7EirKOjVrLV2aYVU1WSWzgV02nI0ww5lw4n1rRhOrEeNaO04f5IcAKiqryTxIkDa/C5RVV9IkqG6+wXDjKjuEwRDe3V3zwtzhqxeSFW9drGPb07dJghwQNKKmrEeop2q6g5jB6EunAzcELguLWn06yRfq6pVXf+yCd4AfBS4fJL/C9yLTtfaDe44dgDSX4GZPbHuVZLJBogvJ3kLbdd5AfcFjhwrLmkN+1OSLYDvJvlH4MfA9iPHNOu6GWzdbYtBknVVtc8w1OkGVXVBj6W5s7juAyDJTYA3AtcGLgZsCZzT4/o1y541V5JLAg8FngZcsaq63LoAMEyivQ3tbvwXquq0kUNa1FCSe42qOnSoeNi+qr4/dlyzKskpLP4aYXXGX5kkx9CqdT5EG/73Y+DlVbX7ol+oBQ1tkwupqrr1qgUj/RUYVvGdBlyadlP3UsArq+q/xoxrriGJcZOqOmbsWGZJzwmCmRiQlOQWw7v3oO2pfM/w+P7Az6qqy8nESdYB9wMOo200eDBwzap61qiBzSPJt4D/A1j2vBnN4oXLkKW+Oa2K4Axam8HRw5TtLg0tBldg4/kZXc5SSfJ82vPB7lV1zSRXBg6rqv1GDm1mTQ3cffzw9t3D2wMBqurgVQ9qGZIcNHf453zHtOnmObHegXZi/fUx45KktWh6DtQsSHJ14PW0SvqitdU+uapOX7UYOk4QbAf8kXYx2P2ApEnFw1LHejFVoXHy5EKw1z8gN1qsjFm8cEnyNFpS4LhZGC6T5Am0XuOfAefTeXIryYnADYDjp4YqntxrvLNkvufXyRDLsWJazHyx9foaMWuS3LuqDlvqmCT1JsnrqupJC1VQ91g5neTVtIvsj1SvF75TkvwX8K+0ViloN3SfUFU3Xq0Yup1BMDUgCWZjQNJ2Sa4+ye4k2ZU2TK1Xv09yMeDEJK8EfkqnQ5ImiYC5Gy100Uz9XG8356T/4CTHA90lCKrq1WPHsIkOot2N7zKxOY8/V1VN9gMPiVptHkmyX1V9dXhwMzp8zk1yf+ABwNWTfHzqQ5cE/necqNacZ9Gq95Y6Jkm9mdxMmqXzsUcDTwHOT/IHNtys6a6terBtVb176vF7kjx9NQPoNkGQ5B7AK4DL0/5D9v4f88nAkUlOp8V6NdovZK8eRDs5/Uda7FelrRLsjhstVtxMXLjMqB/RhinOig8OA74uneQfgIcDbx05prXiEcA7klyK9hrxK9rPtzfH0BLGl6M9706cTRsSqr9QkjsCdwKukuQNUx/agQ4nakvSXFV13PDuOtqa6QtgfTtll/Ogqqqb4X+LSfI3w7ufTnIw8B9sGLb6qVWNpddKiyTfA+7S+0CvaUkuDkz2sX+7qlzJtxkMgypvzZyNFlX1iJFDWxOS3BB4B62NZ/2FS1UdP2pgM2xqVc11gN2Bw5la0bmaq2o2VZLbAX9H+134bFUdMXJIa8qQIKCquk0cDSd6n6+qW40dy1qSZE9gL+BFbLyx4GzgS1X1qzHiWguGm0oLqqqPrFYs0l+DoQz+tlX1u+Hx9sDnepsVB+0uGK19dteqenGSqwJXqqpjRw5tI8OK6aKdf81VVXX11Yql2woC2oC/mUkODG4I7EL7ue6ZhKp617ghrQnnVtUvk2yRZIuq+lKS140d1FoxZIP3nIULF4AkVwD2HR4eW1U/HzOeBUyy1T8c/l1s+AeLDIbsQVUdkeTrDK8PSf6mqiwtv4iGBPI9GV4j2vkKVNWLRgxrXlV1fpILklyq9+eDWVJVJyX5JnD7qpqF1slZcpfh7eWBm9G2QwDcilYVY4JA2ry2mSQHAKrqd0m2HTOgRbwJuIB2s/HFwO9oPf77LvZFq62qdh07homeEwTrknwA+E82vvPW5ZN8kncDuwEn0oaRQbsQMEFw0f16yEweBbw3yc+Bc5b4Gi3TLF24JLkP8CraXusAb0zy9Kr60KiBzVFVL4SFh5GNE9XSkjwaeCFtQOwFDK1dwKplrdewj9HaTY5j6jWtY78DTklyBFPPt1X1xPFCmn1D8uWqSS5WVX8eO561oqoeBpDkc8AeVfXT4fGVgH8fMTRprTonyd6TatOhGvUPI8e0kBtX1d5JTgCoql8Nc9i6lOTB8x1fzZvOPScIdgB+Tyt1nSj6zQLvQ3tR6vru4Iy6G+1J58ls2GjR3cXrDJulC5dn09ad/hwgyY7A52n7xHs0a8PIngZct6p+MXYga9BOVXWHsYPYBB+h39fbWfd94KvDEMjp5Eu3rUcz5KqT5MDgZ8DOYwUjrWFPAg5L8hPazYQr0nrle3Tu0Do3GcC8I+0mSK+mKxu2AW4DHM8q3nTuNkEwyQbPkG/S/jh+utQn9iDJNYGn0wb+Te9nv/VoQS1gaqPFBczGRotZM0sXLlvMaSn4JR0OVJzhYWT/TUvMavM7Jsn1quqUsQNZjqp653CH5ZrDoe9U1bljxrSG/Pfwbws2tCNp8/hCks+yYT3YfWlJZEmbUVV9I8m1aHOWoO/XiDcAHwUun+T/AvcCnjNuSAurqidMP05yadrAwlXT85DCawJvBq5QVddNcn3grlX1kpFDm1eSL9GGDx3Lxi0R3e0DhfWD//6Ndtd40hIxPZ1UfyWSHAK8cRYuXJK8Crg+G5/8nVxVzxwvqgsbhpHdgFauPzPDyJLcADgU+DobP49ZVn4RJfkW8H9od4//xIbNPNcfNbAFJLklLSF7Bi3WqwIPqaqjxotqbRla55ju49VFNwwsvPnw8Kiq+uiY8UhrUZKtgccCfzscOhJ4S69JgiGZcRva69kXZmnO3fCz/mZV7b7kJ2+u/82OEwRfpt3hfstkR3uSb1bVdceNbH5JbjHf8ar68mrHshxJjquqG44dh8Y3gxcu9wT2Gx4e3fPJ33ABsMvw8HtV9ccRw1lSkmOBrwCnMFV+50C1iy7J1eY7XlU/WO1YliPJccADquo7w+NrAu/3deOiS3Jd2i7xyUqrXwAPrqpTx4tKkpYvyduArdlQ2fsg4PyqeuR4US1saDG4AhtXTf9wvIgWluQTbBhovQWwB/DBqjp41WLoOEHwjaraN8kJUwmCE6tqr5FDWxOSvAD4Oa3kZvpOodPK/8rM2oXLLEiyFfBS4GG0LQaTO7CHAs/uOMO+/vlWKyPJ5Wk9hUDXJygnz00SzndMmy7JMbTngS8Nj28JvLTH9WCzZqgeeAVtm0HYkPDeYdTApDUmyUlVtedSx3qQ5AnA82kzSc6n/xth0zedzwN+UFVnrmYM3c4gAH6RZDc2DJS4Fx339ye5CfBG4Nq0dWZbAud0/KL0kOHt06eOdTmtPMl+wAvYMC9h8ofdXayzaJIImHvh0qMZOvl7Fa23+OpVdTZAkh2AVw//DhoxtsV8OsmjgE9g4nCzSnJX4DXAlWnJ2asBpwHXGTOuRawb7hC9Z3h8ILBuxHjWku0myQGAqjoyyXZjBrSGvBK4yyyVD0sz6vwku1XVfwMkuTpTLcudOQjYvap+OXYgi0myDfAYWlXvKcDbq2qUuVU9VxBcHTiEts/2V7Ty5wN7vauZZB1wP9p08n2ABwPXrKpnjRrYGpDk27QNBnPnJXT9hz4rFrpwqaruLlySfI8ZOPlL8l3a33/NOb4l8O2qusY4kS0uyffnOWwybjMY5r7cGvh8Vd0gya2AB1bVI0YObV7D+tPHA/sPh44G3lRVvW866V6Sj9ImUr97OPRA4IZVdffxolobkny1qvZb+jMlXRRJbkOrijyddrPmasDDppOfvRjmxN1urIvt5UryAeBc2uvtHWmVA6PcUOq5gqCq6rZDVn2Lqjo7ya5jB7WYqvpeki2r6nzg0GHfZpcJghkbLvKbqvr02EGsYS8GbsKcC5eRY1rIz3pPDgxqvpWn1Xag95mVBaqq6+fYGXduVf0yyRZJtqiqLyV53dhBLaSq/pTkX4Av0OZRfKeq/jxyWGvFw2kDTCdrJI8ejumiWzecZP8nG1dBubJT2oyq6gtJrsHGWwy6SiAnecrw7unAkUkOZ+Pnhd5Wy+5RVdcDSPJ22uD7UfScIPgwsPfUijtou857HZD0+2El1IlJXklrh+hu/dqUN9OGi7xpePyg4ViPw0W+NEyv/wgb/2EfP15Ia0r3Fy5DawHMzsnft5I8uKo22lmb5IHAt0eKaVmS3Iw2WHF6kM+q7d5dw349DK08Cnhvkp8D5yzxNaNJcgBt081/0+4O7Zrk0SZrL7phi8kTk1wKuGDShqTNYgfaqta/mzpWbEjGSNoMktwb+ExVnZzkOcDeSV7S2bn5ZI3sD4d/Fxv+wYYhgD1Zf5O2qs5LMlog3bUYDGsorkPrI5vuj98BeHqPZc+wftDbz2i/eE8GLkUrx/zeqIEtYMaGi8xXrlRVdetVD2YNSvJ54O+BlwGXo7UZ7NvTwKwkhy7y4aqqru6+JbkK7YT0D7TWGGitR5cA7l5VPx4rtsUkeTewG3AiG9p5qlxzeJEN1XB/oCWOD6S9Rry311apobXrzpPXsGEm0OFVda1xI5t9SfYF3sGGk9ffAA8v1wxLmhGTobVJ9qdVor4aeF5V3Xjk0C4kyb2r6rCljo0tyflsuHEQ2jnj7xlh3laPCYK70S5W7gp8fOpDZwP/UVXHjBHXWpPkeODec4aLfKiq9h43Mq22WbpwSbJN76sCpyW5NRuG0H2rqr4wZjxLSXIarcStrxcGrbrJJqGpxwGOnT6mv0ySk4HHV9XRw+P9aTcUupyoPUuGIV+PoD3vTm8L6SqJLM26ydajJC8DTqmq9/W6CSnJ8XOvb+Y7pg26azGoqo8BH0ty06r62tjxrGFPp5XubzRcZNyQ5jeUYT6fDfMSvgy8qKp+M15Ua8dUG88FbNhn26tvJvkZrWf3aOArPf8eVNUXgS+OHccm+CZwRTreGKNVsy7Jp4AP0kox7w18Y9Lu02Fbzyw5f5IcAKiqryTpenjWDHk3rY3r9sCLaEnvWZhbI82aHyd5C3A74BXDYNuuWquT3BG4E3CVJG+Y+tAOtPWBWkB3FQQTSXYE/oEL98KaBd5Mhj/mboeLTCT5MO3CZXLx+iBgz6q6x8JfpbUqyc7AzYH9aE/8v66qvUYNao0Y2nn2og3GmZ7xcNexYtI4Zq2tZ5YMM14uAbyflny5L/BHhpWSnfXwzpSpu5qT8uetgaOr6iZjxyatJUm2Be5Aqx74bpIrAderqs+NHNp6SfYEbkAbCvu8qQ+dDXxpmAejefScIDiGdodw7mq7D48W1AKG1WWvqKqnjR3LUpLcuqq+ODX0bSM93hVKcuLcC8D5jmntS7ITLTlwC2BP4H9pVQQvGzWwNSLJLeY7XlVfXu1YpLVqgbk6E87XuQiSHFtVN0pyFPA44H9orTGuapX+Sg0DgncZHn5vllpVx9Jdi8GUbavqmWMHsRzD6rL9l/7MLtyCVvJ8l3k+1uuk3z8k2b+qvgKQZD9az7z++vwQ+Abw0qp6zNjBrDUmAlbO8Lz1Alo711ZsGDrU5YXLsFb4CVy4is9qkouoqm41dgxr2CFJLgM8hzbHanvgueOGJGkMSbYCXkprof4h7XX3qkOF3LM7Xe3ehZ4rCF4CHFNVnxo7luVI8mbgKsBhTK2u6vGOPLSTv6r6/lLHepBkL1p7waVof9z/Czy0qk4aM65Zl+QU5l/zMrlw6W5g1lAutj9tHsXOwHeBL1fV20cNbMYl+UpV7Z/kbDb+nVj1yblr1bAV4MlcuCquu2Gg0LbaAG8HTqHNJwFMIm0OSQ4CDqWVub4V2Bs4uKfSXEmadUn+mbYt5smTdbJJdqBtXPhDVR00Znw96zlBcDawHa0P9lw6P1FdoF+z2z7NBSZ6HldVNxwrpqUMf9RU1W/HjmUtGFZzLqjq/7d339GWluX9/9+fGUDqgCh2pQUkICCI0owKavLFQqKiRMEeE6NfRU1RkhhsiUa/IT9FY0VC0VhiCcEGGETEQhmQpgQDYiL2AkNxYOD6/fE8xzkznikwe+Z+9jPv11p7nfPce85aH1in7H09931dde26ynJn9FvFHkl31OBIgKpa6X+L1FqSbwxx/NOKTFveaTIzUjjJ7wEvprvbfbIdtSVpcpJcBey8/GSm/mj4t6tqpzbJhm+wRwyqaotV/6vhqKpBTgBYXpJd6Mb/bLlcH4IFzBoJNARJjqyqU5K8arl1AKrq2CbBRmKoBYCVSXIBcDdgpkfJo6bxv2PoktyLZUeEfa9hnLE4K8nb6I5xzW4AOdSGdG9PcgxwOtORd5qk//gE4KSqujwzf9gkacDm2Gm4jIHdyK25xjb3R8OHeYd8IAZXIEiyS1V9O8mclfShvjhJsjPwbuDeVfWQJHsAh1bVmxpHW96DgScBW7FsH4JFdFMjhmSz/uNcxSJ/sCckyX7AccBvAxsB84GbBvZLfsYhVfWT1iHGKsmhwD8C9wN+THde/lt0RUWtmZm78fvMWitgqA3pdqebGHMwS48YDDnvNLkwyenA9sDRSbZg1jEOSRqqmRu4Sd5INxL5ZLqi5xHAfRtGm8sVSZ5TVSfNXkxyJN04VK3A4I4YJHlfVf3xCrr8Dra7b5Kzgb8A3ltVe/Vrl1XVQ9omm1uS/avqa61zrI4kB1bVuata013T35X/Q7r+GfsAz6HbknV002Ba5/pz5wcDZ/ajwg4CjqyqFzaOpnUsyXeAXavq1tZZxibJPLpxoldX1S+T3AO4f1Vd0jbZ9FrRZKYZQ+0HJU2rmaNSq1prKcn96Xbt3ULX/we617mbAE+pqu+3yjZ0g9tBUFV/3H+cti6/m1bVecvtElzSKsxquCjJS+nuDM7eSjzEngnH0TVxWtWa7qKq+k6S+VV1O3BCkosACwTrn9uq6mdJ5iWZV1Vn9TPbtYaSbAkcQ9dgE+Bs4A1VdX27VCt1Gd1Osx83zjE6VXVHkh8Bu/ZdtrXm5prMNGOoE5qkaXZTkiOAj9D9jD2TWU3ah6AvAOyb5GCW7oT8bFV9sWGsqTDoP0xJHgLsyrJvYE9a8Vc09dMkO9JvfU9yGN3Wm6E6mW57ze8Bb6DbGvStpomWk2R/4ABgm+X6ECyg2wavybg5yUbAxUneSvd9O69xJrXxy74J5JeBDyX5MQP7gz/FPkj3pvsZ/fWz6TrZr/TOZ0NbAd9Ocj7L9iBwzOEaSvIPwOHAFSydaFF0P3e6C6alD5Q0Is8C3t4/Cji3XxucqvpPuhHvWk2DO2Iwo2+O9Bi6AsFngUOAr1TVYS1zrUiSHYD30b2h/QVwDd3W3O+2zLUiSS7qtxBfUlV7JNkQOKeq9mudbUaSR9N9D7wYeM+spxYB/1FVV7XINTb9NIMf0fUfeCXdOMl3VdV/Nw02hySbAn8GPKiqXpRkJ+DBVXVa42ijkGQzuq148+iKhlsCp1TVz5sGG4EkF1fVQ1e1NhT979/f4JjDNZfkSmCPqlq8yn+sOy3JE/nN3ZFvaJdIkqbLkHcQHAbsCVxUVc9Pcm/glMaZVqiqrgYe17/Anjczb3PAbus//rLfqfFD4F4N8/yG/oXo2Un+xU71a9UfVNXbgV8Br4dfz+l+e9NUczuB7hzZ/v319+l6J1ggmIy/rapX0zVMOxF+fbfz1U1TjcMtSR5ZVV+Bro8KXTFmkCwErFVXAxsya2eGJiPJe4BNgYOAD9C9ljyvaShphJJsQ9fcfDtmvZ8c6FFl3UlDLhDc0p/TW5JkAd05yAe2DrUiSe4GPI3+B2XWKL6hVq3fl+TuwGuBU4HNgb9tG2mFbu7Hgy1/R2CQDSun0HP5zWLA8+ZYG4Idq+rwJM8EqKqbHQ82UY/nN4sBh8yxpjvvT4ET+14EAX5O93M2KCsZYRW6RsFDnG4ybW6mO9L1RZY9vvHydpFG44B+V+QlVfX6JP8IfK51KGmE/p1u3PSZLD0qpZEYcoHggiRbAe+nu2N4IzDkrvv/DlxPl3XwdwWq6gP9p2cDO7TMsho+BHyUbjzji+ne0Drqbg31b7KfBWyf5NRZTy2ge/MyRLcm2YSlvT52ZAp+3oYuyZ8CLwF2TDK7k/oWdOcKtYaq6mJgz77gTVXd0DbR3GZGWGmtOrV/aPJmduXcnOR+wM8Y3ug1aQw27XccaoQG24NgtiTbAQuGPAJoyCMNZ1uu2d9vqKpj11WW1ZXkwqp62Ey/hH7t/Kp6eOts06zvPbA98GbgNbOeWgRcUlWDm8KR5PHA39D1JjkdOBB4XlV9qWWuadff1b47c3wv2H9gzSQ5sqpOWdHv3iH+zpWmVZLX0k05eizwLrpi8geq6rVNg0kjk+RNwFer6rOts2jyhryDgCR7MOtsS5LfGvAs268m2b2qLm0dZBVm7g49GHg4S+9iPJnhntOb6Zfwg7750HXA1g3zjELf1+HaJI9j6ZGenYFdgEF+H1fVGUkWAvvRbXk+qqp+2jjW1Kuq65PcCOxlv4+J26z/ONed+eFX6DVxfXPVN/ObU5qGvptv8Krqjf2nn0hyGrDxgEeJStPsKOCvkiyme53uMbQRGewOgiQfBPYALqdrmAXdN96gml8kuZTuRd4GwE50zYcWs/QHZY+G8VYoyZeBJ840U0yyBfCZqnrUyr9y3UvyJLpzTg+kuzOwAHh9VblFcwKSXAj8Dt0d5HOB84Fbq+qIpsHmkOQpwH/OvODrjyE9pqo+3TLXWCT5d+BlVfW91lnGJsmBVXXuqtY0fkm+AhwD/BNdcf75dM2Nh9oHaKokOYDfbJw21BHZkjQ4Qy4QXFFVu7bOsSr9Nu0VGurduOXHLPVNFi+pqge3TaZ1LcnCqto7ycuATarqrUMdv7aCUXEXVdVejSKNSl843ItuN9FNM+tVdWizUCMx83O2qjWN36xjc5dW1e6z11pnm3ZJTgZ2BC5maeO0sgGkNHl9s/OdWHYn1JfbJdKkDPmIwdeS7FpVV7QOsjIzBYAkJ1fVs2c/1/+hevacX9jeScB5ST5Ft9vh94F/aZpoOUmOYyVbcP2DPzFJsj/d3PsX9mvzG+ZZmXlzrA3599i08ZzuhPU/WwcA2yzXh2ABw/0509q1OMk84Kok/5duXOvmjTONxT7ArjXUu1/SSCT5I7pjBg+gK8jtR9dM3gljIzDXi+2hOImuSHBlkkuSXLpcd+2h2W32RZL5wGDvBlTV39Fta/wFXZff51fVm9um+g0X0E2F2BjYG7iqfzwU2KhdrNF5BXA08KmqujzJDsBZbSOt0AVJjk2yY/84lu57RBNQVWcD3wU27D8/H1jYNNT024juzd8GdH0IZh430M1o1/rnKGBT4OV0rxOOpJvOozV3GXCf1iGk9cBRdL3Mrq2qg+h2H/6yaSJNzJCPGHwHeBVds7SZHgSD27Kf5Gjgr4BN6GYbQ3dH/lbgfVV1dKtsq5JkT+BRdHfpz6mqbzaONKckXwceOdNVP8mGdHn3a5tsXJJsDlBVN7bOsiJJNqO7y/04uu/bM4C/q6qbVvqFWi1JXgT8MbB1Ve3YN1N7T1U9tnG0qZdk26H9/dK61988+Ieq+vPWWcYoyVl0NxHOY9YIXI9JSZM1M00sycXAvlW1OMnlVbXbqr5Wwzfkrbk/mYYmdP1d9zcnefOQiwHLS3IU8CLgE3QFjVOSvK+qjmubbE53p9uOOzNubfN+TROQZHe6HTtbd5f5CfCcqrq8bbJl9S+sT+sr1Vo7Xgo8AvgGQFVdleRebSONxs1J3ka322z2eU23Y64nkmxQVUuSPLJ1lhF7XesA0nrif/tG0Z8GzkjyC8Ai+EgMuUBwUZIPA//BslXgQY45rKqjp6xZxwvpKn43AST5B7qzQ0MsELyF7vvhLLpixqPwRcAkvRd4VVWdBZDkMcD76c5ND0ZV3Z7kjiRbOrZqrVlcVbcmAbo3NDiKb1I+BHwUeBLwYrot5T9pmkjr2nl0x+UuSnIq8HGWbQY6yNc306Sqzk5yb7qtzwDnVdWPW2aSxqiqntJ/+rr+9fmWwOcbRtIEDblAsAldYeB3Z60VMMg/oFPYrCMs7fBL/3kaZVmpqjohyeeAffulV1fVD1tmGpnNZooDAFX1pX4r/xDdCFya5AyWfWFtw8rJODvJXwGbJHk88BK6Iq3W3D2q6vgkR/X9Hc5Ocn7rUGpiY7rePwfTva4JA359M02SPAN4G/Aluv+vxyX5i6r6t6bBpBHr/6ZpRAZbIKiq57fOcCfNNOv4elUdlGQX4O8bZ1qZE4Bv9FMMAP4AOL5dnFWaT3e3bQNg5yQ7D3h3xrS5OslrgZP76yOBqxvmWZlP4ovotek1dLuLLgX+BPhsVb2/baTRuK3/+IMkTwSuozvWo/XHvfpJFpextDAww506k/HXwMNndg0k2QY4E7BAIEmrabAFgin0q6r6VRKS3K2qvp3kwa1DrUhVHZvkS8DMWcjnV9VFDSOtUH/84XDgcpY2rCzAAsFkvAB4Pd0b7wLO6dcGp6pOTLIRsHO/dGVV3bayr9Gd8rKqejvdEROg61fSr2nNvCnJlsCf0R3lWgC8sm0krWPz6XrozLVbzwLBZMxb7kjBzxj2xC5JGpzBTjGYNv2d+OfTjYw7mG584IZV9YSWuVam75nwQGYViqpqcCPNklwJ7FFVi1f5j7XakmxMdxb6t+juGH9w6G+2+/4IJ9KN4gvd9+9z3U0yGUkWVtXey61dVFV7tcokjcVcP1+arL4R6B7Av/ZLhwOXVNWr26WSpOligWAtSPJo+mYdVXVr6zxzSfJG4HnAf7P0zkUNsaN233/g6UMevzeNknyUbtvzOcAhwHer6hVNQ61CkguBZ1XVlf31zsC/VtXD2iabbkmeCTyLbkfRObOe2gK4wzGHay7J9sDLgO1Ytijr+LX1hMW2dSPJ04AD+8tzqupTK/v3ku68JE8F/gG4F90Nm9C9j1jQNJgmYnAFgv583gpV1bHrKsud1Y8u2qlvqrcNsHlVXdM611z6u/K7D7WAMVuSTwB7Al9k2YkWNqZbA0kurard+883oOv2POi7W0kuqao9VrWmOyfJtsD2wJvp+hDMWER3921Jk2AjkuSbdH1eLmXpUSmbO61HkmxdVT9f9b+UpGFL8h3gyVX1rdZZNHlD7EGwRf/xwXRN/07tr59MNyJokJIcA+xDl/sEYEPgFJZWsYfmMmArYBrG/5zK0u8DTc6vjxP0s7lbZlldFyT5AN3PFsARwAUN84xCVV1LN794/9ZZRuxXVfWO1iHUjsWBtSfJV6rqkUkWsWw/B+9qSmvHjywOjNfgdhDMSPJl4IlVtai/3gL4TFU9qm2yuSW5GNgLWDizhXDIdzaT7AP8O12hYPZdebe7rieS3M7SUYGhGy16MwN+QZXkbsBLWdpc8xzgn+1PMRluGVx7kjwL2Ak4nWV/5w6u74skSXPpXycAPBq4D/Bplv2b5qSpERjiDoIZ9wZmb3+/tV8bqlurqpIUwIDnyM84ke6NwDLbXYcoyTXM0eG5qnZoEGc0qmp+6wyrK8kX+3Pwb+ibTQ32qNGUeytuGVxbdgeeTdfEdvY0lsH1fZGmVZIdgf+tqsV9U9s9gJOq6pctc0kj8uRZn98M/O6s68JR1KMw5ALBScB5/XQAgD+ge1M7VB9L8l5gqyQvohsTN+T54TdP0XbXfWZ9vjHwdJwfvr65b5IDgEOTfITlxoR5F3Zi3DK49jwd2GEa+r5IU+wTwD5Jfgt4H91OyQ8Dg50oJU2Tqno+QJIDq+rc2c8lGeqxat1Jgz1iAJDkYSzdSvzlqrqoZZ5VSfJ4ukpagC9U1RmNI61QkmPptgSdyhRud01yoZ3r1x9JDgNeSPf7YPmeA4OcvjGNkrwdtwyuFUk+DfzxcjPaJU3QzCjJJH9B1/fjOKdHSJO3grHIjnIdiSHvIAC4GPgBfc4kD6qq7zVNtBJ9QWCwRYHlzPyx3G/W2iC3uyaZ/ctmHt2OgqF/72qCqurfgH9L8tqqemPrPCO2ALcMri1bAd9Ocj72fZHWltv6sa3PZelW6A0b5pFGJcn+wAHANstNnlsATM3RVa3cYN9kJXkZcAzwI+B2+mZZdOfJBmOOjrm/fooBN/eqqoNaZ7gT/nHW50uA7wLPaBNFLVkcWLtmtg5qrTimdQBpPfB84MXA31XVNUm2B05unEkak42AzeneQ24xa/0G4LAmiTRxgz1i0M/X3LeqftY6yxgl2Qp4DrAdswpFVfXyRpEkNZZkZ+DdwL2r6iFJ9gAOrao3NY421ZLMBy6vql1aZ5HWF0nuDjywqi5pnUUamyTb9iOSNUKD3UEA/A9wfesQI/ZZ4OtMxxSDLenuvs2MuDybrpu93x/SZL0f+AvgvQBVdUmSDwMWCNZAVd2e5MqhH5OTpl2SLwGH0r2+vRD4cZJzq+pVK/1CSaslyX/Q75xO8hvPe2xuHIZcILga+FKSz7DseU3Hm03GxlP0B/ODwGUsPVbwbOAE4Kkr/AqNjndh14lNq+q85f7oL2kVZmTuDlye5DzgpplFX0xJE7VlVd2Q5I/oxhsek8QdBNLk/L/WAbT2DblA8L3+sVH/0GSd3I9jPI1lCzA/bxdphXasqqfNun59kotbhVEb3oVdJ37azxGfuTtwGF2jWK2517YOIK0HNkhyX7obCn/dOow0NlV1dusMWvsGWyCoqte3zjBytwJvo/sDOtOIooAdmiVasVuSPLKqvgK/nrN6S+NMasO7sGvXS+lmh++S5PvANcARbSONQ1WdneTewMP7pfMceShN3BuALwDnVtX5SXYArmqcSRqdJDsBbwZ2BTaeWa+qIb6P0J005CaF2wB/CezGst94gxvDN5ckZwK3Ae+qqtNa51lekquBR1TVT1tnWZUkewInAVv2S78AnmvjofVPkkfPtW5Fe7KSbAbMq6pFrbOMRZJn0BVlv0Q35eZ3gL/oR3hKkjQ1knyFrj/YP9GNFH0+3euGv20aTBMx5ALB6cBHgT+nG1nzXOAnVfXqpsFWU5L7AfcF9quqd7XOs7z+/+8fVNXNrbOsyPJbyZMsAKiqG9qlkqQ7L8k3gcfP7Broi+BnVtWebZNJ4+EkFmndSHJhVT0syaVVtfvstdbZtOYGe8QAuEdVHZ/kqP7u4NlJzm8danVV1XXAdXRddIfoJuDiJGexbA+CIY05/DSwN0CSTyzXh0DroSSLWHokZiNgQ+CmqlrQLpW0WuYtd6TgZ8C8VmGkkXISi7RuLE4yD7gqyf8Fvg9s3jiTJmTIBYLb+o8/SPJEujfbWzfMM6ckl7L0DcsyTwFVVXus40ir69P9Y8hmt1L3TJOoqi1mPk/Xav/3gf3aJZJW2+eTfAH41/76cLpxs5Imx0ks0rpxFLAp8HLgjcBBdLu9NQJDLhC8KcmWwJ8BxwELgFe2jTSnJ7UOcFdU1YlJNgJ27peurKrbVvY1DdQKPpeo7nzUp5McA7ymdZ4xSrIPcF2/I0p3QZK7VdXiqvqLJE8FHtk/9b6q+lTLbNIIOYlFWgeq6nyAJHdU1fNb59FkDbYHwTRKsi2wU1WdmWQTYIOhNvlK8hjgROC7dHfqH0jX+O/L7VItK8ntdEchAmwCzPRLmNmd4bby9Uz/BmvGPGAf4NFVtX+jSKOW5ERgD+C/qurw1nmmUZKFVbV3kpOr6tmt80hj1k8teB9wAF1D42uAI6rq2qbBpJFJsj9wPLB5VT2obyj+J1X1ksbRNAFD3kEwVZK8CPhjumMQOwIPAN4DPLZlrpX4R+B3q+pK+HVjn38FBtNcpKrmt86gwXnyrM+X0BW4fr9NlPGrqucCJNliVf9WK7RRkmcBByxX4AKgqj7ZIJM0Kn2/qrcD962qxzmJRVrr/j/g94BTAarqm0ke1TSRJsYCweS8FHgE8A2Aqroqyb3aRlqpDWeKAwBV9V9JNmwZSFoVt7GtXUkOBC6uqpuSHEnXJPTt3n1bIy8GjgC2YtkCF3TboC0QSGvu+cDb6Y6k7l1VNzXOI41eVf3Pcv0+bm+VRZM1yAJB3xXzsKr6WOssd8Liqrp15gclyQYM+9z8BUk+AJzSXx8BXNAwj7RKSR5A9wLwwH7pHOCoqvrfdqlG5d3Anv1WwT8DPgCcBDy6aaopVlVfAb6S5IKqOr51HmmkvpXkKuB+SS6ZtT70htHStPqfJAcA1d9gPAr4VuNMmpDB9iDoX0zt0zrH6kryVuCXwHOAlwEvAa6oqr9umWtFktyNbtfDTMOsc4B/rqrFK/4qqa0kZwAfBk7ul46kO1/6+HapxmPWefm/Bb7fj5pdWFV7t842Bv2Lqe2YVZyvqpOaBZJGJMl9gC8Ahy7/nLugpMlKck+6XTuPoyvEnU53w+ZnTYNpIoZcIHgL8FPgo3SN6gCoqp83C7US/ci1PwJ+l+4H5QvAB2qg/4P783m/qqrb++v5wN2q6uaVf6XUTpKLq+qhq1rTXZPkbODzdNt1HwX8GPhmVe3eNNgIJDmZrj/NxSzdhllV9fJmoaQRmoIJTZI0aEMuEFwzx3JV1Q7rPMwq9G+uL6+qXVpnWV1Jvg48rqpu7K83B06vqgPaJpNWLMkXgRNYOkv+mcDzq2qozUCnSn8H7lnA+VV1TpIHAY/xLveaS/ItYNehFo2lMUjyaLpjUd9loBOapDFIsg3wIn5zV9wLWmXS5AyyBwFAVW3fOsPqqqrbk1yZ5EFV9b3WeVbTxjPFAYCqujHJpi0DSavhBXQ9CP6pvz6X7m63JuOVVfXqmYuq+l6S3VoGGpHLgPvgTHZpbTqWgU9okkbi3+mOJ5+JzQlHZ3AFgiQHV9V/zjUOCgY9EuruwOVJzmPZIxG/cRZuIG5KsndVLQRI8jDglsaZpJXqz5EO9WdqDB4PvHq5tUPmWNOdd0/giv5vxK97vQz4b4Q0jZzQJK0bm86+oaBxGVyBgK5b9n/ym+OgYNgjoV7bOsCd9Arg40muo9uGdx/g8KaJpFVIsgNdU5z96H4ffI3urvfVTYNNuSR/StdYdcflOoBvQbdLQ2vuda0DSOuBC53QJK0TpyV5QlV9tnUQTd5gexBo7eur6g/uL23ko8Hre2e8i6U9CP4QeFlV7dsu1fRLsiXdLqg3A6+Z9dSioTaGlaTlOaFJWruSLKK7QRNgM7odcbexdKTogobxNCGDLhAkeSKwG7DxzFpVvaFdohVLsh/d2ejfBjYC5gM3DfUHJclLgQ9V1S/767sDz6yqf24aTFqJJJcsP886yTeras9WmcZiGputToNZL6Z+4yl8MSVNjL/DJGky5rUOsCJJ3kO35f1ldC+kng5s2zTUyr2TrqP6VcAmdCMP39U00cq9aKY4AFBVv6DrRioNTpKtk2wNfC7Ja5Jsl2TbJH8JuL1tAvqRp1f2kws0IVW1RVUtmOOxhcUBaXL8HSZJkzHYHQQzdwpnfdwc+FxV/U7rbHNJckFV7TP7DmeSi6pqr9bZ5pLkUmCPmZFbfeX9kqqyY7kGpx97OrOlbXmDHH86jZJ8GdgLmJZmq5L0a/4Ok6Q1N8QmhTNmOurfnOR+wM+A+zbMsyo3J9kIuDjJW+lGWQ12hwbweeCjSd7bX/9JvyYNzjSNPZ1y09ZsVZJm83eYJK2hIRcITkuyFfA2YCHd3cP3N020cs+mKwj8X+CVwAOBpzVNtHKvBv4Y+NP++gyG/f9XAiDJQ4BdWbY3yUntEo1HVZ09+zrJI+mOTp0991dIUntJNgZeDPwWcClwfFUtaZtKGrd+9/G9mfV+sqq+1y6RJmWwRwxm67vSblxV17fOsjL9DoJd6IoZV1bVrY0jrbYkvwP8YVW9tHUWaUWSHAM8hq5A8FngEOArVXVYy1xjkmQv4Fl0fV+uAT5RVe9sm0qSVizJR+k6qZ9D93fh2qo6qm0qabySvAw4BvgRcEe/XMs3ktZ0GuwOgr4a/BK6UTUFfCXJu6vqV22Tza2fuPAe4L/pzklvn+RPqupzbZOtWP9G4JnAM+jeCHyybSJplQ4D9gQuqqrnJ7k3S+dd6y5KsjPd74JnAj8FPkpXQD6oaTBJWj27VtXuAEmOp+tBIGntOQp4cFX9rHUQTd5gCwTAScAiutGB0N3ROpnurtYQ/SNwUFV9ByDJjsBngEEVCHwjoCl3S1XdkWRJkgXAj+mO82jNfJvuztuTZv0Oe2XbSJK02m6b+aSqliRz9bOVNEH/Awx6Z7fuuiEXCB5SVbvOuj4ryRXN0qzaopkX1r2r6QocQ+MbAU2zC/reJO8HLgRuBL7WNNE4PBX4Q7rfs58HPsLcEyMkaYj2THJD/3mATfrr0G17dqSoNFlXA19K8hlg8cxiVR3bLpImZcgFgoVJ9quqrwMk2Re4oHGmlbkgyWeBj9EdiXg6cH6SpwJU1VC27/tGQFOrql7Sf/qe/vt3QVVd0jLTGFTVp4FPJ9kM+H3gFcC9krwb+FRVnd4wniStVFXNb51BWs98r39s1D80IoNtUpjkW8CD6b75AB4EXAksYYBNMJKcsJKnq6pesM7CrIZZbwSeCRxMd6TDNwIapCR7r+z5qlq4rrKsL5Lcna7QeXhVPbZ1HkmSJK19Qy4QbLuy56vq2nWVZex8I6ChS3LWSp6uqjp4nYWRJElajyXZBvhLYDeWHTvt67ERGGyBAH49g3unqjohyT2BLarqmta55pJkB+DtwH50Rwy+Bryyqq5uGkySJEmSJiTJ6XSNzv8ceDHwXOAnVfXqpsE0EfNaB1iRft75q4Gj+6WNGPY4sw/T9R+4L3A/4OPAvzZNJEmSJEmTdY+qOh64rarO7o9Su3tgJAZbIACeAhwK3ARQVdcBWzRNtHKbVtXJVbWkf5zCrC03kiRJkjQCM6NFf5DkiUn2ArZuGUiTM+QpBrdWVSUp+HVTvSH7XJLX0E0FKOBw4LNJtgaoqp+3DCdJkiRJE/CmJFsCfwYcBywAHJs+EoPtQZDkz4GdgMcDbwZeAHy4qo5rGmwFkqysN0JV1Q7rLIw0UkkCHAHsUFVvSPIg4D5VdV7jaJIkSdLUG2SBoH8T8ABgF+B3gQBfqKozmgaT1FSSdwN3AAdX1W/3EzhOr6qHN44mSZK0XkiyPfAyYDtm7UivqkNbZdLkDPKIQX+04LNVtTswNUWBJA8BdmXZcR8ntUskjc6+VbV3kosAquoXSTZqHUqSJGk98mngeOA/6G7caEQGWSDoLUzy8Ko6v3WQ1dFPXXgMXYHgs8AhwFcACwTS5NyWZD5dn4+ZObz+YZIkSVp3flVV72gdQmvHII8YACT5NvBbwLV0kwxCt7lgj6bBViDJpcCewEVVtWeSewOnVNXjG0eTRiPJEXQNQPcGTgQOA/6mqj7eNJgkSdJ6Ismz6HrFnQ4snlmvqoXNQmlihryD4PdaB7iTbqmqO5IsSbIA+DHwwNahpDGpqg8luRB4LF3R8A+q6luNY0mSJK1PdgeeDRzM0p2c1V9ryg22QFBV17bOcCddkGQr4P3AhcCNwNeaJpLG6SrgBvrfX0keVFXfaxtJkiRpvfF0uolSt7YOoskb7BGDaZZkO2BBVV3SOos0JkleBhwD/Ai4nYEfPZIkSRqbJJ8G/riqftw6iybPAoGkqZHkO3STDH7WOoskSdL6KMmXgD2A81m2B4FjDkdgsEcMJGkO/wNc3zqEJEnSeuyY1gG09kzNDoIkZwK3Ae+qqtNa55G07iR5Vf/pbsCDgc+wbMX62Ba5JEmSpDGZph0EzwHuC+zXOshckmw9x/KiqrptnYeRxmeL/uP3+sdG/QO6rrmSJElaB5IsYunrr42ADYGbqmpBu1SalKnZQTB0Sb5LN9bwF3SN07YCfkjXTO1FVXVhs3DSSCR5elV9fFVrkiRJWvuSBPh9YL+qek3rPFpz81oHWJEkByY5I8l/Jbk6yTVJrm6dayXOAJ5QVfesqnsAhwCnAS8B/rlpMmk8jl7NNUmSJK1l1fk08Huts2gyhnzE4HjglcCFdOPMhm6/qnrRzEVVnZ7k/1XVnyS5W8tg0rRLcgjwBOD+Sd4x66kFwJI2qSRJktY/SZ4663IesA/wq0ZxNGFDLhBcX1Wfax3iTvhBklcDH+mvDwd+lGQ+cEe7WNIoXAdcABxKVzScsYiukChJkqR148mzPl8CfJfumIFGYLA9CJK8BZgPfJJlu5UvbBZqJZLck27kxyP7pXOB19ONZHtQVX2nVTZpLJJsaONPSZIkae0YcoHgrDmWq6oOXudhJEmSJGk9luQ4VjI9qqpevg7jaC0Z7BGDqjqodYY7I8nOwJ8D2zHr/6sFDUmSJEkjcMGsz19Pt3taIzPkHQRb0n3TPapfOht4Q1Vd3y7ViiX5JvAelmuq6HhDafKSbA5QVTe2ziJJkrS+SXJRVe3VOocmb7A7CIAPApcBz+ivnw2cADx1hV/R1pKqenfrENKYJdkdOAnYurvMT4DnVtVlbZNJkiStV4Z5l1lrbMg7CC6uqoeuam0okrwO+DHwKZZtqvjzVpmksUnyVeCvq+qs/voxwN9X1QEtc0mSJK1Pkiysqr1b59DkDXkHwS1JHllVXwFIciBwS+NMK/Pc/uNfzForYIcGWaSx2mymOABQVV9KslnLQJIkSeuDJItYunNg0yQ3zDxF10x+QZtkmqQhFwj+FDix70UQ4OfA85omWomq2r51Bmk9cHWS1wIn99dHAlc3zCNJkrReqKotWmfQ2jfYIwYzkiwAqKobVvVvW0hycFX9Z5I5eyNU1SfXdSZprJLcna5r7iPpKtjnAK+rql+2zCVJkiSNweB2ECQ5sqpOSfKq5dYBqKpjmwRbsUcD/wk8eY7nCrBAIE3O45afsZvk6cDHG+WRJEmSRmNwBQJg5jzxXFtYBrfdoaqOSTIP+FxVfax1HmnkjuY3iwFzrUmSJEm6kwZ7xCDJgVV17qrWhiLJBVW1T+sc0hglOQR4At3Y04/OemoBsGtVPaJJMEmSJGlE5rUOsBLHrebaUJyZ5M+TPDDJ1jOP1qGkkbgOuAD4FXDhrMepwO81zCVJkiSNxuB2ECTZHzgAeAXwT7OeWgA8par2bJFrVZJcM8dyVZVjDqUJSbJhVd3WOockSZI0RkPsQbARsDldttl9CG4ADmuSaDU45lBaJx6R5HXAtnS/I2bm7lqIkyRJktbQ4HYQzEiybVVd2zrHnZHkIcCuwMYza1V1UrtE0rgk+TbwSrrjBbfPrFfVz5qFkiRJkkZiiDsIZtyc5G3Abiz7hvvgdpFWLMkxwGPoCgSfBQ4BvgJYIJAm5/qq+lzrEJIkSdIYDblJ4YeAbwPbA68Hvguc3zLQKhwGPBb4YVU9H9gT2LJtJGl0zkrytiT7J9l75tE6lCRJkjQGQ95BcI+qOj7JUVV1NnB2kiEXCG6pqjuSLEmyAPgx8MDWoaSR2bf/OHukaAGD3FkkSZIkTZMhFwhmOpX/IMkT6cacDXls4AVJtgLeT3c++kbga00TSSNTVQe1ziBJkiSN1ZCbFD4JOIfuLvxxdGMOX19VpzYNthqSbAcsqKpLWmeRxiDJkVV1SpJXzfV8VR27rjNJkiRJYzPIHQRJ5gM7VdVpwPXA4O8aJglwBLBDVb0hyYOSPKKqzmudTRqBzfqPW6z0X0mSJEm6y4a8g+C8qnpE6xyrK8m7gTuAg6vqt5PcHTi9qh7eOJokSZIkSas0yB0EvXOTvBP4KHDTzGJVLWwXaaX2raq9k1wEUFW/SLJR61CSJEmSJK2OIRcIHtp/fMOstSF3K7+tPxpRAEm2odtRIEmSJEnS4A22QDCF3crfAXwKuFeSvwMOA/6mbSRJkiRJklbPkHsQbAkcAzyqXzobeENVXd8u1col2QV4LBDgi1X1rcaRpFFJchRwArAI+ACwF/Caqjq9aTBJkiRpBOa1DrASH6R7E/CM/nED3RuDQUryRrqRjP9SVe+0OCCtFS+oqhuA3wXuDjwbeEvbSJIkSdI4DPaIAbBjVT1t1vXrk1zcKsxquBp4JvCOJIuAc4AvV9W/t40ljUr6j08ATq6qy/sRo5IkSZLW0JB3ENyS5JEzF0kOBG5pmGelquqEqnoBcBBwCvD0/qOkybkwyel0BYIvJNkCm4FKkiRJEzHkHgQPBU4EtuyXfgE8r6q+2SzUSiT5ALAr8CO63QNfARZW1ZKmwaQRSTKPbsLJ1VX1yyT3AO5fVZe0TSZJkiRNv8EeMaiqi4E9kyzor29om2iV7gHMB34J/Bz4qcUBaeLOqKrHzlxU1c+SfIyuOagkSZKkNTDYIwZJ/j7JVlV1Q1XdkOTuSd7UOteKVNVTqmpf4K3AVsBZSf63bSppHJJsnGRr4J7974Kt+8d2wP0bx5MkSZJGYchHDC6qqr2WW1tYVXu3yrQySZ4E/A7dWMatgK8D51TVB1vmksagH2/4CuB+wPdZ2qzwBuD9VfXORtEkSZKk0RhygeAS4OFVtbi/3gS4oKp2a5tsbkneSdd74Jyquq51HmmMkrysqo5rnUOSJEkaoyEXCF4NPBk4oV96PnBqVb21XSpJrSU5ANiOWT1UquqkZoEkSZKkkRhsgQAgyf8BHtdfnlFVX2iZR1JbSU4GdgQuBm7vl6uqXt4slCRJkjQSg51i0PsWsKSqzkyyaZItqmpR61CSmtkH2LWGXNmUJEmSptSQpxi8CPg34L390v2BTzcLJGkILgPu0zqEJEmSNEZD3kHwUuARwDcAquqqJPdqG2n1JTkRuBl4V1Vd1jqPNBL3BK5Ich6weGaxqg5tF0mSJEkahyEXCBZX1a1JN80syQbANG0rfifwIODZwKsbZ5HG4nWtA0iSJEljNdgmhUneCvwSeA7wMuAlwBVV9dctc62OJPOAzavqhtZZJEmSJElaHYPtQQC8BvgJcCnwJ8Bngb9pmmglknw4yYIkm9Gdk74iyV+0ziWNSZL9kpyf5MYktya5PYmFOEmSJGkCBruDACDJNgBV9ZPWWVYlycVV9dAkRwB70xU4LqyqPRpHk0YjyQXAHwIfp5to8Bxg56o6umkwSZIkaQQGt4Mgndcl+SlwJXBlkp8k+dvW2VZhwyQbAn8AnFpVtzFdPROkqVBV3wHmV9XtVXUC8H9aZ5IkSZLGYHAFAuCVwIHAw6tq66raGtgXODDJK9tGW6n3At8FNgO+nGRbwK3P0mTdnGQj4OIkb+1/Jwzx95gkSZI0dQZ3xCDJRcDjq+qny61vA5xeVXu1SXbnJdmgqpa0ziGNRV94+xGwEV0xcUvgn/tdBZIkSZLWwBALBJdV1UPu7HOtJbk38PfA/arqkCS7AvtX1fGNo0mjkGQ+cFJVHdE6iyRJkjRGQ9yae+tdfK61fwG+ANyvv/4v4BWtwkhjU1W3A9v2RwwkSZIkTdgGrQPMYc8VjC0LsPG6DnMn3LOqPpbkaICqWpLk9tahpJG5Gjg3yanATTOLVXVsu0iSJEnSOAyuQFBV81tnuItuSnIP+skFSfYDrm8bSRqd/+4f84At+rVhnZOSJEmSptTgCgRT7FXAqcCOSc4FtgEOaxtJGp0rqurjsxeSPL1VGEmSJGlMBtekcJol2QB4MN1xiCur6rbGkaRRSbKwqvZe1ZokSZKkO88dBGsoyVNX8NTOSaiqT67TQNIIJTkEeAJw/yTvmPXUAsBRopIkSdIEWCBYc09eyXMFWCCQ1tx1wAXAocCFs9YXAa9skkiSJEkaGY8YSJoaSTb06I4kSZK0driDYA0lObKqTknyqrmed/yaNFGPSPI6YFu6318Bqqp2aJpKkiRJGgELBGtus/7jFnM85/YMabKOpztScCFwe+MskiRJ0qh4xGBCkhxYVeeuak3SXZfkG1W1b+sckiRJ0hhZIJgQx69Ja1+StwDz6Zp/Lp5Zr6qFzUJJkiRJI+ERgzWUZH/gAGCb5foQLKB7IyNpcmZ2D+wza62AgxtkkSRJkkbFAsGa2wjYnO7/5ew+BDcAhzVJJI1UVR3UOoMkSZI0Vh4xmJAku1TVt5dbu2dV/bRVJmlsktwb+HvgflV1SJJdgf2r6vjG0SRJkqSpN691gBH5WJL9Zi6SPA34asM80hj9C/AF4H799X8Br2gVRpIkSRoTjxhMzhHAB5N8ie7Nyz3wXLQ0afesqo8lORqgqpYkcdyhJEmSNAEWCCakqi5N8nfAycAi4FFV9b+NY0ljc1OSe9A1JqTftXN920iSJEnSOFggmJAkxwM7AnsAOwOnJTmuqt7VNpk0Kq8CTgV2THIusA02A5UkSZImwgLB5FwK/FF1XR+vSbIvcGzjTNKoVNXCJI8GHgwEuLKqbmscS5IkSRoFpxhMUJJtgZ2q6swkmwAbVNWi1rmksUiyKd0ugm2r6kVJdgIeXFWnNY4mSZIkTT2nGExIkhcB/wa8t196APDpZoGkcToBuBXYv7/+PvCmdnEkSZKk8bBAMDkvBQ4EbgCoqquAezVNJI3PjlX1VuA2gKq6me6ogSRJkqQ1ZIFgchZX1a0zF0k2oO+0Lmlibu2P78xMMdgRWNw2kiRJkjQONimcnLOT/BWwSZLHAy8B/qNxJmlsjgE+DzwwyYfodu08r2kiSZIkaSRsUjghSeYBLwR+l27L8xeq6v1tU0nj0f+MHQZ8EdiP7ufs61X106bBJEmSpJGwQDAhSY6qqrevak3SXZfkgqrap3UOSZIkaYzsQTA5z51j7XnrOoQ0cmcm+fMkD0yy9cyjdShJkiRpDNxBsIaSPBN4FvBI4JxZT20B3FFVj20STBqhJNfMsVxVtcM6DyNJkiSNjE0K19xXgR8A9wT+cdb6IuCSJomkkaqq7VtnkCRJksbKHQSSJEmSJMkeBJIkSZIkyQKBJEmSJEnCHgRrLMkXq+qxSf6hql7dOo80Rkn2XtnzVbVwXWWRJEmSxsoCwZq7b5IDgEOTfATI7Cd94yJNxEwD0I2BfYBv0v2s7QFcAOzfKJckSZI0GhYI1tzfAq8FHgAcu9xzBRy8zhNJI1NVBwEk+SSwd1Vd2l8/BHhdw2iSJEnSaDjFYEKSvLaq3tg6hzRmSS6vqt1WtSZJkiTpzrNAMEFJDgUe1V9+qapOa5lHGpsk/wrcBJzSLx0BbF5Vz2yXSpIkSRoHCwQTkuTNwCOAD/VLzwTOr6q/apdKGpckGwN/ytJC3JeBd1fVr9qlkiRJksbBAsGEJLkEeGhV3dFfzwcuqqo92iaTJEmSJGnVbFI4WVsBP+8/37JhDmmUkhxI15RwW2b9/qqqHVplkiRJksbCAsHkvBm4KMlZdOPXHgW8pm0kaXSOB14JXAjc3jiLJEmSNCoeMZigJPcFHt5fnldVP2yZRxqbJN+oqn1b55AkSZLGyAKBpKmR5C3AfOCTwOKZ9apa2CyUJEmSNBIWCCRNjf4Iz/Kqqg5e52EkSZKkkbFAIEmSJEmSbFI4SUkeCexUVSck2QbYvKquaZ1LGpMkTwR2AzaeWauqN7RLJEmSJI3DvNYBxiLJMcCrgaP7pQ2BU9olksYnyXuAw4GX0U0LeTrdyENJkiRJa8gCweQ8BTgUuAmgqq4DtmiaSBqfA6rqOcAvqur1wP7Azo0zSZIkSaNggWBybq2uoUMBJNmscR5pjG7pP96c5H7AbcB9G+aRJEmSRsMCweR8LMl7ga2SvAg4E3h/40zS2JyWZCvgbcBC4LvAh1sGkiRJksbCKQYTkCTAA4BdgN+lOxv9hao6o2kwacSS3A3YuKqub51FkiRJGgMLBBOS5NKq2r11DkmSJEmS7gqPGEzOwiQPbx1CkiRJkqS7wh0EE5Lk28BvAdfSTTIIUFW1R9NgkiRJkiStBgsEE5JkzlnsVXXtus4ijVWSA4GLq+qmJEcCewNv9+dMkiRJWnMeMZicWsFD0uS8m27E4Z7AnwH/DZzUNpIkSZI0Dhu0DjAin6ErCATYGNgeuBLYrWUoaWSWVFUl+X3gnVV1fJIXtg4lSZIkjYEFgglZfoJBkr2BlzSKI43VoiRHA0cCj0oyD9iwcSZJkiRpFDxisJZU1UJg39Y5pJE5HFgMvLCqfgg8AHhb20iSJEnSONikcEKSvGrW5Ty65mn3qKrfaxRJGpUk84Ezq+qg1lkkSZKkMfKIweRsMevzJXQ9CT7RKIs0OlV1e5I7kmxZVde3ziNJkiSNjQWCybmiqj4+eyHJ04GPr+DfS7rzbgQuTXIGcNPMYlW9vF0kSZIkaRw8YjAhSRZW1d6rWpN01yV57lzrVXXius4iSZIkjY07CNZQkkOAJwD3T/KOWU8toDtqIGlCqurEJJsAD6qqK1vnkSRJksbEKQZr7jrgAuBXwIWzHqcCNiiUJijJk4GLgc/31w9NcmrTUJIkSdJIeMRgQpIsAG6qqtv76/nA3arq5rbJpPFIciFwMPClqtqrX7usqh7SNpkkSZI0/dxBMDmnA5vMut4EOLNRFmmsbptjgsEdTZJIkiRJI2OBYHI2rqobZy76zzdtmEcao8uTPAuYn2SnJMcBX20dSpIkSRoDCwSTc1OSX08sSPIw4JaGeaQxehmwG7AY+DBwA3BU00SSJEnSSNiDYEKSPBz4CF3TwgD3AQ6vqgubBpNGJMkLq+r45dbeUlWvaZVJkiRJGgvHHE5IVZ2fZBfgwf3SlVV1W8tM0gg9LcmvqupDAEneybK9PyRJkiTdRe4gmKAkDwF2BTaeWauqk9olksYlySZ0I0Q/CPwf4JdV5REDSZIkaQIsEExIkmOAx9AVCD4LHAJ8paoOa5lLGoMkW8+63AL4NHAu8LcAVfXzBrEkSZKkUbFAMCFJLgX2BC6qqj2T3Bs4paoe3ziaNPWSXAMUXX+PmY8zqqp2aBJMkiRJGhF7EEzOLVV1R5IlSRYAPwYe2DqUNAZVtX3rDJIkSdLYOeZwci5IshXwfuBCYCHwtaaJpJFJsmmSv0nyvv56pyRPap1LkiRJGgOPGKyhJAdW1blJ7lZVi/u17YAFVXVJ23TSuCT5KF0B7jlV9ZAkmwJfraqHtk0mSZIkTT93EKy5d/Qff71boKq+a3FAWit2rKq3ArcBVNXNLNuPQJIkSdJdZA+CNXdbv935AUnesfyTVfXyBpmksbq1H3VYAEl2BBa3jSRJkiSNgwWCNfck4HHA79FtfZa09hwDfB54YJIPAQcCz2uaSJIkSRoJexBMSJI9q+qbrXNIY5fkHsB+dEcLvl5VP20cSZIkSRoFCwQTkuQE+m3Ps1XVCxrEkUYpSYAjgB2q6g1JHgTcp6rOaxxNkiRJmnoeMZic02Z9vjHwFOC6Rlmksfpn4A7gYOANwCLgE8DDW4aSJEmSxsACwYRU1SdmXyf5V+ArjeJIY7VvVe2d5CKAqvpFko1ah5IkSZLGwDGHa89OwL1ah5BG5rYk81k6xWAbuh0FkiRJktaQOwgmJMkiujct6T/+EHh101DS+LwD+BRwryR/BxwG/E3bSJIkSdI42KRQ0lRJsgvwWLpi3Ber6luNI0mSJEmjYIFggpLcH9iWWTszqurL7RJJ45JkR+B/q2pxkscAewAnVdUvW+aSJEmSxsACwYQk+QfgcOAK4PZ+uarq0HappHFJcjGwD7Ad8BngVGC3qnpCw1iSJEnSKNiDYHL+AHhwVS1uHUQasTuqakmSpwLvrKrjZiYaSJIkSVozTjGYnKuBDVuHkEbutiTPBJ4DnNav+XMnSZIkTYA7CCbnZuDiJF8Efr2LoKpe3i6SNDrPB14M/F1VXZNke+DkxpkkSZKkUbAHwYQkee5c61V14rrOIo1Zko2AXejGiV5ZVbc2jiRJkiSNggUCSVMjyROB9wD/TTfmcHvgT6rqc02DSZIkSSNggWBCkuwEvBnYFdh4Zr2qdmgWShqZJN8GnlRV3+mvdwQ+U1W7tE0mSZIkTT+bFE7OCcC7gSXAQcBJwClNE0njs2imONC7GljUKowkSZI0Ju4gmJAkF1bVw5JcWlW7z15rnU2adv1YQ4DHA9sCH6PrQfB04HtV9ZJW2SRJkqSxcIrB5CxOMg+4Ksn/Bb4PbN44kzQWT571+Y+AR/ef/4RZR3okSZIk3XXuIJiQJA8HvgVsBbwR2BJ4a1V9vWUuSZIkSZJWhwUCSVMjyQOA44AD+6VzgKOq6n/bpZIkSZLGwQLBGkpy6sqer6pD11UWaeySnAF8GDi5XzoSOKKqHt8ulSRJkjQOFgjWUJKfAP8D/CvwDbrZ7L9WVWe3yCWNUZKLq+qhq1qTJEmSdOc55nDN3Qf4K+AhwNvpuqz/tKrOtjggTdzPkhyZZH7/OBL4WetQkiRJ0hi4g2CCktwNeCbwNuD1VfXOxpGkUUmyLV0Pgv3pxhx+FXh5VX2vaTBJkiRpBCwQTEBfGHgiXXFgO+BU4INV9f2WuSRJkiRJWl0WCNZQkpPojhd8FvhIVV3WOJI0Okn+sqremuQ4up0DsxXwc+CUqvrvdZ9OkiRJGgcLBGsoyR3ATf3l7P+ZAaqqFqz7VNK4JHlyVf1Hkueu4J/cA3huVe25LnNJkiRJY7JB6wDTrqps9CitZVX1H/3HE1f0b5LctKLnJEmSJK2aOwgkSZIkSZJjDiVJkiRJkgUCSZIkSZKEBQJJUyTJzkm+mOSy/nqPJH/TOpckSZI0BhYIJE2T9wNHA7cBVNUlwB82TSRJkiSNhAUCSdNk06o6b7m1JU2SSJIkSSNjgUDSNPlpkh2BAkhyGPCDtpEkSZKkcXDMoaSpkWQH4H3AAcAvgGuAI6vquy1zSZIkSWNggUDS1EmyGTCvqha1ziJJkiSNhQUCSVMjyVbAc4DtgA1m1qvq5Y0iSZIkSaOxwar/iSQNxmeBrwOXAnc0ziJJkiSNijsIJE2NJAurau/WOSRJkqQxskAgaWokeSVwI3AasHhmvap+3iyUJEmSNBIeMZA0TW4F3gb8Nf2ow/7jDs0SSZIkSSPhDgJJUyPJ1cAjquqnrbNIkiRJYzOvdQBJuhO+A9zcOoQkSZI0Rh4xkDRNbgIuTnIWy/YgcMyhJEmStIYsEEiaJp/uH5IkSZImzB4EkiRJkiTJHQSShi/Jx6rqGUkuZen0gl+rqj0axJIkSZJGxR0EkgYvyX2r6gdJtp3r+aq6dl1nkiRJksbGKQaSBq+qftB/+pKqunb2A3hJy2ySJEnSWFggkDRNHj/H2iHrPIUkSZI0QvYgkDR4Sf6UbqfAjkkumfXUFsBX26SSJEmSxsUeBJIGL8mWwN2BNwOvmfXUoqr6eZtUkiRJ0ri4g0DS4FXV9cD1SZYs35AwyclV9exG0SRJkqTRsAeBpGmy2+yLJBsAD2uURZIkSRoVCwSSBi/J0UkWAXskuaF/LAJ+BPx743iSJEnSKNiDQNLUSPLmqjq6dQ5JkiRpjNxBIGmanJZkM4AkRyY5Nsm2rUNJkiRJY2CBQNI0eTdwc5I9gT8D/hs4qW0kSZIkaRwsEEiaJkuqOxf1+8A7q+pdwBaNM0mSJEmj4JhDSdNkUZKjgSOBRyWZB2zYOJMkSZI0Cu4gkDRNDgcWAy+sqh8CDwDe1jaSJEmSNA5OMZA0FZLMB86sqoNaZ5EkSZLGyB0EkqZCVd0O3JFky9ZZJEmSpDGyB4GkaXIjcGmSM4CbZhar6uXtIkmSJEnjYIFA0jT5ZP+QJEmSNGH2IJAkSZIkSe4gkDR8ST5WVc9IcinwG1XNqtqjQSxJkiRpVNxBIGnwktyvqq5Lsu1cz1fVtes6kyRJkjQ2FggkDV6ShVW1d5KTq+rZrfNIkiRJY+QRA0nTYKMkzwIOSPLU5Z+sKhsXSpIkSWvIAoGkafBi4AhgK+DJyz1XONlAkiRJWmMeMZA0NZK8sKqOb51DkiRJGiMLBJIkSZIkiXmtA0iSJEmSpPYsEEiSJEmSJJsUSpoeSfaeY/l64NqqWrKu80iSJEljYg8CSVMjydeBvYFLgAAPAS4HtgT+tKpObxhPkiRJmmoeMZA0Ta4D9qqqfarqYcBewNXA44G3Nk0mSZIkTTkLBJKmyc5VdfnMRVVdAexSVVc3zCRJkiSNgj0IJE2Ty5O8G/hIf304cEWSuwG3tYslSZIkTT97EEiaGkk2AV4CPLJfOhf4Z+BXwKZVdWOrbJIkSdK0s0AgSZIkSZI8YiBpeiQ5EHgdsC2zfn9V1Q6tMkmSJElj4Q4CSVMjybeBVwIXArfPrFfVz5qFkiRJkkbCHQSSpsn1VfW51iEkSZKkMXIHgaSpkeQtwHzgk8DimfWqWtgslCRJkjQSFggkTY0kZ82xXFV18DoPI0mSJI2MBQJJkiRJkmQPAknDl+TIqjolyavmer6qjl3XmSRJkqSxsUAgaRps1n/comkKSZIkacQ8YiBJkiRJktxBIGn4krxjZc9X1cvXVRZJkiRprOa1DiBJq+HC/rExsDdwVf94KLBRu1iSJEnSeHjEQNLUSPJ14JFVtaS/3hA4p6r2a5tMkiRJmn7uIJA0Te4OLJh1vXm/JkmSJGkN2YNA0jR5C3BRkrOAAI8CXtc0kSRJkjQSHjGQNFWS3AfYt7/8RlX9sGUeSZIkaSwsEEiaGkkeNdd6VX15XWeRJEmSxsYCgaSpkeQ/Zl1uDDwCuLCqDm4USZIkSRoNexBImhpV9eTZ10keCPx/bdJIkiRJ4+IUA0nT7H+B324dQpIkSRoDdxBImhpJjgNmzkXNAx4KLGwWSJIkSRoRexBImhpJnjvrcgnw3ao6t1UeSZIkaUwsEEiSJEmSJI8YSBq+JJey9GjBMk8BVVV7rONIkiRJ0ui4g0DS4CXZdmXPV9W16yqLJEmSNFbuIJA0eDMFgCTbAz+oql/115sA926ZTZIkSRoLxxxKmiYfB+6YdX17vyZJkiRpDVkgkDRNNqiqW2cu+s83aphHkiRJGg0LBJKmyU+SHDpzkeT3gZ82zCNJkiSNhk0KJU2NJDsCHwLuRzfB4H+A51TVd5oGkyRJkkbAAoGkqZNkc4CqurF1FkmSJGksLBBImhpJ7gY8DdiOWVNYquoNrTJJkiRJY+GYQ0nT5N+B64ELgcWNs0iSJEmj4g4CSVMjyWVV9ZDWOSRJkqQxcoqBpGny1SS7tw4hSZIkjZE7CCRNjSRXAL8FXEN3xCBAVdUeTYNJkiRJI2CBQNLUSLLtXOtVde26ziJJkiSNjU0KJQ1ekq37Txc1DSJJkiSNmDsIJA1ekmuAojtSsLyqqh3WcSRJkiRpdCwQSJIkSZIkpxhIkiRJkiQLBJIkSZIkCQsEkiRJkiQJCwSSJEmSJAkLBJIkSZIkCQsEkiRJkiQJCwSSJEmSJAkLBJIkSZIkCQsEkiRJkiQJCwSSJEmSJAnYoHUASVqVJJcCNddTQFXVHus4kiRJkjQ6qZrrNbckDUeSbVf2fFVdu66ySJIkSWNlgUCSJEmSJHnEQNLwJVnEyo8YLFjHkSRJkqTRcQeBJEmSJElyB4Gk6ZPkXsDGM9dV9b2GcSRJkqRRcMyhpKmR5NAkVwHXAGcD3wU+1zSUJEmSNBIWCCRNkzcC+wH/VVXbA48Fvt42kiRJkjQOFggkTZPbqupnwLwk86rqLGCf1qEkSZKkMbAHgaRp8sskmwNfBj6U5MfATY0zSZIkSaPgFANJUyPJZsAtdLufjgC2BD7U7yqQJEmStAYsEEiaCknmA2dW1UGts0iSJEljZA8CSVOhqm4H7kiyZesskiRJ0hjZg0DSNLkRuDTJGczqPVBVL28XSZIkSRoHCwSSpskn+4ckSZKkCbMHgaSpkmQT4EFVdWXrLJIkSdKY2INA0tRI8mTgYuDz/fVDk5zaNJQkSZI0EhYIJE2T1wGPAH4JUFUXAzu0iyNJkiSNhwUCSdPktqq6frm1O5okkSRJkkbGJoWSpsnlSZ4FzE+yE/By4KuNM0mSJEmj4A4CSdPkZcBuwGLgw8D1wCtaBpIkSZLGwikGkqZGkr2ramHrHJIkSdIYWSCQNDWSnAXcB/g34KNVdVnjSJIkSdJoWCCQNFWS3Ad4BnA4sICuUPCmtqkkSZKk6WeBQNJUSrI78JfA4VW1Ues8kiRJ0rSzSaGkqZHkt5O8LsllwHF0Ewwe0DiWJEmSNAruIJA0NZJ8DfgI8PGquq51HkmSJGlMLBBImhpJNgF27C+/U1W/aplHkiRJGhOPGEgavCQbJHkr8D3gROAk4H+SvDXJhm3TSZIkSeNggUDSNHgbsDWwQ1U9rKr2pttJsBXw/1oGkyRJksbCIwaSBi/JVcDOtdwvrCTzgW9X1U5tkkmSJEnj4Q4CSdOgli8O9Iu3A1Y5JUmSpAmwQCBpGlyR5DnLLyY5Evh2gzySJEnS6HjEQNLgJbk/8EngFuDCfnkfYBPgKVX1/VbZJEmSpLGwQCBpaiQ5GNitv7yiqr7YMo8kSZI0JhYIJEmSJEmSPQgkSZIkSZIFAkmSJEmShAUCSZIkSZKEBQJJkiRJkoQFAkmSJEmSBPz/xlOPvXisOd8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676400"/>
            <a:ext cx="426720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5105400"/>
            <a:ext cx="426720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" y="3048000"/>
            <a:ext cx="4267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25" name="Picture 1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81600" y="5105400"/>
            <a:ext cx="4191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26" name="Picture 1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81600" y="1676400"/>
            <a:ext cx="419100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29" name="Picture 2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181600" y="2743200"/>
            <a:ext cx="4191000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2" name="Picture 1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81600" y="3886200"/>
            <a:ext cx="4191000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" name="矩形 132"/>
          <p:cNvSpPr/>
          <p:nvPr/>
        </p:nvSpPr>
        <p:spPr>
          <a:xfrm>
            <a:off x="609600" y="2438400"/>
            <a:ext cx="4191000" cy="228600"/>
          </a:xfrm>
          <a:prstGeom prst="rect">
            <a:avLst/>
          </a:prstGeom>
          <a:solidFill>
            <a:schemeClr val="accent1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矩形 133"/>
          <p:cNvSpPr/>
          <p:nvPr/>
        </p:nvSpPr>
        <p:spPr>
          <a:xfrm>
            <a:off x="5181600" y="2362200"/>
            <a:ext cx="4191000" cy="228600"/>
          </a:xfrm>
          <a:prstGeom prst="rect">
            <a:avLst/>
          </a:prstGeom>
          <a:solidFill>
            <a:schemeClr val="accent1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矩形 134"/>
          <p:cNvSpPr/>
          <p:nvPr/>
        </p:nvSpPr>
        <p:spPr>
          <a:xfrm>
            <a:off x="609600" y="3886200"/>
            <a:ext cx="4191000" cy="228600"/>
          </a:xfrm>
          <a:prstGeom prst="rect">
            <a:avLst/>
          </a:prstGeom>
          <a:solidFill>
            <a:srgbClr val="00B050">
              <a:alpha val="43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矩形 135"/>
          <p:cNvSpPr/>
          <p:nvPr/>
        </p:nvSpPr>
        <p:spPr>
          <a:xfrm>
            <a:off x="5181600" y="3505200"/>
            <a:ext cx="4191000" cy="228600"/>
          </a:xfrm>
          <a:prstGeom prst="rect">
            <a:avLst/>
          </a:prstGeom>
          <a:solidFill>
            <a:srgbClr val="00B050">
              <a:alpha val="43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矩形 136"/>
          <p:cNvSpPr/>
          <p:nvPr/>
        </p:nvSpPr>
        <p:spPr>
          <a:xfrm>
            <a:off x="5181600" y="4648200"/>
            <a:ext cx="4191000" cy="228600"/>
          </a:xfrm>
          <a:prstGeom prst="rect">
            <a:avLst/>
          </a:prstGeom>
          <a:solidFill>
            <a:schemeClr val="accent1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矩形 137"/>
          <p:cNvSpPr/>
          <p:nvPr/>
        </p:nvSpPr>
        <p:spPr>
          <a:xfrm>
            <a:off x="609600" y="2667000"/>
            <a:ext cx="4191000" cy="228600"/>
          </a:xfrm>
          <a:prstGeom prst="rect">
            <a:avLst/>
          </a:prstGeom>
          <a:solidFill>
            <a:srgbClr val="FB1149">
              <a:alpha val="42745"/>
            </a:srgbClr>
          </a:solidFill>
          <a:ln>
            <a:solidFill>
              <a:srgbClr val="FB11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矩形 138"/>
          <p:cNvSpPr/>
          <p:nvPr/>
        </p:nvSpPr>
        <p:spPr>
          <a:xfrm>
            <a:off x="5181600" y="4876800"/>
            <a:ext cx="4191000" cy="228600"/>
          </a:xfrm>
          <a:prstGeom prst="rect">
            <a:avLst/>
          </a:prstGeom>
          <a:solidFill>
            <a:srgbClr val="FB1149">
              <a:alpha val="42745"/>
            </a:srgbClr>
          </a:solidFill>
          <a:ln>
            <a:solidFill>
              <a:srgbClr val="FB11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矩形 139"/>
          <p:cNvSpPr/>
          <p:nvPr/>
        </p:nvSpPr>
        <p:spPr>
          <a:xfrm>
            <a:off x="5181600" y="5791200"/>
            <a:ext cx="4191000" cy="228600"/>
          </a:xfrm>
          <a:prstGeom prst="rect">
            <a:avLst/>
          </a:prstGeom>
          <a:solidFill>
            <a:srgbClr val="00B050">
              <a:alpha val="43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矩形 140"/>
          <p:cNvSpPr/>
          <p:nvPr/>
        </p:nvSpPr>
        <p:spPr>
          <a:xfrm>
            <a:off x="609600" y="4191000"/>
            <a:ext cx="4191000" cy="228600"/>
          </a:xfrm>
          <a:prstGeom prst="rect">
            <a:avLst/>
          </a:prstGeom>
          <a:solidFill>
            <a:srgbClr val="FFFF00">
              <a:alpha val="43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矩形 141"/>
          <p:cNvSpPr/>
          <p:nvPr/>
        </p:nvSpPr>
        <p:spPr>
          <a:xfrm>
            <a:off x="5181600" y="6019800"/>
            <a:ext cx="4191000" cy="228600"/>
          </a:xfrm>
          <a:prstGeom prst="rect">
            <a:avLst/>
          </a:prstGeom>
          <a:solidFill>
            <a:srgbClr val="FFFF00">
              <a:alpha val="43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矩形 142"/>
          <p:cNvSpPr/>
          <p:nvPr/>
        </p:nvSpPr>
        <p:spPr>
          <a:xfrm>
            <a:off x="5181600" y="6248400"/>
            <a:ext cx="4191000" cy="228600"/>
          </a:xfrm>
          <a:prstGeom prst="rect">
            <a:avLst/>
          </a:prstGeom>
          <a:solidFill>
            <a:srgbClr val="FB1149">
              <a:alpha val="42745"/>
            </a:srgbClr>
          </a:solidFill>
          <a:ln>
            <a:solidFill>
              <a:srgbClr val="FB11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矩形 143"/>
          <p:cNvSpPr/>
          <p:nvPr/>
        </p:nvSpPr>
        <p:spPr>
          <a:xfrm>
            <a:off x="609600" y="4419600"/>
            <a:ext cx="4191000" cy="228600"/>
          </a:xfrm>
          <a:prstGeom prst="rect">
            <a:avLst/>
          </a:prstGeom>
          <a:solidFill>
            <a:schemeClr val="accent4">
              <a:alpha val="43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矩形 144"/>
          <p:cNvSpPr/>
          <p:nvPr/>
        </p:nvSpPr>
        <p:spPr>
          <a:xfrm>
            <a:off x="5181600" y="6477000"/>
            <a:ext cx="4191000" cy="228600"/>
          </a:xfrm>
          <a:prstGeom prst="rect">
            <a:avLst/>
          </a:prstGeom>
          <a:solidFill>
            <a:schemeClr val="accent4">
              <a:alpha val="43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矩形 145"/>
          <p:cNvSpPr/>
          <p:nvPr/>
        </p:nvSpPr>
        <p:spPr>
          <a:xfrm>
            <a:off x="5181600" y="6705600"/>
            <a:ext cx="4191000" cy="228600"/>
          </a:xfrm>
          <a:prstGeom prst="rect">
            <a:avLst/>
          </a:prstGeom>
          <a:solidFill>
            <a:schemeClr val="accent4">
              <a:alpha val="43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矩形 146"/>
          <p:cNvSpPr/>
          <p:nvPr/>
        </p:nvSpPr>
        <p:spPr>
          <a:xfrm>
            <a:off x="609600" y="6096000"/>
            <a:ext cx="4191000" cy="228600"/>
          </a:xfrm>
          <a:prstGeom prst="rect">
            <a:avLst/>
          </a:prstGeom>
          <a:solidFill>
            <a:schemeClr val="tx1">
              <a:alpha val="4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矩形 147"/>
          <p:cNvSpPr/>
          <p:nvPr/>
        </p:nvSpPr>
        <p:spPr>
          <a:xfrm>
            <a:off x="5181600" y="6934200"/>
            <a:ext cx="4191000" cy="228600"/>
          </a:xfrm>
          <a:prstGeom prst="rect">
            <a:avLst/>
          </a:prstGeom>
          <a:solidFill>
            <a:schemeClr val="tx1">
              <a:alpha val="4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72000" y="838200"/>
            <a:ext cx="4610100" cy="5469576"/>
            <a:chOff x="0" y="-1195165"/>
            <a:chExt cx="6146800" cy="5976706"/>
          </a:xfrm>
        </p:grpSpPr>
        <p:sp>
          <p:nvSpPr>
            <p:cNvPr id="3" name="TextBox 3"/>
            <p:cNvSpPr txBox="1"/>
            <p:nvPr/>
          </p:nvSpPr>
          <p:spPr>
            <a:xfrm>
              <a:off x="24755" y="1446436"/>
              <a:ext cx="6089860" cy="33351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en-US" sz="2817" dirty="0" smtClean="0">
                  <a:solidFill>
                    <a:srgbClr val="FFFFFF"/>
                  </a:solidFill>
                  <a:latin typeface="Lato Heavy Bold"/>
                </a:rPr>
                <a:t>There has been a MASSIVE INCREASE of unemployment RATES from the DIFFERENT INDUSTRIES in HKSAR since the coming of these events. </a:t>
              </a:r>
              <a:endParaRPr lang="en-US" sz="2817" dirty="0">
                <a:solidFill>
                  <a:srgbClr val="FFFFFF"/>
                </a:solidFill>
                <a:latin typeface="Lato Heavy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195165"/>
              <a:ext cx="6146800" cy="29067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452"/>
                </a:lnSpc>
              </a:pPr>
              <a:r>
                <a:rPr lang="en-US" sz="7043" dirty="0" smtClean="0">
                  <a:solidFill>
                    <a:srgbClr val="6BDEFF"/>
                  </a:solidFill>
                  <a:latin typeface="Lato Heavy Bold"/>
                </a:rPr>
                <a:t>LAYOFF RATES</a:t>
              </a:r>
              <a:endParaRPr lang="en-US" sz="7043" dirty="0">
                <a:solidFill>
                  <a:srgbClr val="6BDEFF"/>
                </a:solidFill>
                <a:latin typeface="Lato Heavy Bold"/>
              </a:endParaRPr>
            </a:p>
          </p:txBody>
        </p:sp>
      </p:grpSp>
      <p:grpSp>
        <p:nvGrpSpPr>
          <p:cNvPr id="36" name="Group 6"/>
          <p:cNvGrpSpPr/>
          <p:nvPr/>
        </p:nvGrpSpPr>
        <p:grpSpPr>
          <a:xfrm>
            <a:off x="819137" y="1944073"/>
            <a:ext cx="3509068" cy="3733800"/>
            <a:chOff x="0" y="0"/>
            <a:chExt cx="4678757" cy="4978400"/>
          </a:xfrm>
        </p:grpSpPr>
        <p:grpSp>
          <p:nvGrpSpPr>
            <p:cNvPr id="37" name="Group 7"/>
            <p:cNvGrpSpPr>
              <a:grpSpLocks noChangeAspect="1"/>
            </p:cNvGrpSpPr>
            <p:nvPr/>
          </p:nvGrpSpPr>
          <p:grpSpPr>
            <a:xfrm>
              <a:off x="0" y="0"/>
              <a:ext cx="4678757" cy="4978400"/>
              <a:chOff x="0" y="0"/>
              <a:chExt cx="4678757" cy="4978400"/>
            </a:xfrm>
          </p:grpSpPr>
          <p:sp>
            <p:nvSpPr>
              <p:cNvPr id="59" name="Freeform 8"/>
              <p:cNvSpPr/>
              <p:nvPr/>
            </p:nvSpPr>
            <p:spPr>
              <a:xfrm>
                <a:off x="355600" y="4597400"/>
                <a:ext cx="432315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4323157" h="12700">
                    <a:moveTo>
                      <a:pt x="0" y="12700"/>
                    </a:moveTo>
                    <a:lnTo>
                      <a:pt x="0" y="0"/>
                    </a:lnTo>
                    <a:lnTo>
                      <a:pt x="4323157" y="0"/>
                    </a:lnTo>
                    <a:lnTo>
                      <a:pt x="4323157" y="12700"/>
                    </a:lnTo>
                    <a:close/>
                  </a:path>
                </a:pathLst>
              </a:custGeom>
              <a:solidFill>
                <a:srgbClr val="FFFFFF">
                  <a:alpha val="49803"/>
                </a:srgbClr>
              </a:solidFill>
            </p:spPr>
          </p:sp>
          <p:sp>
            <p:nvSpPr>
              <p:cNvPr id="60" name="Freeform 9"/>
              <p:cNvSpPr/>
              <p:nvPr/>
            </p:nvSpPr>
            <p:spPr>
              <a:xfrm>
                <a:off x="355600" y="3721100"/>
                <a:ext cx="432315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4323157" h="12700">
                    <a:moveTo>
                      <a:pt x="0" y="12700"/>
                    </a:moveTo>
                    <a:lnTo>
                      <a:pt x="0" y="0"/>
                    </a:lnTo>
                    <a:lnTo>
                      <a:pt x="4323157" y="0"/>
                    </a:lnTo>
                    <a:lnTo>
                      <a:pt x="4323157" y="12700"/>
                    </a:lnTo>
                    <a:close/>
                  </a:path>
                </a:pathLst>
              </a:custGeom>
              <a:solidFill>
                <a:srgbClr val="FFFFFF">
                  <a:alpha val="49803"/>
                </a:srgbClr>
              </a:solidFill>
            </p:spPr>
          </p:sp>
          <p:sp>
            <p:nvSpPr>
              <p:cNvPr id="61" name="Freeform 10"/>
              <p:cNvSpPr/>
              <p:nvPr/>
            </p:nvSpPr>
            <p:spPr>
              <a:xfrm>
                <a:off x="355600" y="2844800"/>
                <a:ext cx="432315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4323157" h="12700">
                    <a:moveTo>
                      <a:pt x="0" y="12700"/>
                    </a:moveTo>
                    <a:lnTo>
                      <a:pt x="0" y="0"/>
                    </a:lnTo>
                    <a:lnTo>
                      <a:pt x="4323157" y="0"/>
                    </a:lnTo>
                    <a:lnTo>
                      <a:pt x="4323157" y="12700"/>
                    </a:lnTo>
                    <a:close/>
                  </a:path>
                </a:pathLst>
              </a:custGeom>
              <a:solidFill>
                <a:srgbClr val="FFFFFF">
                  <a:alpha val="49803"/>
                </a:srgbClr>
              </a:solidFill>
            </p:spPr>
          </p:sp>
          <p:sp>
            <p:nvSpPr>
              <p:cNvPr id="62" name="Freeform 11"/>
              <p:cNvSpPr/>
              <p:nvPr/>
            </p:nvSpPr>
            <p:spPr>
              <a:xfrm>
                <a:off x="355600" y="1981200"/>
                <a:ext cx="432315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4323157" h="12700">
                    <a:moveTo>
                      <a:pt x="0" y="12700"/>
                    </a:moveTo>
                    <a:lnTo>
                      <a:pt x="0" y="0"/>
                    </a:lnTo>
                    <a:lnTo>
                      <a:pt x="4323157" y="0"/>
                    </a:lnTo>
                    <a:lnTo>
                      <a:pt x="4323157" y="12700"/>
                    </a:lnTo>
                    <a:close/>
                  </a:path>
                </a:pathLst>
              </a:custGeom>
              <a:solidFill>
                <a:srgbClr val="FFFFFF">
                  <a:alpha val="49803"/>
                </a:srgbClr>
              </a:solidFill>
            </p:spPr>
          </p:sp>
          <p:sp>
            <p:nvSpPr>
              <p:cNvPr id="63" name="Freeform 12"/>
              <p:cNvSpPr/>
              <p:nvPr/>
            </p:nvSpPr>
            <p:spPr>
              <a:xfrm>
                <a:off x="355600" y="1104900"/>
                <a:ext cx="432315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4323157" h="12700">
                    <a:moveTo>
                      <a:pt x="0" y="12700"/>
                    </a:moveTo>
                    <a:lnTo>
                      <a:pt x="0" y="0"/>
                    </a:lnTo>
                    <a:lnTo>
                      <a:pt x="4323157" y="0"/>
                    </a:lnTo>
                    <a:lnTo>
                      <a:pt x="4323157" y="12700"/>
                    </a:lnTo>
                    <a:close/>
                  </a:path>
                </a:pathLst>
              </a:custGeom>
              <a:solidFill>
                <a:srgbClr val="FFFFFF">
                  <a:alpha val="49803"/>
                </a:srgbClr>
              </a:solidFill>
            </p:spPr>
          </p:sp>
          <p:sp>
            <p:nvSpPr>
              <p:cNvPr id="64" name="Freeform 13"/>
              <p:cNvSpPr/>
              <p:nvPr/>
            </p:nvSpPr>
            <p:spPr>
              <a:xfrm>
                <a:off x="355600" y="228600"/>
                <a:ext cx="432315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4323157" h="12700">
                    <a:moveTo>
                      <a:pt x="0" y="12700"/>
                    </a:moveTo>
                    <a:lnTo>
                      <a:pt x="0" y="0"/>
                    </a:lnTo>
                    <a:lnTo>
                      <a:pt x="4323157" y="0"/>
                    </a:lnTo>
                    <a:lnTo>
                      <a:pt x="4323157" y="12700"/>
                    </a:lnTo>
                    <a:close/>
                  </a:path>
                </a:pathLst>
              </a:custGeom>
              <a:solidFill>
                <a:srgbClr val="FFFFFF">
                  <a:alpha val="49803"/>
                </a:srgbClr>
              </a:solidFill>
            </p:spPr>
          </p:sp>
        </p:grpSp>
        <p:grpSp>
          <p:nvGrpSpPr>
            <p:cNvPr id="38" name="Group 14"/>
            <p:cNvGrpSpPr>
              <a:grpSpLocks noChangeAspect="1"/>
            </p:cNvGrpSpPr>
            <p:nvPr/>
          </p:nvGrpSpPr>
          <p:grpSpPr>
            <a:xfrm>
              <a:off x="0" y="0"/>
              <a:ext cx="4678757" cy="4978400"/>
              <a:chOff x="0" y="0"/>
              <a:chExt cx="4678757" cy="4978400"/>
            </a:xfrm>
          </p:grpSpPr>
          <p:sp>
            <p:nvSpPr>
              <p:cNvPr id="50" name="Freeform 15"/>
              <p:cNvSpPr/>
              <p:nvPr/>
            </p:nvSpPr>
            <p:spPr>
              <a:xfrm>
                <a:off x="768670" y="2663914"/>
                <a:ext cx="903123" cy="1085673"/>
              </a:xfrm>
              <a:custGeom>
                <a:avLst/>
                <a:gdLst/>
                <a:ahLst/>
                <a:cxnLst/>
                <a:rect l="l" t="t" r="r" b="b"/>
                <a:pathLst>
                  <a:path w="903123" h="1085673">
                    <a:moveTo>
                      <a:pt x="0" y="1054099"/>
                    </a:moveTo>
                    <a:lnTo>
                      <a:pt x="864631" y="0"/>
                    </a:lnTo>
                    <a:lnTo>
                      <a:pt x="903123" y="31572"/>
                    </a:lnTo>
                    <a:lnTo>
                      <a:pt x="38491" y="1085673"/>
                    </a:lnTo>
                    <a:close/>
                  </a:path>
                </a:pathLst>
              </a:custGeom>
              <a:solidFill>
                <a:srgbClr val="72DEFA"/>
              </a:solidFill>
            </p:spPr>
          </p:sp>
          <p:sp>
            <p:nvSpPr>
              <p:cNvPr id="51" name="Freeform 16"/>
              <p:cNvSpPr/>
              <p:nvPr/>
            </p:nvSpPr>
            <p:spPr>
              <a:xfrm>
                <a:off x="1650001" y="2566039"/>
                <a:ext cx="869723" cy="138423"/>
              </a:xfrm>
              <a:custGeom>
                <a:avLst/>
                <a:gdLst/>
                <a:ahLst/>
                <a:cxnLst/>
                <a:rect l="l" t="t" r="r" b="b"/>
                <a:pathLst>
                  <a:path w="869723" h="138423">
                    <a:moveTo>
                      <a:pt x="0" y="88900"/>
                    </a:moveTo>
                    <a:lnTo>
                      <a:pt x="864632" y="0"/>
                    </a:lnTo>
                    <a:lnTo>
                      <a:pt x="869724" y="49522"/>
                    </a:lnTo>
                    <a:lnTo>
                      <a:pt x="5092" y="138422"/>
                    </a:lnTo>
                    <a:close/>
                  </a:path>
                </a:pathLst>
              </a:custGeom>
              <a:solidFill>
                <a:srgbClr val="69C8FC"/>
              </a:solidFill>
            </p:spPr>
          </p:sp>
          <p:sp>
            <p:nvSpPr>
              <p:cNvPr id="52" name="Freeform 17"/>
              <p:cNvSpPr/>
              <p:nvPr/>
            </p:nvSpPr>
            <p:spPr>
              <a:xfrm>
                <a:off x="2495664" y="1092381"/>
                <a:ext cx="907661" cy="1510938"/>
              </a:xfrm>
              <a:custGeom>
                <a:avLst/>
                <a:gdLst/>
                <a:ahLst/>
                <a:cxnLst/>
                <a:rect l="l" t="t" r="r" b="b"/>
                <a:pathLst>
                  <a:path w="907661" h="1510938">
                    <a:moveTo>
                      <a:pt x="0" y="1485900"/>
                    </a:moveTo>
                    <a:lnTo>
                      <a:pt x="864632" y="0"/>
                    </a:lnTo>
                    <a:lnTo>
                      <a:pt x="907661" y="25038"/>
                    </a:lnTo>
                    <a:lnTo>
                      <a:pt x="43029" y="1510938"/>
                    </a:lnTo>
                    <a:close/>
                  </a:path>
                </a:pathLst>
              </a:custGeom>
              <a:solidFill>
                <a:srgbClr val="82ACFF"/>
              </a:solidFill>
            </p:spPr>
          </p:sp>
          <p:sp>
            <p:nvSpPr>
              <p:cNvPr id="53" name="Freeform 18"/>
              <p:cNvSpPr/>
              <p:nvPr/>
            </p:nvSpPr>
            <p:spPr>
              <a:xfrm>
                <a:off x="3370689" y="650831"/>
                <a:ext cx="886874" cy="476339"/>
              </a:xfrm>
              <a:custGeom>
                <a:avLst/>
                <a:gdLst/>
                <a:ahLst/>
                <a:cxnLst/>
                <a:rect l="l" t="t" r="r" b="b"/>
                <a:pathLst>
                  <a:path w="886874" h="476339">
                    <a:moveTo>
                      <a:pt x="0" y="431800"/>
                    </a:moveTo>
                    <a:lnTo>
                      <a:pt x="864631" y="0"/>
                    </a:lnTo>
                    <a:lnTo>
                      <a:pt x="886874" y="44538"/>
                    </a:lnTo>
                    <a:lnTo>
                      <a:pt x="22243" y="476338"/>
                    </a:lnTo>
                    <a:close/>
                  </a:path>
                </a:pathLst>
              </a:custGeom>
              <a:solidFill>
                <a:srgbClr val="A489FE"/>
              </a:solidFill>
            </p:spPr>
          </p:sp>
          <p:sp>
            <p:nvSpPr>
              <p:cNvPr id="54" name="Freeform 19"/>
              <p:cNvSpPr/>
              <p:nvPr/>
            </p:nvSpPr>
            <p:spPr>
              <a:xfrm>
                <a:off x="713120" y="3655436"/>
                <a:ext cx="149591" cy="156728"/>
              </a:xfrm>
              <a:custGeom>
                <a:avLst/>
                <a:gdLst/>
                <a:ahLst/>
                <a:cxnLst/>
                <a:rect l="l" t="t" r="r" b="b"/>
                <a:pathLst>
                  <a:path w="149591" h="156728">
                    <a:moveTo>
                      <a:pt x="120" y="78364"/>
                    </a:moveTo>
                    <a:cubicBezTo>
                      <a:pt x="0" y="105123"/>
                      <a:pt x="14207" y="129900"/>
                      <a:pt x="37361" y="143314"/>
                    </a:cubicBezTo>
                    <a:cubicBezTo>
                      <a:pt x="60515" y="156728"/>
                      <a:pt x="89076" y="156728"/>
                      <a:pt x="112230" y="143314"/>
                    </a:cubicBezTo>
                    <a:cubicBezTo>
                      <a:pt x="135385" y="129900"/>
                      <a:pt x="149591" y="105123"/>
                      <a:pt x="149472" y="78364"/>
                    </a:cubicBezTo>
                    <a:cubicBezTo>
                      <a:pt x="149591" y="51605"/>
                      <a:pt x="135385" y="26828"/>
                      <a:pt x="112230" y="13414"/>
                    </a:cubicBezTo>
                    <a:cubicBezTo>
                      <a:pt x="89076" y="0"/>
                      <a:pt x="60515" y="0"/>
                      <a:pt x="37361" y="13414"/>
                    </a:cubicBezTo>
                    <a:cubicBezTo>
                      <a:pt x="14207" y="26828"/>
                      <a:pt x="0" y="51605"/>
                      <a:pt x="120" y="78364"/>
                    </a:cubicBezTo>
                    <a:close/>
                  </a:path>
                </a:pathLst>
              </a:custGeom>
              <a:solidFill>
                <a:srgbClr val="72DEFA"/>
              </a:solidFill>
            </p:spPr>
          </p:sp>
          <p:sp>
            <p:nvSpPr>
              <p:cNvPr id="55" name="Freeform 20"/>
              <p:cNvSpPr/>
              <p:nvPr/>
            </p:nvSpPr>
            <p:spPr>
              <a:xfrm>
                <a:off x="1577752" y="2601336"/>
                <a:ext cx="149591" cy="156728"/>
              </a:xfrm>
              <a:custGeom>
                <a:avLst/>
                <a:gdLst/>
                <a:ahLst/>
                <a:cxnLst/>
                <a:rect l="l" t="t" r="r" b="b"/>
                <a:pathLst>
                  <a:path w="149591" h="156728">
                    <a:moveTo>
                      <a:pt x="119" y="78364"/>
                    </a:moveTo>
                    <a:cubicBezTo>
                      <a:pt x="0" y="105123"/>
                      <a:pt x="14206" y="129900"/>
                      <a:pt x="37360" y="143314"/>
                    </a:cubicBezTo>
                    <a:cubicBezTo>
                      <a:pt x="60514" y="156728"/>
                      <a:pt x="89076" y="156728"/>
                      <a:pt x="112230" y="143314"/>
                    </a:cubicBezTo>
                    <a:cubicBezTo>
                      <a:pt x="135384" y="129900"/>
                      <a:pt x="149591" y="105123"/>
                      <a:pt x="149471" y="78364"/>
                    </a:cubicBezTo>
                    <a:cubicBezTo>
                      <a:pt x="149591" y="51605"/>
                      <a:pt x="135384" y="26828"/>
                      <a:pt x="112230" y="13414"/>
                    </a:cubicBezTo>
                    <a:cubicBezTo>
                      <a:pt x="89076" y="0"/>
                      <a:pt x="60514" y="0"/>
                      <a:pt x="37360" y="13414"/>
                    </a:cubicBezTo>
                    <a:cubicBezTo>
                      <a:pt x="14206" y="26828"/>
                      <a:pt x="0" y="51605"/>
                      <a:pt x="119" y="78364"/>
                    </a:cubicBezTo>
                    <a:close/>
                  </a:path>
                </a:pathLst>
              </a:custGeom>
              <a:solidFill>
                <a:srgbClr val="72DEFA"/>
              </a:solidFill>
            </p:spPr>
          </p:sp>
          <p:sp>
            <p:nvSpPr>
              <p:cNvPr id="56" name="Freeform 21"/>
              <p:cNvSpPr/>
              <p:nvPr/>
            </p:nvSpPr>
            <p:spPr>
              <a:xfrm>
                <a:off x="2442383" y="2512436"/>
                <a:ext cx="149591" cy="156728"/>
              </a:xfrm>
              <a:custGeom>
                <a:avLst/>
                <a:gdLst/>
                <a:ahLst/>
                <a:cxnLst/>
                <a:rect l="l" t="t" r="r" b="b"/>
                <a:pathLst>
                  <a:path w="149591" h="156728">
                    <a:moveTo>
                      <a:pt x="120" y="78364"/>
                    </a:moveTo>
                    <a:cubicBezTo>
                      <a:pt x="0" y="105123"/>
                      <a:pt x="14207" y="129900"/>
                      <a:pt x="37361" y="143314"/>
                    </a:cubicBezTo>
                    <a:cubicBezTo>
                      <a:pt x="60515" y="156728"/>
                      <a:pt x="89076" y="156728"/>
                      <a:pt x="112230" y="143314"/>
                    </a:cubicBezTo>
                    <a:cubicBezTo>
                      <a:pt x="135384" y="129900"/>
                      <a:pt x="149591" y="105123"/>
                      <a:pt x="149472" y="78364"/>
                    </a:cubicBezTo>
                    <a:cubicBezTo>
                      <a:pt x="149591" y="51605"/>
                      <a:pt x="135384" y="26828"/>
                      <a:pt x="112230" y="13414"/>
                    </a:cubicBezTo>
                    <a:cubicBezTo>
                      <a:pt x="89076" y="0"/>
                      <a:pt x="60515" y="0"/>
                      <a:pt x="37361" y="13414"/>
                    </a:cubicBezTo>
                    <a:cubicBezTo>
                      <a:pt x="14207" y="26828"/>
                      <a:pt x="0" y="51605"/>
                      <a:pt x="120" y="78364"/>
                    </a:cubicBezTo>
                    <a:close/>
                  </a:path>
                </a:pathLst>
              </a:custGeom>
              <a:solidFill>
                <a:srgbClr val="69C8FC"/>
              </a:solidFill>
            </p:spPr>
          </p:sp>
          <p:sp>
            <p:nvSpPr>
              <p:cNvPr id="57" name="Freeform 22"/>
              <p:cNvSpPr/>
              <p:nvPr/>
            </p:nvSpPr>
            <p:spPr>
              <a:xfrm>
                <a:off x="3307014" y="1026536"/>
                <a:ext cx="149592" cy="156729"/>
              </a:xfrm>
              <a:custGeom>
                <a:avLst/>
                <a:gdLst/>
                <a:ahLst/>
                <a:cxnLst/>
                <a:rect l="l" t="t" r="r" b="b"/>
                <a:pathLst>
                  <a:path w="149592" h="156729">
                    <a:moveTo>
                      <a:pt x="120" y="78364"/>
                    </a:moveTo>
                    <a:cubicBezTo>
                      <a:pt x="0" y="105123"/>
                      <a:pt x="14207" y="129900"/>
                      <a:pt x="37361" y="143314"/>
                    </a:cubicBezTo>
                    <a:cubicBezTo>
                      <a:pt x="60515" y="156728"/>
                      <a:pt x="89077" y="156728"/>
                      <a:pt x="112231" y="143314"/>
                    </a:cubicBezTo>
                    <a:cubicBezTo>
                      <a:pt x="135385" y="129900"/>
                      <a:pt x="149592" y="105123"/>
                      <a:pt x="149472" y="78364"/>
                    </a:cubicBezTo>
                    <a:cubicBezTo>
                      <a:pt x="149592" y="51605"/>
                      <a:pt x="135385" y="26828"/>
                      <a:pt x="112231" y="13414"/>
                    </a:cubicBezTo>
                    <a:cubicBezTo>
                      <a:pt x="89077" y="0"/>
                      <a:pt x="60515" y="0"/>
                      <a:pt x="37361" y="13414"/>
                    </a:cubicBezTo>
                    <a:cubicBezTo>
                      <a:pt x="14207" y="26828"/>
                      <a:pt x="0" y="51605"/>
                      <a:pt x="120" y="78364"/>
                    </a:cubicBezTo>
                    <a:close/>
                  </a:path>
                </a:pathLst>
              </a:custGeom>
              <a:solidFill>
                <a:srgbClr val="82ACFF"/>
              </a:solidFill>
            </p:spPr>
          </p:sp>
          <p:sp>
            <p:nvSpPr>
              <p:cNvPr id="58" name="Freeform 23"/>
              <p:cNvSpPr/>
              <p:nvPr/>
            </p:nvSpPr>
            <p:spPr>
              <a:xfrm>
                <a:off x="4171646" y="594736"/>
                <a:ext cx="149592" cy="156729"/>
              </a:xfrm>
              <a:custGeom>
                <a:avLst/>
                <a:gdLst/>
                <a:ahLst/>
                <a:cxnLst/>
                <a:rect l="l" t="t" r="r" b="b"/>
                <a:pathLst>
                  <a:path w="149592" h="156729">
                    <a:moveTo>
                      <a:pt x="120" y="78364"/>
                    </a:moveTo>
                    <a:cubicBezTo>
                      <a:pt x="0" y="105123"/>
                      <a:pt x="14207" y="129900"/>
                      <a:pt x="37361" y="143314"/>
                    </a:cubicBezTo>
                    <a:cubicBezTo>
                      <a:pt x="60515" y="156728"/>
                      <a:pt x="89076" y="156728"/>
                      <a:pt x="112231" y="143314"/>
                    </a:cubicBezTo>
                    <a:cubicBezTo>
                      <a:pt x="135385" y="129900"/>
                      <a:pt x="149591" y="105123"/>
                      <a:pt x="149472" y="78364"/>
                    </a:cubicBezTo>
                    <a:cubicBezTo>
                      <a:pt x="149591" y="51605"/>
                      <a:pt x="135385" y="26828"/>
                      <a:pt x="112231" y="13414"/>
                    </a:cubicBezTo>
                    <a:cubicBezTo>
                      <a:pt x="89076" y="0"/>
                      <a:pt x="60515" y="0"/>
                      <a:pt x="37361" y="13414"/>
                    </a:cubicBezTo>
                    <a:cubicBezTo>
                      <a:pt x="14207" y="26828"/>
                      <a:pt x="0" y="51605"/>
                      <a:pt x="120" y="78364"/>
                    </a:cubicBezTo>
                    <a:close/>
                  </a:path>
                </a:pathLst>
              </a:custGeom>
              <a:solidFill>
                <a:srgbClr val="A489FE"/>
              </a:solidFill>
            </p:spPr>
          </p:sp>
        </p:grpSp>
        <p:sp>
          <p:nvSpPr>
            <p:cNvPr id="39" name="TextBox 24"/>
            <p:cNvSpPr txBox="1"/>
            <p:nvPr/>
          </p:nvSpPr>
          <p:spPr>
            <a:xfrm>
              <a:off x="0" y="3595264"/>
              <a:ext cx="228600" cy="2357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08"/>
                </a:lnSpc>
              </a:pPr>
              <a:r>
                <a:rPr lang="en-US" sz="1006">
                  <a:solidFill>
                    <a:srgbClr val="FFFFFF"/>
                  </a:solidFill>
                  <a:latin typeface="Arimo"/>
                </a:rPr>
                <a:t>10</a:t>
              </a:r>
            </a:p>
          </p:txBody>
        </p:sp>
        <p:sp>
          <p:nvSpPr>
            <p:cNvPr id="40" name="TextBox 25"/>
            <p:cNvSpPr txBox="1"/>
            <p:nvPr/>
          </p:nvSpPr>
          <p:spPr>
            <a:xfrm>
              <a:off x="0" y="2718964"/>
              <a:ext cx="228600" cy="2357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08"/>
                </a:lnSpc>
              </a:pPr>
              <a:r>
                <a:rPr lang="en-US" sz="1006">
                  <a:solidFill>
                    <a:srgbClr val="FFFFFF"/>
                  </a:solidFill>
                  <a:latin typeface="Arimo"/>
                </a:rPr>
                <a:t>20</a:t>
              </a:r>
            </a:p>
          </p:txBody>
        </p:sp>
        <p:sp>
          <p:nvSpPr>
            <p:cNvPr id="41" name="TextBox 26"/>
            <p:cNvSpPr txBox="1"/>
            <p:nvPr/>
          </p:nvSpPr>
          <p:spPr>
            <a:xfrm>
              <a:off x="0" y="1842664"/>
              <a:ext cx="228600" cy="2357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08"/>
                </a:lnSpc>
              </a:pPr>
              <a:r>
                <a:rPr lang="en-US" sz="1006">
                  <a:solidFill>
                    <a:srgbClr val="FFFFFF"/>
                  </a:solidFill>
                  <a:latin typeface="Arimo"/>
                </a:rPr>
                <a:t>30</a:t>
              </a:r>
            </a:p>
          </p:txBody>
        </p:sp>
        <p:sp>
          <p:nvSpPr>
            <p:cNvPr id="42" name="TextBox 27"/>
            <p:cNvSpPr txBox="1"/>
            <p:nvPr/>
          </p:nvSpPr>
          <p:spPr>
            <a:xfrm>
              <a:off x="0" y="966364"/>
              <a:ext cx="228600" cy="2357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08"/>
                </a:lnSpc>
              </a:pPr>
              <a:r>
                <a:rPr lang="en-US" sz="1006">
                  <a:solidFill>
                    <a:srgbClr val="FFFFFF"/>
                  </a:solidFill>
                  <a:latin typeface="Arimo"/>
                </a:rPr>
                <a:t>40</a:t>
              </a:r>
            </a:p>
          </p:txBody>
        </p:sp>
        <p:sp>
          <p:nvSpPr>
            <p:cNvPr id="43" name="TextBox 28"/>
            <p:cNvSpPr txBox="1"/>
            <p:nvPr/>
          </p:nvSpPr>
          <p:spPr>
            <a:xfrm>
              <a:off x="0" y="90064"/>
              <a:ext cx="228600" cy="2357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08"/>
                </a:lnSpc>
              </a:pPr>
              <a:r>
                <a:rPr lang="en-US" sz="1006">
                  <a:solidFill>
                    <a:srgbClr val="FFFFFF"/>
                  </a:solidFill>
                  <a:latin typeface="Arimo"/>
                </a:rPr>
                <a:t>50</a:t>
              </a:r>
            </a:p>
          </p:txBody>
        </p:sp>
        <p:sp>
          <p:nvSpPr>
            <p:cNvPr id="44" name="TextBox 29"/>
            <p:cNvSpPr txBox="1"/>
            <p:nvPr/>
          </p:nvSpPr>
          <p:spPr>
            <a:xfrm>
              <a:off x="355600" y="4615497"/>
              <a:ext cx="864631" cy="218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8"/>
                </a:lnSpc>
              </a:pPr>
              <a:r>
                <a:rPr lang="en-US" sz="1006" dirty="0" smtClean="0">
                  <a:solidFill>
                    <a:srgbClr val="FFFFFF"/>
                  </a:solidFill>
                  <a:latin typeface="Arimo"/>
                </a:rPr>
                <a:t>2016</a:t>
              </a:r>
              <a:endParaRPr lang="en-US" sz="1006" dirty="0">
                <a:solidFill>
                  <a:srgbClr val="FFFFFF"/>
                </a:solidFill>
                <a:latin typeface="Arimo"/>
              </a:endParaRPr>
            </a:p>
          </p:txBody>
        </p:sp>
        <p:sp>
          <p:nvSpPr>
            <p:cNvPr id="45" name="TextBox 30"/>
            <p:cNvSpPr txBox="1"/>
            <p:nvPr/>
          </p:nvSpPr>
          <p:spPr>
            <a:xfrm>
              <a:off x="1220232" y="4615497"/>
              <a:ext cx="864631" cy="218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8"/>
                </a:lnSpc>
              </a:pPr>
              <a:r>
                <a:rPr lang="en-US" sz="1006" dirty="0" smtClean="0">
                  <a:solidFill>
                    <a:srgbClr val="FFFFFF"/>
                  </a:solidFill>
                  <a:latin typeface="Arimo"/>
                </a:rPr>
                <a:t> 2017</a:t>
              </a:r>
              <a:endParaRPr lang="en-US" sz="1006" dirty="0">
                <a:solidFill>
                  <a:srgbClr val="FFFFFF"/>
                </a:solidFill>
                <a:latin typeface="Arimo"/>
              </a:endParaRPr>
            </a:p>
          </p:txBody>
        </p:sp>
        <p:sp>
          <p:nvSpPr>
            <p:cNvPr id="46" name="TextBox 31"/>
            <p:cNvSpPr txBox="1"/>
            <p:nvPr/>
          </p:nvSpPr>
          <p:spPr>
            <a:xfrm>
              <a:off x="2084863" y="4615497"/>
              <a:ext cx="864631" cy="218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8"/>
                </a:lnSpc>
              </a:pPr>
              <a:r>
                <a:rPr lang="en-US" sz="1006" dirty="0" smtClean="0">
                  <a:solidFill>
                    <a:srgbClr val="FFFFFF"/>
                  </a:solidFill>
                  <a:latin typeface="Arimo"/>
                </a:rPr>
                <a:t>2018</a:t>
              </a:r>
              <a:endParaRPr lang="en-US" sz="1006" dirty="0">
                <a:solidFill>
                  <a:srgbClr val="FFFFFF"/>
                </a:solidFill>
                <a:latin typeface="Arimo"/>
              </a:endParaRPr>
            </a:p>
          </p:txBody>
        </p:sp>
        <p:sp>
          <p:nvSpPr>
            <p:cNvPr id="47" name="TextBox 32"/>
            <p:cNvSpPr txBox="1"/>
            <p:nvPr/>
          </p:nvSpPr>
          <p:spPr>
            <a:xfrm>
              <a:off x="2949494" y="4615497"/>
              <a:ext cx="864631" cy="218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8"/>
                </a:lnSpc>
              </a:pPr>
              <a:r>
                <a:rPr lang="en-US" sz="1006" dirty="0" smtClean="0">
                  <a:solidFill>
                    <a:srgbClr val="FFFFFF"/>
                  </a:solidFill>
                  <a:latin typeface="Arimo"/>
                </a:rPr>
                <a:t>2019</a:t>
              </a:r>
              <a:endParaRPr lang="en-US" sz="1006" dirty="0">
                <a:solidFill>
                  <a:srgbClr val="FFFFFF"/>
                </a:solidFill>
                <a:latin typeface="Arimo"/>
              </a:endParaRPr>
            </a:p>
          </p:txBody>
        </p:sp>
        <p:sp>
          <p:nvSpPr>
            <p:cNvPr id="48" name="TextBox 33"/>
            <p:cNvSpPr txBox="1"/>
            <p:nvPr/>
          </p:nvSpPr>
          <p:spPr>
            <a:xfrm>
              <a:off x="3814126" y="4615497"/>
              <a:ext cx="864631" cy="218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8"/>
                </a:lnSpc>
              </a:pPr>
              <a:r>
                <a:rPr lang="en-US" sz="1006" dirty="0" smtClean="0">
                  <a:solidFill>
                    <a:srgbClr val="FFFFFF"/>
                  </a:solidFill>
                  <a:latin typeface="Arimo"/>
                </a:rPr>
                <a:t>2020</a:t>
              </a:r>
              <a:endParaRPr lang="en-US" sz="1006" dirty="0">
                <a:solidFill>
                  <a:srgbClr val="FFFFFF"/>
                </a:solidFill>
                <a:latin typeface="Arimo"/>
              </a:endParaRPr>
            </a:p>
          </p:txBody>
        </p:sp>
        <p:sp>
          <p:nvSpPr>
            <p:cNvPr id="49" name="TextBox 34"/>
            <p:cNvSpPr txBox="1"/>
            <p:nvPr/>
          </p:nvSpPr>
          <p:spPr>
            <a:xfrm>
              <a:off x="0" y="4471564"/>
              <a:ext cx="228600" cy="2357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08"/>
                </a:lnSpc>
              </a:pPr>
              <a:r>
                <a:rPr lang="en-US" sz="1006">
                  <a:solidFill>
                    <a:srgbClr val="FFFFFF"/>
                  </a:solidFill>
                  <a:latin typeface="Arimo"/>
                </a:rPr>
                <a:t>0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180975" y="228601"/>
            <a:ext cx="9572625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Lato Heavy Bold"/>
              </a:rPr>
              <a:t>GROUP </a:t>
            </a:r>
            <a:r>
              <a:rPr lang="en-US" sz="4800" dirty="0" err="1" smtClean="0">
                <a:solidFill>
                  <a:schemeClr val="bg1"/>
                </a:solidFill>
                <a:latin typeface="Lato Heavy Bold"/>
              </a:rPr>
              <a:t>vs</a:t>
            </a:r>
            <a:r>
              <a:rPr lang="en-US" sz="4800" dirty="0" smtClean="0">
                <a:solidFill>
                  <a:schemeClr val="bg1"/>
                </a:solidFill>
                <a:latin typeface="Lato Heavy Bold"/>
              </a:rPr>
              <a:t> SPECIFIC INDUSTRIES: 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Lato Heavy Bold"/>
              </a:rPr>
              <a:t>Clustering the </a:t>
            </a:r>
            <a:r>
              <a:rPr lang="en-US" sz="2400" u="sng" dirty="0" smtClean="0">
                <a:solidFill>
                  <a:schemeClr val="bg1"/>
                </a:solidFill>
                <a:latin typeface="Lato Heavy Bold"/>
              </a:rPr>
              <a:t>specific industries </a:t>
            </a:r>
            <a:r>
              <a:rPr lang="en-US" sz="2400" dirty="0" smtClean="0">
                <a:solidFill>
                  <a:schemeClr val="bg1"/>
                </a:solidFill>
                <a:latin typeface="Lato Heavy Bold"/>
              </a:rPr>
              <a:t>using K-Means where k = </a:t>
            </a:r>
            <a:r>
              <a:rPr lang="en-US" sz="2400" dirty="0" smtClean="0">
                <a:solidFill>
                  <a:schemeClr val="bg1"/>
                </a:solidFill>
                <a:latin typeface="Lato Heavy Bold"/>
              </a:rPr>
              <a:t>7</a:t>
            </a:r>
            <a:endParaRPr lang="en-US" sz="2400" dirty="0" smtClean="0">
              <a:solidFill>
                <a:schemeClr val="bg1"/>
              </a:solidFill>
              <a:latin typeface="Lato Heavy Bold"/>
            </a:endParaRPr>
          </a:p>
          <a:p>
            <a:endParaRPr lang="en-US" sz="2800" dirty="0">
              <a:solidFill>
                <a:schemeClr val="bg1"/>
              </a:solidFill>
              <a:latin typeface="Lato Heavy Bold"/>
            </a:endParaRPr>
          </a:p>
        </p:txBody>
      </p:sp>
      <p:sp>
        <p:nvSpPr>
          <p:cNvPr id="6146" name="AutoShape 2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8" name="AutoShape 4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50" name="AutoShape 6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2819400"/>
            <a:ext cx="9105900" cy="58769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52" name="AutoShape 8" descr="data:image/png;base64,iVBORw0KGgoAAAANSUhEUgAABBAAAAKfCAYAAADXUzvHAAAAOXRFWHRTb2Z0d2FyZQBNYXRwbG90bGliIHZlcnNpb24zLjMuMiwgaHR0cHM6Ly9tYXRwbG90bGliLm9yZy8vihELAAAACXBIWXMAAAsTAAALEwEAmpwYAAD9j0lEQVR4nOzdeVwW5f7/8feI+4aWWpYl6k8F5YYbBNzCPTUxNZejpiWalqbZcnJrg1N2Th09LZZlq6iZWlZm2WLuWnYUDFdcMnE/uSVKbiDX7w9zvqLAIIvc4Ov5ePSI+75nrvnMNTM33m/mum7LGCMAAAAAAICsFCvoAgAAAAAAgOcjQAAAAAAAAI4IEAAAAAAAgCMCBAAAAAAA4IgAAQAAAAAAOCp+LTdWpUoV4+Pjcy03CQAAAAAAHMTFxR0xxlTNaplrGiD4+PgoNjb2Wm4SAAAAAAA4sCxrt9MyDGEAAAAAAACOCBAAAAAAAIAjAgQAAAAAAODoms6BAADZlZKSon379unMmTMFXQoAAIVS6dKlVaNGDZUoUaKgSwFQRBAgAPBI+/btU4UKFeTj4yPLsgq6HAAAChVjjI4ePap9+/apVq1aBV0OgCKCIQwAPNKZM2d04403Eh4AAJADlmXpxhtv5E4+AHmKAAGAxyI8AAAg5/g9CiCvESAAAAAAAABHzIEAoFDwGbsgT9tLfCnCcRnLstSvXz999NFHkqTU1FRVr15djRs31tdff52n9Rw+fFidO3fWuXPnNGnSJIWHh2d73fj4eB04cECdOnW66u126tRJH3/8sSpVqnTV6wIAAOD6wh0IAJCJcuXKadOmTTp9+rQk6YcfftCtt96aL9tavHixXC6Xfvnll6sKD6QLAcI333xzVesYY5SWlqZvvvmG8AAAAADZQoAAAFno1KmTFiy4cPfDrFmz1LdvX/u1NWvWqGnTpgoKClKzZs20bds2SVJMTIy6d++ujh07qm7duho9erS9Tvny5e2f586dq8jISMXHx2v06NH68ssv5Xa7dfr0aQ0bNkwhISFq2LChoqKi7HXWrl2rZs2aKTAwUGFhYUpKStJzzz2nOXPmyO12a86cOYqOjtbEiRPtdfz9/ZWYmKjExETVr19f999/v/z9/bV37175+PjoyJEjSkxMlJ+fn4YMGaKGDRuqffv2dnCydu1aBQQEyO12a9SoUfL398+fzgYAAIBHI0AAgCz06dNHs2fP1pkzZ7RhwwY1btzYfs3X11crV67UL7/8oueff15PPfWU/Vp8fLzmzJmjjRs3as6cOdq7d2+m23C73Xr++efVu3dvxcfHq0yZMnrxxRcVGxurDRs2aPny5dqwYYPOnTun3r176/XXX9f69eu1aNEilStXLt26vXv3znJ/duzYoYcfflibN29WzZo1r3ht+PDh2rx5sypVqqTPPvtMkjRw4EC98847io+Pl5eXV066EQAAAEUAcyAAQBYCAgKUmJioWbNmXTHHQFJSkgYMGKAdO3bIsiylpKTYr7Vt21be3t6SpAYNGmj37t267bbbsr3dTz75RO+++65SU1N18OBBbdmyRZZlqXr16goNDZUkVaxY8ar3p2bNmmrSpEmGr9WqVUtut1uS1KhRIyUmJur48eM6efKkmjZtKkm6995783z+BwAAABQO3IEAAA66dOmiJ598Mt3wBUl69tln1bp1a23atElfffVVuu/aLlWqlP2zl5eXUlNTJaX/Sq3Mvpt7165dmjhxohYvXqwNGzYoIiLiqr7Hu3jx4kpLS8twO+XKlct0vcxqBgAAACQCBABwNGjQIEVFRcnlcqV7PikpyZ5UMSYmJltt3XTTTUpISFBaWpq++OKLDJc5ceKEypUrJ29vb/3+++/69ttvJUn169fXwYMHtXbtWknSyZMnlZqaqgoVKujkyZP2+j4+Plq3bp0kad26ddq1a9dV7e+lKlWqpAoVKui///2vJGn27Nk5bgsAAACFG0MYABQK2fnaxfxSo0YNjRw58ornR48erQEDBmj8+PGKiMhefS+99JI6d+6sqlWrKiQkRMnJyVcsExgYqKCgIPn6+uq2225T8+bNJUklS5bUnDlz9Mgjj+j06dMqU6aMFi1apNatW+ull16S2+3WuHHj1KNHD02fPl0NGzZU48aNVa9evVzt/wcffKAhQ4aoWLFiatmypT00AwAAANcXyxhzzTYWEhJiYmNjr9n2ABReCQkJ8vPzK+gyICk5Odn+9oiXXnpJBw8e1Ouvv17AVQEAsoPfpwCyy7KsOGNMSFbLcAcCACBLCxYs0L/+9S+lpqaqZs2a2R6uAQAAgKKFAAEAkKXevXs7fj0kAAAAij4mUQQAAAAAAI4IEAAAAAAAgCMCBAAAAAAA4IgAAQAAAAAAOGISRQCFQ7R3HreX5LjI//73Pz322GNau3atKlWqpJtuukmvvfaa6tWrlyclzJs3T/Xq1VODBg3ypL2YmBi1b99et9xyiyRp8ODBeuKJJ/KsfQAAAFzfuAOhKMnrD1jAdcwYo3vuuUetWrXSzp07FRcXp3/961/6/fff82wb8+bN05YtWzJ8LTU19arbi4mJ0YEDB+zH77//PuEBAAAA8gwBAgBkYOnSpSpRooSGDh1qPxcYGKjw8HAZYzRq1Cj5+/vL5XJpzpw5kqRly5apVatW6tmzp3x9fdWvXz8ZYyRJY8eOVYMGDRQQEKAnn3xSP/30k+bPn69Ro0bJ7XZr586datWqlR577DGFhITo9ddfV2RkpObOnWtvv3z58vbPL7/8slwulwIDAzV27FjNnTtXsbGx6tevn9xut06fPq1WrVopNjZWkjRr1iy5XC75+/trzJgx6dp8+umnFRgYqCZNmuRpQAIAAICihSEMAJCBTZs2qVGjRhm+9vnnnys+Pl7r16/XkSNHFBoaqhYtWkiSfvnlF23evFm33HKLmjdvrh9//FF+fn764osvtHXrVlmWpePHj6tSpUrq0qWLOnfurJ49e9ptnzt3zv7QHxkZmeH2v/32W3355Zf673//q7Jly+rYsWO64YYb9Oabb2rixIkKCQlJt/yBAwc0ZswYxcXFqXLlymrfvr3mzZunbt266c8//1STJk304osvavTo0Xrvvff0zDPP5EEPAgAAoKjhDgQAuEqrVq1S37595eXlpZtuukktW7bU2rVrJUlhYWGqUaOGihUrJrfbrcTERHl7e6t06dJ64IEH9Pnnn6ts2bKZtt27d2/H7S9atEgDBw6027nhhhuyXH7t2rVq1aqVqlatquLFi6tfv35asWKFJKlkyZLq3LmzJKlRo0ZKTEzMThcAAADgOkSAAAAZaNiwoeLi4q56vVKlStk/e3l5KTU1VcWLF9eaNWvUs2dPff311+rYsWOm65crV87+uXjx4kpLS5MkpaWl6dy5c1ddj5MSJUrIsqx09QIAAAAZIUAAgAy0adNGZ8+e1bvvvms/t2HDBq1cuVLh4eGaM2eOzp8/r8OHD2vFihUKCwvLtK3k5GQlJSWpU6dOevXVV7V+/XpJUoUKFXTy5MlM1/Px8bFDjPnz5yslJUWSdOedd2rq1Kk6deqUJOnYsWNZthcWFqbly5fryJEjOn/+vGbNmqWWLVteZY8AAADgesccCAAKh2x87WJesixLX3zxhR577DG9/PLLKl26tHx8fPTaa6/pjjvu0OrVqxUYGCjLsvTvf/9bN998s7Zu3ZphWydPnlTXrl115swZGWP0yiuvSJL69OmjIUOGaNKkSekmS7xoyJAh6tq1qwIDA9WxY0f77oSOHTsqPj5eISEhKlmypDp16qR//vOfioyM1NChQ1WmTBmtXr3abqd69ep66aWX1Lp1axljFBERoa5du+ZDrwEAAKAosy7OEH4thISEmIuTgyEfRHtf8w9ZQH5JSEiQn59fQZcBAEChxu9TANllWVacMSYkq2UYwgAAAAAAABwRIAAAAAAAAEcECAAAAAAAwBEBAgAAAAAAcESAAAAAAAAAHBEgAAAAAAAAR8ULugAAyA7XNFeetrdxwEbHZcqXL6/k5OQ83W5WEhMT9dNPP+nee+9N93yjRo30008/qVSpUtesFkmKiYlR+/btdcstt1zVa1fjWvexj4+PYmNjVaVKlXxdLyYmRrGxsXrzzTdzUmaGrnVfAQAAXI47EADAA6SmpioxMVEff/xxuud37dqlW2+99ZqHB+fPn1dMTIwOHDiQ4etZvXb+/Pn8LA0AAAAFhAABABwsW7ZMLVu2VNeuXVW7dm2NHTtWM2fOVFhYmFwul3bu3ClJioyM1NChQxUSEqJ69erp66+/liSdOXNGAwcOlMvlUlBQkJYuXSrpwofwLl26qE2bNmrbtq3Gjh2rlStXyu1269VXX5Ukfffdd+rYsaMkaeHChWratKmCg4PVq1cvJScna/fu3apbt66OHDmitLQ0hYeHa+HChUpMTJSvr6/69esnPz8/9ezZU6dOnZIkLV68WEFBQXK5XBo0aJDOnj0r6cJf2ceMGaPg4GDNmjVLsbGx6tevn9xut06fPm33x9y5c6947dJ1P/30U7333nsKDQ1VYGCgevToYW97165datq0qVwul5555pl0/TxhwgSFhoYqICBAUVFRGR6LYcOGKSQkRA0bNky3jI+Pj6KiohQcHCyXy6WtW7dKko4ePar27durYcOGGjx4sIwxV7T56aef6oknnpAkvf7666pdu7Yk6bffflPz5s3t5d54440r2j927Ji6deumgIAANWnSRBs2bLii/cOHD6tHjx4KDQ1VaGiofvzxR0nS8uXL5Xa75Xa7FRQUpJMnTyo5OVlt27a1t/Pll19m2A/Z6SsAAIC8RoAAANmwfv16TZkyRQkJCZoxY4a2b9+uNWvWaPDgwXrjjTfs5RITE7VmzRotWLBAQ4cO1ZkzZzR58mRZlqWNGzdq1qxZGjBggM6cOSNJWrdunebOnavly5frpZdeUnh4uOLj4/X4449L+r8A4ciRIxo/frwWLVqkdevWKSQkRK+88opq1qypMWPGaNiwYfrPf/6jBg0aqH379pKkbdu26eGHH1ZCQoIqVqyot956S2fOnFFkZKTmzJmjjRs3KjU1VW+//bZd/4033qh169apf//+CgkJ0cyZMxUfH68yZcrYy/Ts2TPD1y6u26dPH3Xv3l1r167V+vXr5efnpw8++ECS9Oijj2rYsGHauHGjqlevbre5cOFC7dixQ2vWrFF8fLzi4uK0YsWKK47Diy++qNjYWG3YsEHLly9P94G9SpUqWrdunYYNG6aJEydKkv7xj3/ojjvu0ObNm3XPPfdoz549V7QZHh6ulStXSpJWrlypG2+8Ufv379fKlSvVokWLLNuPiopSUFCQNmzYoH/+85+6//77r2j/0Ucf1eOPP661a9fqs88+0+DBgyVJEydO1OTJkxUfH6+VK1eqTJkyKl26tL744gutW7dOS5cu1d///vcrQo/s9hUAAEBeI0AAgGwIDQ1V9erVVapUKdWpU8f+kO5yuZSYmGgv97e//U3FihVT3bp1Vbt2bW3dulWrVq1S//79JUm+vr6qWbOmtm/fLkm68847dcMNN2S4zXPnzmnfvn2qXbu2fv75Z23ZskXNmzeX2+3WtGnTtHv3bknS4MGDdeLECU2ZMsX+YCtJt912m/0X9P79+2vVqlXatm2batWqpXr16kmSBgwYkO7DZ+/evXPcR5euu2nTJoWHh8vlcmnmzJnavHmzJOnHH39U3759JUn33XefvfzChQu1cOFCBQUFKTg4WFu3btWOHTuu2MYnn3yi4OBgBQUFafPmzdqyZYv9Wvfu3SVdmDPi4jFZsWKF3fcRERGqXLnyFW3efPPNSk5O1smTJ7V3717de++9WrFihVauXKnw8PAs21+1apW9H23atNHRo0d14sSJdO0vWrRII0aMkNvtVpcuXXTixAklJyerefPmeuKJJzRp0iQdP35cxYsXlzFGTz31lAICAtSuXTvt379fv//+e7r2sttXAAAAeY1JFAEgGy6dg6BYsWL242LFiik1NdV+zbKsdOtd/vhy5cqVy/S1lStX6o477pAkGWN05513atasWVcsd+rUKe3bt0+SlJycrAoVKuSoFqd6rmbdyMhIzZs3T4GBgYqJidGyZcuyrMMYo3Hjxumhhx7KtP1du3Zp4sSJWrt2rSpXrqzIyEj7Tg7p/46Rl5dXumOSHc2aNdPUqVNVv359hYeH68MPP9Tq1av1n//8J9ftp6Wl6eeff1bp0qXTPT927FhFRETom2++UfPmzfX999/r559/1uHDhxUXF6cSJUrIx8cn3T5K2esrAACA/MAdCACQhz799FOlpaVp586d+u233+wPpDNnzpQkbd++XXv27FH9+vWvWLdChQo6efKk/fi7777TXXfdJUlq0qSJfvzxR/3666+SpD///NO+i2HMmDHq16+fnn/+eQ0ZMsRef8+ePVq9erUk6eOPP9Ydd9yh+vXrKzEx0W5nxowZatmyZYb7cnk92X1Nkk6ePKnq1asrJSXF3ndJat68uWbPni1J6Z7v0KGDPvzwQ/tbBvbv369Dhw6la/PEiRMqV66cvL299fvvv+vbb7/NdPsXtWjRwp6Y8ttvv9Uff/yR4XLh4eGaOHGiWrRoYc9TUapUKXl7e2fZ/qXHdtmyZapSpYoqVqyYbpn27dunG+YSHx8vSdq5c6dcLpfGjBmj0NBQbd26VUlJSapWrZpKlCihpUuX2neZXCo7fQUAAJAfuAMBQKGQna9d9AS33367wsLC7CEFpUuX1sMPP6xhw4bJ5XKpePHiiomJyfBbFQICAuTl5aXAwEBFRkZq2bJlev755yVJVatWVUxMjPr27WtPejh+/HgdPHhQa9eu1Y8//igvLy999tlnmjp1qlq3bq369etr8uTJGjRokBo0aKBhw4apdOnSmjp1qnr16qXU1FSFhoZq6NChGe7LxUkhy5Qpo9WrV6ebB+Hy1y73wgsvqHHjxqpataoaN25shw2vv/667r33Xr388svq2rWrvXz79u2VkJCgpk2bSrrwlYUfffSRqlWrZi8TGBiooKAg+fr6phuekZWoqCj17dtXDRs2VLNmzXT77bdnuFx4eLj27t2rFi1ayMvLS7fddpt8fX0d24+OjtagQYMUEBCgsmXLatq0aVcsM2nSJA0fPlwBAQFKTU1VixYtNGXKFL322mtaunSpihUrpoYNG+quu+7SyZMndffdd8vlcikkJCTDGrLTVwAAAPnBymhG6vwSEhJiYmNjr9n2rjvR3lJ0UkFXAeSJhIQE+fn5FXQZVyUyMlKdO3dWz549c93Wvn37NGTIkGz9lT0jiYmJ6ty5szZt2pTrWgAAhVdh/H0KoGBYlhVnjAnJahmGMACAB6pRo0aOwwMAAAAgPzCEAQDySExMTEGXYPPx8eHuAwAAAOQp7kAAAAAAAACOCBAAAAAAAIAjAgQAAAAAAOCIAAEAAAAAADhyDBAsy/rQsqxDlmVtuuS5CZZlbbUsa4NlWV9YllUpX6sEcN1L8PXL0/+yw8vLS263W/7+/rr77rt1/PjxLJefN2+etmzZ4tjulClTNH36dEkXvvpx7ty52aqnqMjOPsfExOjAgQP248GDB2erb/NbTEyMRowYccXzZ8+eVbt27eR2uzVnzpxcbWPZsmXq3Llzrtq4Gp06dXI8twEAAKTs3YEQI6njZc/9IMnfGBMgabukcXlcFwAUuDJlyig+Pl6bNm3SDTfcoMmTJ2e5fHYDhKFDh+r+++/PqzKLpMsDhPfff18NGjQowIqy9ssvv0iS4uPj1bt37wKu5krnz5/P9LVvvvlGlSpVunbFAACAQssxQDDGrJB07LLnFhpjUv96+LOkGvlQGwB4jKZNm2r//v2SpJ07d6pjx45q1KiRwsPDtXXrVv3000+aP3++Ro0aJbfbrZ07d+q9995TaGioAgMD1aNHD506dUqSFB0drYkTJ2Z721999ZUaN26soKAgtWvXTr///rskKTk5WQMHDpTL5VJAQIA+++wzSdJ3332n4OBgBQYGqm3btpKkY8eOqVu3bgoICFCTJk20YcMGu5YBAwYoPDxcNWvW1Oeff67Ro0fL5XKpY8eOSklJkXThayHHjRsnt9utkJAQrVu3Th06dFCdOnU0ZcoUSZIxRqNGjZK/v79cLpf9l3hjjEaMGKH69eurXbt2OnTokL1vzz//vEJDQ+Xv768HH3xQxhjNnTtXsbGx6tevn9xut06fPq1WrVopNjZWkjRr1iy5XC75+/trzJgxdlvly5fX008/rcDAQDVp0sTup0utWbNGTZs2VVBQkJo1a6Zt27ZJuhBYdO/eXR07dlTdunU1evRoe52pU6eqXr16CgsL048//nhFm4cOHVL//v21du1a+9gvXrxYQUFBcrlcGjRokM6ePStJmT7/3XffydfXV8HBwfr8888zPA82b96ssLAwud1uBQQEaMeOHZKkjz76yH7+oYcessOC8uXL6+9//7sCAwP1r3/9S7169bLbuvQuBx8fHx05ckSSNH36dAUEBCgwMFD33XefJOnw4cPq0aOHQkNDFRoaavfB8uXL5Xa75Xa7FRQUpJMnT2ZYNwAAKEKMMY7/SfKRtCmT176S1D877TRq1MggH0VVLOgKgDyzZcuW9I/r++bpf9lRrlw5Y4wxqamppmfPnubbb781xhjTpk0bs337dmOMMT///LNp3bq1McaYAQMGmE8//dRe/8iRI/bPTz/9tJk0aZIxxpioqCgzYcKEDNfJyLFjx0xaWpoxxpj33nvPPPHEE8YYY0aPHm0effTRdMsdOnTI1KhRw/z222/GGGOOHj1qjDFmxIgRJjo62hhjzOLFi01gYKBdS/Pmzc25c+dMfHy8KVOmjPnmm2+MMcZ069bNfPHFF8YYY2rWrGneeustY4wxjz32mHG5XObEiRPm0KFDplq1asYYY+bOnWvatWtnUlNTzf/+9z9z2223mQMHDpjPPvvMfn7//v3G29vb3ueL9RljTP/+/c38+fONMca0bNnSrF271n7t4uP9+/eb2267zRw6dMikpKSY1q1b2zVKstcfNWqUeeGFF67oy6SkJJOSkmKMMeaHH34w3bt3N8YYM3XqVFOrVi1z/Phxc/r0aXP77bebPXv2mAMHDtjbO3v2rGnWrJkZPnz4Fe0uXbrUREREGGOMOX36tKlRo4bZtm2bMcaY++67z7z66quOz2/fvt2kpaWZXr162W1dasSIEeajjz4yxhhz9uxZc+rUKbNlyxbTuXNnc+7cOWOMMcOGDTPTpk2z+2POnDnGGGNSUlLMbbfdZpKTk40xxgwdOtTMmDHDPraHDx82mzZtMnXr1jWHDx9Od2z69u1rVq5caYwxZvfu3cbX98L107lzZ7Nq1SpjjDEnT560+xWAZ7n89ykAZEZSrHH4TF88N+GDZVlPS0qVNDOLZR6U9KAk3X777bnZHABcU6dPn5bb7db+/fvl5+enO++8U8nJyfrpp5/S/TX34l+RL7dp0yY988wzOn78uJKTk9WhQ4cc1bFv3z717t1bBw8e1Llz51SrVi1J0qJFizR79mx7ucqVK+urr75SixYt7GVuuOEGSdKqVavsOxTatGmjo0eP6sSJE5Kku+66SyVKlJDL5dL58+fVseOFUWsul0uJiYl2+126dLGfT05OVoUKFVShQgWVKlVKx48f16pVq9S3b195eXnppptuUsuWLbV27VqtWLHCfv6WW25RmzZt7DaXLl2qf//73zp16pSOHTumhg0b6u677860L9auXatWrVqpatWqkqR+/fppxYoV6tatm0qWLGn/Vb1Ro0b64Ycfrlg/KSlJAwYM0I4dO2RZln2HhSS1bdtW3t7ekqQGDRpo9+7dOnLkSLrt9e7dW9u3b8/yeG3btk21atVSvXr1JEkDBgzQ5MmT1bp16wyfb9WqlWrVqqW6detKkvr376933333inabNm2qF198Ufv27VP37t1Vt25dLV68WHFxcQoNDZV04ZytVq2apAtzePTo0UOSVLx4cXXs2FFfffWVevbsqQULFujf//53uvaXLFmiXr16qUqVKpL+79xZtGhRuqE5J06cUHJyspo3b64nnnhC/fr1U/fu3VWjBjcjAgBQ1OX4Wxgsy4qU1FlSv7/SigwZY941xoQYY0Iu/gMMAAqDi3Mg7N69W8YYTZ48WWlpaapUqZLi4+Pt/xISEjJcPzIyUm+++aY2btyoqKgonTlzJkd1PPLIIxoxYoQ2btyod955J8ftZKZUqVKSpGLFiqlEiRKyLMt+nJqamuFyF3/OaLnsOnPmjB5++GHNnTtXGzdu1JAhQ3K1b5fW7uXllWFNzz77rFq3bq1Nmzbpq6++Sre9S/cps/UL0r333qv58+erTJky6tSpk5YsWSJjjAYMGGCfi9u2bVN0dLQkqXTp0vLy8rLX79Onjz755BMtWbJEISEhqlChQra2m5aWpp9//tnexv79+1W+fHmNHTtW77//vk6fPq3mzZtr69at+bHbAADAg+QoQLAsq6Ok0ZK6GGNO5W1JAOBZypYtq0mTJuk///mPypYtq1q1aunTTz+VdGEY2Pr16yVJFSpUSDcO/OTJk6pevbpSUlI0c2amN2rZxo0bpy+++OKK55OSknTrrbdKkqZNm2Y/f+edd6ab2PGPP/5QkyZNtGLFCu3atUvShbkPJCk8PNyuYdmyZapSpYoqVqx4Vf3gJDw8XHPmzNH58+d1+PBhrVixQmFhYWrRooX9/MGDB7V06VJJsj+8V6lSRcnJyem+meHyvrwoLCxMy5cv15EjR3T+/HnNmjVLLVu2zHaNl/ZlTEyM4/KNGzfW8uXLdfToUaWkpNjHPSv169dXYmKifv31V0nSjBkz1LJly0yf9/X1VWJionbu3CnpwhwPGfntt99Uu3ZtjRw5Ul27dtWGDRvUtm1bzZ07155X4tixY9q9e3eG67ds2VLr1q3Te++9pz59+lzxeps2bfTpp5/q6NGjdluS1L59e73xxhv2cvHx8ZIuzAXicrk0ZswYhYaGEiAAAHAdcBzCYFnWLEmtJFWxLGufpChd+NaFUpJ++OuvPT8bY4bmY50ArnN+WzP+K/+1EhQUpICAAM2aNUszZ87UsGHDNH78eKWkpKhPnz4KDAxUnz59NGTIEE2aNElz587VCy+8oMaNG6tq1apq3Lix4yRzGzdutIcJXCo6Olq9evVS5cqV1aZNGzsceOaZZzR8+HD5+/vLy8tLUVFR6t69u9599111795daWlpqlatmn744QdFR0dr0KBBCggIUNmyZdMFEXnlnnvu0erVqxUYGCjLsvTvf/9bN998s+655x4tWbJEDRo00O23366mTZtKkipVqqQhQ4bI399fN998s30bvnTh7o2hQ4eqTJkyWr16tf189erV9dJLL6l169YyxigiIkJdu3bNdo2jR4/WgAEDNH78eEVERDguX716dUVHR6tp06aqVKmS3G634zqlS5fW1KlT1atXL6Wmpio0NFRDhw5VqVKlMn3+3XffVUREhMqWLavw8PAMz5VPPvlEM2bMUIkSJXTzzTfrqaee0g033KDx48erffv2SktLU4kSJTR58mTVrFnzivW9vLzUuXNnxcTEZHj8GzZsqKefflotW7aUl5eXgoKCFBMTo0mTJmn48OEKCAhQamqqWrRooSlTpui1117T0qVLVaxYMTVs2FB33XWXY98AAIDCzcpi9EGeCwkJMRdn0UY+iPaWopMKugogTyQkJMjPz6+gy7imOnTooO+//76gywAAFCHX4+9TADljWVacMSYkq2VyPAcCACBvER4AAADAkxEgAAAAAAAARwQIAAAAAADAEQECAAAAAABwRIAAAAAAAAAcESAAAAAAAABHxQu6AADIjslDl+Rpe8OntMny9aNHj6pt27aSpP/973/y8vJS1apVJUlr1qxRyZIl87Se3IiPj9eBAwfUqVOnq1pu/vz52rJli8aOHZvvNcbExKh9+/a65ZZb8n1bBSG7x2DZsmWaOHGivv766zzdfn61m5nY2FhNnz5dkyZNuibby67nnntOLVq0ULt27Qp8O2fPnlVERISOHDmicePGqXfv3vlakyQdP35cH3/8sR5++GFJ0oEDBzRy5EjNnTs337ftpFWrVpo4caJCQrL8djCPlpvz/rXXXtODDz6osmXLSpI6deqkjz/+WJUqVcrjKgEgfxEgAEAGbrzxRsXHx0uSoqOjVb58eT355JP266mpqSpevODfQlNTUxUfH6/Y2NhsBQiXLtelSxd16dLlWpSpmJgY+fv7X1WAcP78eXl5eeVjVXknu8egKEhNTVVISMhVfRDMy+slq7aef/75PNmGk+xs55dffpEk+30kO3J7zh8/flxvvfWWHSDccsstHhEeFBVXe95f6rXXXlP//v3tAOGbb77Jy9IAIEcSfP3ktzXhqtZhCAMAZFNkZKSGDh2qxo0ba/To0VqzZo2aNm2qoKAgNWvWTNu2bZN04cNy9+7d1bFjR9WtW1ejR4+WdOHDQWRkpPz9/eVyufTqq69KuvCXuUcffVRut1v+/v5as2aNJOnYsWPq1q2bAgIC1KRJE23YsEHShUDjvvvuU/PmzXXffffpueee05w5c+R2uzVnzpwM6zp37twVy8XExGjEiBGSpMTERLVp00YBAQFq27at9uzZY+/zyJEj1axZM9WuXdvxw0hG+zh37lzFxsaqX79+crvdOn36tBYvXqygoCC5XC4NGjRIZ8+elST5+PhozJgxCg4O1qeffqr33ntPoaGhCgwMVI8ePXTq1ClJ0s6dO9WkSRO5XC4988wzKl++vF3DhAkTFBoaqoCAAEVFRTkeVx8fH40ePVoul0thYWH69ddfs+yTTz/9VP7+/goMDFSLFi0y7NvMzo3MJCYmKjw8XMHBwQoODtZPP/0k6cKdBa1atVLPnj3l6+urfv36yRgjSfruu+/k6+ur4OBgff7555kejyeffFL+/v4KCAjQG2+8IUlZ9v+RI0ckXfhra6tWrSRdec4tW7ZMnTt3liT9+eefGjRokMLCwhQUFKQvv/xS0oXroEuXLmrTpo19N89Ff/75pyIiIhQYGCh/f3/NmTNHkhQXF6eWLVuqUaNG6tChgw4ePCjpwjXy2GOPKSQkRC+++KJq1qyptLQ0u63bbrtNKSkpioyMtM/RtWvXqlmzZgoMDFRYWJhOnjyp8+fPa9SoUfb58c4770iSDh48qBYtWtjX4MqVK7M8Xpdux8fHR1FRUQoODpbL5dLWrVt16NAh9e/fX2vXrpXb7dbOnTuzfc77+Pho3LhxcrvdCgkJ0bp169ShQwfVqVNHU6ZMkSQlJyerbdu29jYv9vnYsWO1c+dOud1ujRo1SomJifL395cknTlzRgMHDpTL5VJQUJCWLl1qH6eM3q8u9/zzzys0NFT+/v568MEH7fOwVatWGjNmjMLCwlSvXj27706fPq0+ffrIz89P99xzj06fPp1huxkdp6xq7datm+688075+PjozTff1CuvvKKgoCA1adJEx44ds2t6/PHHFRISIj8/P61du1bdu3dX3bp19cwzz0hSur6RpIkTJyo6OjrLfbr0vE9OTrZrDAgI0GeffSZJGjZsmEJCQtSwYUP7/WfSpEk6cOCAWrdurdatW9vH/eK19sorr8jf31/+/v567bXX7Pr8/Pw0ZMgQNWzYUO3bt7f7cNKkSWrQoIECAgLUp0+fTM5SAMgnxphr9l+jRo0M8lFUxYKuAMgzW7ZsSff4zYcW5+l/VyMqKspMmDDBDBgwwERERJjU1FRjjDFJSUkmJSXFGGPMDz/8YLp3726MMWbq1KmmVq1a5vjx4+b06dPm9ttvN3v27DGxsbGmXbt2drt//PGHMcaYli1bmsGDBxtjjFm+fLlp2LChMcaYESNGmOjoaGOMMYsXLzaBgYF2PcHBwebUqVP29oYPH263m1Vdly536ePOnTubmJgYY4wxH3zwgenatasxxpgBAwaYnj17mvPnz5vNmzebOnXqZNlXWe3j2rVrjTHGnD592tSoUcNs27bNGGPMfffdZ1599VVjjDE1a9Y0L7/8sr3+kSNH7J+ffvppM2nSJGOMMREREebjjz82xhjz9ttvm3LlyhljjPn+++/NkCFDTFpamjl//ryJiIgwy5cvz7LmmjVrmvHjxxtjjJk2bZqJiIjIsk/8/f3Nvn370u1fdo/B0qVL7fYv9eeff5rTp08bY4zZvn27ufj7cunSpaZixYpm79695vz586ZJkyZm5cqVdh9u377dpKWlmV69emXY7ltvvWV69Ohh13L06FHH/j98+LAxxpi1a9eali1bGmOuPOcu3Y9x48aZGTNm2P1Rt25dk5ycbKZOnWpuvfVWc/To0Svqmjt3rn3OG2PM8ePHzblz50zTpk3NoUOHjDHGzJ492wwcONAYc+H8GTZsmL18ly5dzJIlS+zlHnjgAWPMhfP1008/NWfPnjW1atUya9asSXc83nnnHfPCCy8YY4w5c+aMadSokfntt9/MxIkT7XMgNTXVnDhx4oqaL3VxOxf77OJ5OXnyZLuWS/voas75mjVrmrfeessYY8xjjz1mXC6XOXHihDl06JCpVq2aMcaYlJQUk5SUZIwx5vDhw6ZOnTomLS3N7Nq1y37/MMakezxx4kS7PxMSEsxtt91mTp8+nen71eUuPY79+/c38+fPt4/NE088YYwxZsGCBaZt27bGGGP+85//2Ntbv3698fLyst8DLsrsOGVVa506dez+qFixonn77bftvrrYpy1btjSjR482xhjz2muvmerVq5sDBw6YM2fOmFtvvdUcOXLkir6aMGGCiYqKynKfLj2mo0ePNo8++qi9/rFjx9L1U2pqqmnZsqVZv369fVwvXluXPo6NjTX+/v4mOTnZnDx50jRo0MCsW7fO7Nq1y3h5eZlffvnFGGNMr1697OusevXq5syZM8aY/3sPysrlv08B4KIt9X3TPZYUaxw+03MHAgBchV69etm3GCclJalXr17y9/fX448/rs2bN9vLtW3bVt7e3ipdurQaNGig3bt3q3bt2vrtt9/0yCOP6LvvvlPFihXt5fv27StJatGihU6cOKHjx49r1apVuu+++yRJbdq00dGjR3XixAlJF4YflClTJsMas6orM6tXr9a9994rSbrvvvu0atUq+7Vu3bqpWLFiatCggX7//fcs28lqHy/atm2batWqpXr16kmSBgwYoBUrVtivXzpWfNOmTQoPD5fL5dLMmTPtfVm9erV69eolSXbdkrRw4UItXLhQQUFBCg4O1tatW7Vjxw7H/b/Y/3379tXq1auz7JPmzZsrMjJS7733ns6fP59he1d7DFJSUjRkyBC5XC716tVLW7ZssV8LCwtTjRo1VKxYMbndbiUmJmrr1q2qVauW6tatK8uy1L9//wzbXbRokR566CH7lv8bbrjBsf8zk9k5t3DhQr300ktyu91q1aqVzpw5Y9+tceedd+qGG264Yh2Xy6UffvhBY8aM0cqVK+Xt7a1t27Zp06ZNuvPOO+V2uzV+/Hjt27fPXufS86J37972XQuzZ8++Yn6Bbdu2qXr16goNDZUkVaxYUcWLF9fChQs1ffp0ud1uNW7cWEePHtWOHTsUGhqqqVOnKjo6Whs3blSFChUc++NS3bt3lyQ1atRIiYmJV7x+Nee8JHtokcvlUuPGjVWhQgVVrVpVpUqV0vHjx2WM0VNPPaWAgAC1a9dO+/fvd7w2V61aZZ8nvr6+qlmzprZv3y4p4/eryy1dulSNGzeWy+XSkiVL0p3TGe3/ihUr7O0FBAQoICAgw37J6DhlVWvr1q3t/vD29tbdd99t99WlfX9pHzZs2FDVq1dXqVKlVLt2be3duzfLvspsny61aNEiDR8+3H5cuXJlSdInn3yi4OBgBQUFafPmzemu5YysWrVK99xzj8qVK6fy5cure/fu9h0PtWrVktvtvqKOgIAA9evXTx999JFHDKUDcH0hQACAq1CuXDn752effVatW7fWpk2b9NVXX+nMmTP2a6VKlbJ/9vLyUmpqqipXrqz169erVatWmjJligYPHmwvY1lWuu1c/jirOi6XVV05cem+mL9uW85MVvuYXZfuW2RkpN58801t3LhRUVFRjvtijNG4ceMUHx+v+Ph4/frrr3rggQcct3lpfzv1/ZQpUzR+/Hjt3btXjRo10tGjR69Y5mqPwauvvqqbbrpJ69evV2xsrM6dO2e/ltG5lF+KFy9uDw24vObMzjljjD777DO7z/fs2SM/P78s16lXr57WrVtnD0F5/vnnZYxRw4YN7XY2btyohQsXZrj9Ll266LvvvtOxY8cUFxenNm2ynhT10lrfeOMNexu7du1S+/bt1aJFC61YsUK33nqrIiMjNX369Gy1d9HFY5TT43N5P11sr1ixYumOf7FixZSamqqZM2fq8OHDiouLU3x8vG666aZcXedO59iZM2f08MMPa+7cudq4caOGDBmS4ftdfp+fl9d6af9c7JvLl8usDy8916Urz/ec7NOuXbs0ceJELV68WBs2bFBERES+HJcFCxZo+PDhWrdunUJDQ/O9zwHgUgQIAJBDSUlJuvXWWyVdGJvr5MiRI0pLS1OPHj00fvx4rVu3zn7t4l9TV61aJW9vb3l7eys8PFwzZ86UdGHsbZUqVTL8i36FChV08uRJx7ouX+5SzZo10+zZsyVJM2fOVHh4uOP++Pr6ZnsfL912/fr1lZiYaM81MGPGDLVs2TLDbZw8eVLVq1dXSkqK3ReS1KRJE3vM8cW6JalDhw768MMPlZycLEnav3+/Dh06JOnCX1n379+f4XYu9v+cOXPUtGnTLPtk586daty4sZ5//nlVrVpVe/fuzfYxyExSUpKqV6+uYsWKacaMGZne2XCRr6+vEhMTtXPnTknSrFmzMlzuzjvv1DvvvGN/wDh27FiW/e/j46O4uDhJsvvXSYcOHfTGG2/Y4dLFyQOzcuDAAZUtW1b9+/fXqFGjtG7dOtWvX1+HDx+27wBJSUnJ9M6N8uXLKzQ0VI8++qg6d+58xcSD9evX18GDB7V27VpJF86j1NRUdejQQW+//bZSUlIkSdu3b9eff/6p3bt366abbtKQIUM0ePBg+7y9//777TlJcuNqzvnsSEpKUrVq1VSiRAktXbrUvmMgq2v80veT7du3a8+ePapfv362tnfxQ3CVKlWUnJycrYkZW7RooY8//ljShTuJLs7hcqnMjlNuas2um266SYcOHdLRo0d19uzZq/4GkzvvvFOTJ0+2H//xxx86ceKEypUrJ29vb/3+++/69ttv7dczOzbh4eGaN2+eTp06pT///FNffPFFlu+/aWlp2rt3r1q3bq2XX35ZSUlJ9vsdAFwL3PcEoFBw+trFgjB69GgNGDBA48ePV0REhOPy+/fv18CBA+2/ev3rX/+yXytdurSCgoKUkpKiDz/8UNKFiesGDRqkgIAAlS1bVtOmTcuw3datW9u3kI8bNy7Tui5f7lJvvPGGBg4cqAkTJqhq1aqaOnVqlvty5MiRDO9GyGwfL05AWaZMGa1evVpTp05Vr169lJqaqtDQUA0dOjTD7bzwwgtq3LixqlatqsaNG9v/AL84o/mLL76ojh07ytvbW5LUvn17JSQk2CFA+fLl9dFHH6lKlSr69ddfM7ydXrrwj/+AgACVKlXK/jCeWZ+MGjVKO3bskDFGbdu2VWBgoG6//fZsHYPMPPzww+rRo4emT5+ujh07ZnmHiXThfHn33XcVERGhsmXLKjw8PMMPJ4MHD9b27dsVEBCgEiVKaMiQIRoxYkSm/R8VFaUHHnhAzz77rD2BopNnn31Wjz32mAICApSWlqZatWo5fhjbuHGjRo0apWLFiqlEiRJ6++23VbJkSc2dO1cjR45UUlKSUlNT9dhjj6lhw4YZttG7d2/16tVLy5Ytu+K1kiVLas6cOXrkkUd0+vRplSlTRosWLdLgwYOVmJio4OBgGWNUtWpVzZs3T8uWLdOECRNUokQJlS9f3r4DYcOGDXny1aOlS5fO9jmfHf369dPdd98tl8ulkJAQO8y78cYb1bx5c/n7++uuu+5Kd4v9ww8/rGHDhsnlcql48eKKiYlJ9xfurFSqVElDhgyRv7+/br75ZnvIQVaGDRumgQMHys/PT35+fmrUqNEVy2R2nHJTa3aVKFFCzz33nMLCwnTrrbdmGIhm5ZlnntHw4cPl7+8vLy8vRUVFqXv37goKCpKvr69uu+02NW/e3F7+wQcfVMeOHXXLLbfYk0JKUnBwsCIjIxUWFibpwjUbFBSU4bAJ6cLEqP3791dSUpKMMRo5ciRfBQngmrKcbkfNSyEhISY2Nvaabe+6E+0tRScVdBVAnkhISLBvgy7qCuP3o3/99df67bffNHLkyALZ/qlTp1SmTBlZlqXZs2dr1qxZ9kz0Gdm0aZM+/PBDvfLKK1e85uPjo9jYWFWpUiU/S0Yhc+LECT3wwAP69NNPC7oUIFeup9+nAK7O5V/jaFlWnDEmy3+QcgcCAOCqXfwqs4ISFxenESNGyBijSpUq2XdtZMbf3z/D8ADITMWKFQkPAAC4DAECABSwjG7BRtbCw8O1fv36PGkrs1uFAQAAkB6TKAIAAAAAAEcECAAAAAAAwBEBAgAAAAAAcESAAAAAAAAAHDGJIoBC4T+983bW/7/Pyfp76iXJy8tLLpfLfjxv3jzde++9+umnn/K0lswMHjxYTzzxhBo0aJCn7Xbq1Ekff/wx3x2egZiYGMXGxurNN9/McRvHjx/Xxx9/rIcffjhPlstPW7duVZ8+fWRZlubOnas6derkqr358+dry5YtGjt2bB5VeEH58uWVnJycp21m1m5iYqI6d+6sTZs25artAwcOaOTIkZo7d26u2vEE+fVeBAAofAgQACATZcqUUXx8fLrnrlV4IEnvv/9+vrT7zTff5Eu7kmSMkTFGxYoV/A1uqampKl782v+aO378uN56661sBQjZWS63suqHefPmqWfPnnrmmWfyZFtdunRRly5d8qStwu6WW24pVOHB+fPn5eXlleFr+fVeBAAofAr+X3jwXNHeBV0B4HHKly8v6cJXL7Zq1Uo9e/aUr6+v+vXrJ2OMJOn5559XaGio/P399eCDD9rPt2rVSmPGjFFYWJjq1aunlStXSrrwD/cnn3xS/v7+CggI0BtvvGEvHxsba2/36aefVmBgoJo0aaLff/9dkrRz5041adJELpdLzzzzjF1fVnx8fHTkyBElJibKz89PQ4YMUcOGDdW+fXudPn1akjRp0iQ1aNBAAQEB6tOnjyQpOjpaEydOtNvx9/dXYmKiEhMTVb9+fd1///3y9/fX3r17NWzYMIWEhKhhw4aKiopKt+2oqCgFBwfL5XJp69atkqTk5GQNHDhQLpdLAQEB+uyzzyRJCxcuVNOmTRUcHKxevXo5/hU6MjJSQ4cOVePGjTV69Gjt3LlTHTt2VKNGjRQeHm5v76uvvlLjxo0VFBSkdu3a2f2ZmT///FODBg1SWFiYgoKC9OWXX0qSNm/erLCwMLndbgUEBGjHjh0aO3asdu7cKbfbrVGjRik5OVlt27a19/niupcvJ0kTJkxQaGioAgIC0vVbVsdy9OjRcrlcCgsL06+//pphP8THx6tJkyYKCAjQPffcoz/++EPffPONXnvtNb399ttq3bq1JOmjjz6y9+ehhx7S+fPndf78eUVGRsrf318ul0uvvvqqpIzPkZiYGI0YMULShb/kt2nTRgEBAWrbtq327Nlj1zZy5Eg1a9ZMtWvXtj9kZ9ZPWenWrZsaNWqkhg0b6t1337Wfz+x62bVrl5o2bWpfL5lJTU1Vv3795Ofnp549e+rUqVN2fx85ckSSFBsbq1atWkmSli9fLrfbLbfbraCgIJ08eVKJiYny9/e3+6V79+7q2LGj6tatq9GjR9vbyuwcHzt2rN2/Tz75pCTp008/lb+/vwIDA9WiRYsr6j548KBatGght9stf39/+z0ms234+PhozJgxCg4O1oQJExQWFma3lZiYaN+Bdel70Xfffafg4GAFBgaqbdu2kq7u+gAA5INr+bnt4l+LrsV/jRo1MshHURU9uz3gKmzZsiXd44l/i8jT/7KjWLFiJjAw0AQGBppu3boZY4wpV66cMcaYpUuXmooVK5q9e/ea8+fPmyZNmpiVK1caY4w5evSo3Ub//v3N/PnzjTHGtGzZ0jzxxBPGGGMWLFhg2rZta4wx5q233jI9evQwKSkp6dZv2bKlWbt2rTHGGEl2O6NGjTIvvPCCMcaYiIgI8/HHHxtjjHn77bft+rJSs2ZNc/jwYbNr1y7j5eVlfvnlF2OMMb169TIzZswwxhhTvXp1c+bMGWOMMX/88YcxxpioqCgzYcIEu52GDRuaXbt2mV27dhnLsszq1avt1y7uQ2pqqmnZsqVZv369ve1JkyYZY4yZPHmyeeCBB4wxxowePdo8+uij9vrHjh0zhw8fNuHh4SY5OdkYY8xLL71k/vGPf2S5bwMGDDAREREmNTXVGGNMmzZtzPbt240xxvz888+mdevWdvtpaWnGGGPee+89+7hMnTrVDB8+/Ip2x40bZ/fNH3/8YerWrWuSk5PNiBEjzEcffWSMMebs2bPm1KlTZteuXaZhw4b2uikpKSYpKckYY8zhw4dNnTp1TFpa2hXLff/992bIkCEmLS3NnD9/3kRERJjly5dnub81a9Y048ePN8YYM23aNBMREZFhP7hcLrNs2TJjjDHPPvus3deXHtMtW7aYzp07m3PnzhljjBk2bJiZNm2aiY2NNe3atbO3efF8yOgcubT/OnfubGJiYowxxnzwwQema9eudm09e/Y058+fN5s3bzZ16tTJsp+MMZme1xfPs1OnTpmGDRuaI0eOGGMyv17uvvtuM23aNGOMMW+++WaG7e7atctIMqtWrTLGGDNw4EC7jy5eO8YYs3btWtOyZUt7Xy8uf/LkSZOSkpLu+E6dOtXUqlXLHD9+3Jw+fdrcfvvtZs+ePZme40eOHDH16tWz9/9i//r7+5t9+/ale+5SEydOtM+H1NRUc+LEiSyvo5o1a5qXX37ZXj8wMND89ttv9nIX++3ie9GhQ4dMjRo17GUu9v/VXB+49i7/fQqgCMrh57Yt9X3TPZYUaxw+03MHAgBk4uIQhvj4eH3xxRdXvB4WFqYaNWqoWLFicrvdSkxMlCQtXbpUjRs3lsvl0pIlS7R582Z7ne7du0uSGjVqZC+/aNEiPfTQQ/Zt5jfccMMV2ypZsqQ6d+58xbqrV69Wr169JEn33nvvVe9jrVq15Ha7r2g3ICBA/fr100cffZStYQA1a9ZUkyZN7MeffPKJgoODFRQUpM2bN2vLli32a5n1wfDhw+1lKleurJ9//llbtmxR8+bN5Xa7NW3aNO3evduxll69esnLy0vJycn66aef1KtXL/sv6gcPHpQk7du3Tx06dJDL5dKECRPSHaOMLFy4UC+99JLcbrdatWqlM2fOaM+ePWratKn++c9/6uWXX9bu3btVpkyZK9Y1xuipp55SQECA2rVrp/3792d4x8PChQu1cOFCBQUFKTg4WFu3bs3WX2z79u1r/3/16tVX9ENSUpKOHz+uli1bSpIGDBigFStWXNHO4sWLFRcXp9DQULndbi1evFi//fabateurd9++02PPPKIvvvuO1WsWFGS8zmyevVq+5y87777tGrVKvu1bt26qVixYmrQoIHdF9ntp0tNmjTJvstg7969dn9ldr38+OOPdn/dd999mbZ72223qXnz5pKk/v37p6s9I82bN9cTTzyhSZMm6fjx4xn2R9u2beXt7a3SpUurQYMG2r17d6bn+MXlHnjgAX3++ecqW7asvZ3IyEi99957On/+/BXbCA0N1dSpUxUdHa2NGzeqQoUKjtdR79697Z//9re/ac6cOZKkOXPmpHtNkn7++We1aNFCtWrVkvR/71W5uT4AAIULcyAAQA6VKlXK/tnLy0upqak6c+aMHn74YcXGxuq2225TdHS0zpw5c8U6F5fPrhIlSsiyrBytezX7cHEIw4IFC7RixQp99dVXevHFF7Vx40YVL15caWlp9vKX7le5cuXsn3ft2qWJEydq7dq1qly5siIjI3PUB8YY3XnnnZo1a9ZV7dPFWtLS0lSpUqUr5rGQpEceeURPPPGEunTpomXLlik6OjrLNo0x+uyzz1S/fv10z/v5+alx48ZasGCBOnXqpHfeeUe1a9dOt8zMmTN1+PBhxcXFqUSJEvLx8UnXH5duY9y4cXrooYeuan8vnheX/3zpMckOY4wGDBigf/3rX1e8tn79en3//feaMmWKPvnkE3344YcZniPZdel5Z/4a4pPdfrpo2bJlWrRokVavXq2yZcvaH1ylrK+XS/soM5cvc/HxpdfApbWNHTtWERER+uabb9S8eXN9//33Kl26dKb7fLGmrM7xNWvWaPHixZo7d67efPNNLVmyRFOmTNF///tfLViwQI0aNVJcXJxuvPFGe50WLVpoxYoVWrBggSIjI/XEE0+ocuXKWV5Hl54nvXv3Vq9evdS9e3dZlqW6des69pV0dddHmzZtstUmAMAzcQcCAOShix8qqlSpouTk5GxNonbnnXfqnXfesT/kHDt2LNvba9KkiT1fwOzZs9O95uvrm+12LpWWlqa9e/eqdevWevnll5WUlKTk5GT5+Pho3bp1kqR169Zp165dGa5/4sQJlStXTt7e3vr999/17bffOm7zzjvv1OTJk+3Hf/zxh5o0aaIff/zRHtf/559/avv27ZKkcePGZXhXyKUqVqyoWrVq6dNPP5V04UPO+vXrJUlJSUm69dZbJUnTpk1zrK9Dhw5644037A+7v/zyiyTZf6EfOXKkunbtqg0bNqhChQo6efKkvW5SUpKqVaumEiVKaOnSpfZffy9frkOHDvrwww/t8en79+/XoUOHJF346/X+/fszrO3Svxg3bdr0ite9vb1VuXJlezz8jBkz7LsRLtW2bVvNnTvX3uaxY8e0e/duHTlyRGlpaerRo4fGjx+vdevWZXqOXKpZs2b2OTlz5kyFh4dn2ceZ9VNWy1euXFlly5bV1q1b9fPPP2e5vHThL/iX1pSZPXv22HdzfPzxx7rjjjskXZgzIC4uTpLs6066MBeJy+XSmDFjFBoaas+14SSzczw5OVlJSUnq1KmTXn31Vfu83blzpxo3bqznn39eVatW1d69e9O1t3v3bt10000aMmSIBg8erHXr1mV5HV2uTp068vLy0gsvvHDF3QcX612xYoV97V98r7qa6wMAULhxBwKAQiE7X7voCSpVqqQhQ4bI399fN998s0JDQx3XGTx4sLZv366AgACVKFFCQ4YMsSeic/Laa6+pf//+evHFF9WxY0d5e1+YROfIkSP2P+av1vnz59W/f38lJSXJGKORI0eqUqVK6tGjh6ZPn66GDRuqcePGqlevXobrBwYGKigoSL6+vuluBc/KM888o+HDh8vf319eXl6KiopS9+7dFRMTo759++rs2bOSpPHjx6tevXrauHFjtmb7nzlzpoYNG6bx48crJSVFffr0UWBgoKKjo9WrVy9VrlxZbdq0yTQMuejZZ5/VY489poCAAKWlpalWrVr6+uuv9cknn2jGjBkqUaKEbr75Zj311FO64YYb1Lx5c/n7++uuu+7SmDFjdPfdd8vlcikkJMQOdm688cZ0y02YMEEJCQl2CFC+fHl99NFHqlKlin799dcMh7ZIF8KWgIAAlSpVKtO/Mk+bNk1Dhw7VqVOnVLt2bU2dOvWKZRo0aKDx48erffv2SktLU4kSJTR58mSVKVNGAwcOtP/y/q9//SvTc+RSb7zxhgYOHKgJEyaoatWqGW7zUv369cuwnzLTsWNHTZkyRX5+fqpfv366ITSZef3113Xvvffq5ZdfVteuXTNdrn79+po8ebIGDRqkBg0aaNiwYZKkqKgoPfDAA3r22WftCRSlC9fh0qVLVaxYMTVs2FB33XWXPVwmK1WrVs3wHK9QoYK6du2qM2fOyBijV155RZI0atQo7dixQ8YYtW3bVoGBgenaW7ZsmSZMmKASJUqofPnymj59eqbbyOz67d27t0aNGpXhNVG1alW9++676t69u9LS0lStWjX98MMPV3V9AAAKNyun/8DMiZCQEHNxFl/kg2hvKTrJc9sDrkJCQoL8/PwKugyPd+rUKZUpU0aWZWn27NmaNWuWvvzyS3399df67bffNHLkyIIuMV906NBB33//fUGXcU1s2rRJH374of0h8lI+Pj6KjY1VlSpVCqAyAIUBv0+B60AOP7cl+PrJb2uC/diyrDhjTEhW63AHAgAUYnFxcRoxYoSMMapUqZI+/PBDSbInkCuqrpfwQLrwdZkZhQcAAADXGgECABRi4eHh9vhoXH8ufrsAAADAtcAkigAAAAAAwBEBAgAAAAAAcESAAAAAAAAAHBEgAAAAAAAAR0yiCKBQ2Dd2ZZ62V+OlcMdlvLy85HK5lJqaKj8/P02bNk1ly5bNdPnMvlIvOjpa5cuX15NPPqnnnntOLVq0ULt27XK9Dxm1n13NmjXTTz/9lOUygwcP1hNPPKEGDRpk+HpMTIzat2+vW2655arqnTdvnurVq2e3mx99khfmz5+vLVu2aOzYsZkuExMTo9jYWL355pt5uu38aje/JSYmqnPnztq0adM12Z7TOQoAAPIWdyAAQCbKlCmj+Ph4bdq0SSVLltSUKVNy3ebzzz/vER+UncIDSXr//fez/GAWExOjAwcOZPja+fPnM11v3rx52rJli/3YU/rkcl26dMkyPChsjDFKS0sr6DKuWlbnktM5CgAA8hYBAgBkQ3h4uH799VctW7ZMnTt3tp8fMWKEYmJi7Mf//ve/5XK5FBYWpl9//fWKdiIjIzV37lxJ0tq1a9WsWTMFBgYqLCxMJ0+eTLdscnKy2rZtq+DgYLlcLn355Zf2ay+++KLq1aunO+64Q9u2bbOfb9WqlR5//HGFhITIz89Pa9euVffu3VW3bl0988wz9nLly5eXJC1btkytWrVSz5495evrq379+skYY7cVGxur8+fPKzIyUv7+/nK5XHr11Vc1d+5cxcbGql+/fnK73Tp9+rR8fHw0ZswYBQcH69NPP9V7772n0NBQBQYGqkePHjp16pR++uknzZ8/X6NGjZLb7dbOnTvT9cnixYsVFBQkl8ulQYMG6ezZs5Iu3N0RFRVl98XWrVuzPF4HDx5UixYt5Ha75e/vr5UrL9zBMmvWLLlcLvn7+2vMmDH28t99952Cg4MVGBiotm3bSroQkIwYMUKS9NVXX6lx48YKCgpSu3bt9Pvvv2e5/TVr1qhp06YKCgpSs2bN7GMUExOj7t27q2PHjqpbt65Gjx5trzN16lTVq1dPYWFh+vHHHzNsNzo6Wvfdd5+aNm2qunXr6r333rNfmzBhgkJDQxUQEKCoqChJF+4IqF+/vu6//375+/tr7969VxxLSYqPj1eTJk0UEBCge+65R3/88Yd9DowZM0ZhYWGqV6+e3Y+JiYkKDw9XcHCwgoODHQOpzI7HwoUL1bRpUwUHB6tXr15KTk6WpHTn0oQJExQWFma3lZiYKJfLZdcXGxub6TH8888/NWjQIIWFhSkoKMi+hjZv3qywsDC53W4FBARox44dWdYPAAAuYAgDADhITU3Vt99+q44dOzou6+3trY0bN2r69Ol67LHH9PXXX2e43Llz59S7d2/NmTNHoaGhOnHihMqUKZNumdKlS+uLL75QxYoVdeTIETVp0kRdunTRunXrNHv2bMXHxys1NVXBwcFq1KiRvV7JkiUVGxur119/XV27dlVcXJxuuOEG1alTR48//rhuvPHGdNv55ZdftHnzZt1yyy1q3ry5fvzxR91xxx326/Hx8dq/f799W/rx48dVqVIlvfnmm5o4caJCQkLsZW+88UatW7dOknT06FENGTJEkvTMM8/ogw8+0COPPKIuXbqoc+fO6tmzZ7o6zpw5o8jISC1evFj16tXT/fffr7fffluPPfaYJKlKlSpat26d3nrrLU2cOFHvv/9+psfh448/VocOHfT000/r/PnzOnXqlA4cOKAxY8YoLi5OlStXVvv27TVv3jw1b95cQ4YM0YoVK1SrVi0dO3bsivbuuOMO/fzzz7IsS++//77+/e9/6z//+U+m2/f19dXKlStVvHhxLVq0SE899ZQ+++wzuz9/+eUXlSpVSvXr19cjjzyi4sWLKyoqSnFxcfL29lbr1q0VFBSUYdsbNmzQzz//rD///FNBQUGKiIjQpk2btGPHDq1Zs0bGGHXp0kUrVqzQ7bffrh07dmjatGlq0qSJ4uLirjiWknT//ffrjTfeUMuWLfXcc8/pH//4h1577TVJF87/NWvW6JtvvtE//vEPLVq0SNWqVdMPP/yg0qVLa8eOHerbt6/9QT67x+PIkSMaP368Fi1apHLlyunll1/WK6+8oueee05S+nNp9uzZ2rVrl2rVqqU5c+aod+/e6do/fPhwhsfwxRdfVJs2bfThhx/q+PHjCgsLU7t27TRlyhQ9+uij6tevn86dO5flXQ4AAOD/ECAAQCZOnz4tt9st6cIdCA888IDjX1r79u1r///xxx/PdLlt27apevXqCg0NlSRVrFjximWMMXrqqae0YsUKFStWTPv379fvv/+ulStX6p577rHnY+jSpUu69S4+drlcatiwoapXry5Jql27tvbu3XtFgBAWFqYaNWpIktxutxITE9MFCLVr19Zvv/2mRx55RBEREWrfvn2m+3XpB7tNmzbpmWee0fHjx5WcnKwOHTpkut7FPqlVq5bq1asnSRowYIAmT55sBwjdu3eXJDVq1Eiff/55lm2FhoZq0KBBSklJUbdu3eR2u7VkyRK1atVKVatWlST169dPK1askJeXl1q0aKFatWpJkm644YYr2tu3b5969+6tgwcP6ty5c/aymUlKStKAAQO0Y8cOWZallJQU+7W2bdvK29tbktSgQQPt3r1bR44cSVdb7969tX379gzb7tq1q8qUKaMyZcqodevWWrNmjVatWqWFCxfaoUNycrJ27Nih22+/XTVr1lSTJk0kZXwsk5KSdPz4cbVs2dLu9169etnbu7TfExMTJUkpKSkaMWKE4uPj5eXllWmtF2V0PJYvX64tW7aoefPmki6Eak2bNrXXufRc+tvf/qY5c+Zo7NixmjNnjubMmZOu/Z9//jnDY7hw4ULNnz9fEydOlHQhpNqzZ4+aNm2qF198Ufv27bPv0AEAAM4YwgAAmbg4B0J8fLzeeOMNlSxZUsWLF083jvzMmTPp1rEsK8Ofc2LmzJk6fPiw4uLiFB8fr5tuuumK7WWkVKlSkqRixYrZP198nJqamuny0oWJIy9fpnLlylq/fr1atWqlKVOmaPDgwZluu1y5cvbPkZGRevPNN7Vx40ZFRUVlq/asXKwzoxov16JFC61YsUK33nqrIiMjNX369Fxt+5FHHtGIESO0ceNGvfPOO4778uyzz6p169batGmTvvrqq3TLO/W3k8vPK8uyZIzRuHHj7PP1119/1QMPPCAp/TG5mmN5eb2X1vrqq6/qpptu0vr16xUbG6tz585l2UZGx8MYozvvvNOuecuWLfrggw/sdS6tu3fv3vrkk0+0fft2WZaV7Q/8xhh99tln9jb27NkjPz8/3XvvvZo/f77KlCmjTp06acmSJdlqDwCA6x0BAgBchZo1a2rLli06e/asjh8/rsWLF6d7/eJfRufMmZPur6mXq1+/vg4ePKi1a9dKkk6ePHnFB8mkpCRVq1ZNJUqU0NKlS7V7925JFz6MzZs3T6dPn9bJkyf11Vdf5eUuXuHIkSNKS0tTjx49NH78ePu28goVKlwxb8OlTp48qerVqyslJUUzZ860n89svfr16ysxMdGeO2LGjBn2X8Uzs2bNGt1///1XPL97927ddNNNGjJkiAYPHqx169YpLCxMy5cv15EjR3T+/HnNmjVLLVu2VJMmTbRixQrt2rVLkjIcwpCUlKRbb71VkjRt2rQsa7p8+UvnyMhM48aNtXz5ch09elQpKSn69NNPM132yy+/1JkzZ3T06FEtW7ZMoaGh6tChgz788EN7DoH9+/fr0KFDV6yb0bH09vZW5cqV7XkJstPvSUlJql69uooVK6YZM2Y4DgHI6Hg0adJEP/74o328//zzz0zvZKhTp468vLz0wgsvXDF8QVKmx7BDhw5644037Hk9fvnlF0nSb7/9ptq1a2vkyJHq2rWrNmzYkGX9AADgAoYwACgUsvO1i9fCbbfdpr/97W/y9/dXrVq1rhin/scffyggIEClSpXSrFmzMm2nZMmSmjNnjh555BGdPn1aZcqU0aJFi+zJDaULt9jffffdcrlcCgkJka+vryQpODhYvXv3VmBgoKpVq2YPg8gv+/fv18CBA+07L/71r39JunCHwdChQ1WmTBmtXr36ivVeeOEFNW7cWFWrVlXjxo3t0KBPnz4aMmSIJk2aZE+eKF2Y82Hq1Knq1auXUlNTFRoaqqFDh2ZZ2549e66YO0K6MDnkhAkTVKJECZUvX17Tp09X9erV9dJLL6l169YyxigiIkJdu3aVJL377rvq3r270tLS7PH9l4qOjlavXr1UuXJltWnTxv6gmpnRo0drwIABGj9+vCIiIrJcVpKqV6+u6OhoNW3aVJUqVbKHzmQkICBArVu31pEjR/Tss8/qlltu0S233KKEhAQ7tCpfvrw++ugjeXl5pVs3s2M5bdo0DR06VKdOnVLt2rU1derULOt9+OGH1aNHD02fPl0dO3ZMd7dARjI6HlWrVlVMTIz69u1rT5Y5fvx4ewjL5Xr37q1Ro0Zl2PdVq1bN8Bg+++yzeuyxxxQQEKC0tDTVqlVLX3/9tT755BPNmDFDJUqU0M0336ynnnoqy/oBAPB0Cb5+8tuakO/bsS6m8tdCSEiIyWqSJeRStLcUneS57QFXISEhQX5+fgVdBjzcqFGjdN999ykgIKCgS7kmoqOjVb58eT355JMFXQqAQoLfp8B1INpbCbNvueoA4fLQwbKsOGNMSBarcAcCAKDwmjBhQkGXAAAAcN0gQAAAoJCIjo4u6BIAAMB1jEkUAQAAAACAIwIEAAAAAADgiAABAAAAAAA4IkAAAAAAAACOmEQRQKGQ15PHZae9ffv2afjw4dqyZYvS0tLUuXNnTZgwQSVLllR8fLwOHDigTp062e3l5dfrPffcc2rRooXatWuX7XV8fHwUGxurKlWqXNW2li1bppIlS6pZs2YZvj5//nxt2bJFY8eOvap2AQAAULRwBwIAZMAYo+7du6tbt27asWOHtm/fruTkZD399NOSpPj4eH3zzTd5tr3z58+ne/z8889fVXiQG8uWLdNPP/2U4Wupqanq0qUL4QEAAAAIEAAgI0uWLFHp0qU1cOBASZKXl5deffVVffjhhzpx4oSee+45zZkzR263W3PmzJEkbdmyRa1atVLt2rU1adIku62PPvpIYWFhcrvdeuihh+ywoHz58vr73/+uwMBArV69Ot32IyMjNXfuXEkX7iyIiopScHCwXC6Xtm7dKkk6evSo2rdvr4YNG2rw4MEyxkiSEhMT5e/vb7c1ceJE+46LSZMmqUGDBgoICFCfPn2UmJioKVOm6NVXX5Xb7dbKlSsVGRmpoUOHqnHjxho9erRiYmI0YsQISdLhw4fVo0cPhYaGKjQ0VD/++KMkafny5XK73XK73QoKCtLJkyfz9HgAAACg4BEgAEAGNm/erEaNGqV7rmLFirr99tuVmJio559/Xr1791Z8fLx69+4tSdq6dau+//57rVmzRv/4xz+UkpKihIQEzZkzRz/++KPi4+Pl5eWlmTNnSpL+/PNPNW7cWOvXr9cdd9yRZT1VqlTRunXrNGzYME2cOFGS9I9//EN33HGHNm/erHvuuUd79uxx3K+XXnpJv/zyizZs2KApU6bIx8dHQ4cO1eOPP674+HiFh4dLujB846efftIrr7ySbv1HH31Ujz/+uNauXavPPvtMgwcPlnQhpJg8ebLi4+O1cuVKlSlTJhu9DAAAgMKEORAAII9ERESoVKlSKlWqlKpVq6bff/9dixcvVlxcnEJDQyVJp0+fVrVq1SRduKuhR48e2Wq7e/fukqRGjRrp888/lyStWLHC/jkiIkKVK1d2bCcgIED9+vVTt27d1K1bt0yX69Wrl7y8vK54ftGiRdqyZYv9+MSJE0pOTlbz5s31xBNPqF+/furevbtq1KiRrf0CAABA4cEdCACQgQYNGiguLi7dcydOnNCePXv0//7f/8twnVKlStk/e3l5KTU1VcYYDRgwQPHx8YqPj9e2bdvs4QSlS5fO8EN6Vm1fbDcrxYsXV1pamv34zJkz9s8LFizQ8OHDtW7dOoWGhmbaVrly5TJ8Pi0tTT///LO9P/v371f58uU1duxYvf/++zp9+rSaN29uD7MAAABA0UGAAAAZaNu2rU6dOqXp06dLujDJ4d///ndFRkaqbNmyqlChQrbG+bdt21Zz587VoUOHJEnHjh3T7t2786TGFi1a6OOPP5Ykffvtt/rjjz8kSTfddJMOHTqko0eP6uzZs/r6668lXfjwv3fvXrVu3Vovv/yykpKSlJycnO19kaT27dvrjTfesB/Hx8dLknbu3CmXy6UxY8YoNDSUAAEAAKAIYggDgEIhr7/G0YllWfriiy/08MMP64UXXlBaWpo6deqkf/7zn5Kk1q1b66WXXpLb7da4ceMybadBgwYaP3682rdvr7S0NJUoUUKTJ09WzZo1c11jVFSU+vbtq4YNG6pZs2a6/fbbJUklSpTQc889p7CwMN16663y9fWVdCEE6d+/v5KSkmSM0ciRI1WpUiXdfffd6tmzp7788st04UBGJk2apOHDhysgIECpqalq0aKFpkyZotdee01Lly5VsWLF1LBhQ91111253j8AAAB4FuvirN3XQkhIiImNjb1m27vuRHtL0Ume2x5wFRISEuTn51fQZQAAUKjx+xS4DkR7K2H2LfLbmnBVqyX4+qVbx7KsOGNMSFbrMIQBAAAAAAA4IkAAAAAAAACOCBAAAAAAAIAjAgQAAAAAAOCIAAEAAAAAADgiQAAAAAAAAI6KF3QBAJAdi5fUydP22rbZma3l5s2bp3vuuUcJCQny9fWVJCUmJqpz587atGmTli1bpokTJ+rrr79Ot15sbKymT5+uSZMmZbum6OholS9fXk8++WT2d0TS8ePH9fHHH+vhhx/OdJlmzZrpp59+uqp2AQAAgEtxBwIAZGHWrFm64447NGvWrKtaLyQk5KrCg9w4fvy43nrrrQxfS01NlSTCAwAAAOQaAQIAZCI5OVmrVq3SBx98oNmzZ1/VusuWLVPnzp0lXbizYNCgQWrVqpVq166dLlh48cUXVa9ePd1xxx3atm2b/XyrVq0UGxsrSTpy5Ih8fHwkSZs3b1ZYWJjcbrcCAgK0Y8cOjR07Vjt37pTb7daoUaO0bNkyhYeHq0uXLmrQoIEkqXz58nbbEyZMUGhoqAICAhQVFSVJ+vPPPxUREaHAwED5+/trzpw5V99hAAAAKNIYwgAAmfjyyy/VsWNH1atXTzfeeKPi4uLUqFGjHLW1detWLV26VCdPnlT9+vU1bNgwbdiwQbNnz1Z8fLxSU1MVHBzs2P6UKVP06KOPql+/fjp37pzOnz+vl156SZs2bVJ8fLykC+HFunXrtGnTJtWqVSvd+gsXLtSOHTu0Zs0aGWPUpUsXrVixQocPH9Ytt9yiBQsWSJKSkpJytJ8AAAAourgDAQAyMWvWLPXp00eS1KdPn6sexnCpiIgIlSpVSlWqVFG1atX0+++/a+XKlbrnnntUtmxZVaxYUV26dHFsp2nTpvrnP/+pl19+Wbt371aZMmUyXC4sLOyK8EC6ECAsXLhQQUFBCg4O1tatW7Vjxw65XC798MMPGjNmjFauXClvb+8c7ysAAACKJu5AAIAMHDt2TEuWLNHGjRtlWZbOnz8vy7I0YcKEHLVXqlQp+2cvLy97boLMFC9eXGlpaZKkM2fO2M/fe++9aty4sRYsWKBOnTrpnXfeUe3ata9Yv1y5chm2a4zRuHHj9NBDD13x2rp16/TNN9/omWeeUdu2bfXcc89la98AAABwfXC8A8GyrA8tyzpkWdamS567wbKsHyzL2vHX/yvnb5kAcG3NnTtX9913n3bv3q3ExETt3btXtWrV0sqVK/NsGy1atNC8efN0+vRpnTx5Ul999ZX9mo+Pj+Li4uxaLvrtt99Uu3ZtjRw5Ul27dtWGDRtUoUIFnTx5Mlvb7NChgz788EMlJydLkvbv369Dhw7pwIEDKlu2rPr3769Ro0Zp3bp1ebafAAAAKBqycwdCjKQ3JU2/5LmxkhYbY16yLGvsX4/H5H15AHBBdr92Ma/MmjVLY8akf1vr0aNHhs/nVHBwsHr37q3AwEBVq1ZNoaGh9mtPPvmk/va3v+ndd99VRESE/fwnn3yiGTNmqESJErr55pv11FNP6YYbblDz5s3l7++vu+66K93yl2vfvr0SEhLUtGlTSRcmV/zoo4/066+/atSoUSpWrJhKlCiht99+O0/2EQAAAEWHZYxxXsiyfCR9bYzx/+vxNkmtjDEHLcuqLmmZMaa+UzshISHm4qziyAfR3lJ0Hk58ltftAVchISFBfn5+BV0GAACFGr9PgetAtLcSZt8iv60JV7Vagq9funUsy4ozxoRktU5OJ1G8yRhz8K+f/yfpphy2AwAAAAAACoFcfwuDuXALQ6a3MViW9aBlWbGWZcUePnw4t5sDAAAAAKDwii6833aV0wDh97+GLuiv/x/KbEFjzLvGmBBjTEjVqlVzuDkA16PsDLECAAAZ4/cogLyW0wBhvqQBf/08QNKXeVMOAFxQunRpHT16lH/8AACQA8YYHT16VKVLly7oUgAUIY7fwmBZ1ixJrSRVsSxrn6QoSS9J+sSyrAck7Zb0t/wsEsD1p0aNGtq3b58Y+gQAQM6ULl1aNWrUKOgyABQhjgGCMaZvJi+1zeNacCm+AQHXuRIlSqhWrVoFXQYAAACAv+R6EkUAAAAAAFD0ESAAAAAAAABHBAgAAAAAAMARAQIAAAAAAHBEgAAAAAAAABwRIAAAAAAAAEcECAAAAAAAwBEBAgAAAAAAcESAAAAAAAAAHBEgAAAAAAAARwQIAAAAAADAEQECAAAAAABwRIAAAAAAAAAcESAAAAAAAABHBAgAAAAAAMARAQIAAAAAAHBEgAAAAAAAABwRIAAAAAAAAEcECAAAAAAAwBEBAgAAAAAAcESAAAAAAAAAHBEgAAAAAAAARwQIAAAAAADAEQECAAAAAABwRIAAAAAAAAAcESAAAAAAAABHBAgAAAAAAMARAQIAAAAAAHBEgAAAAAAAABwRIAAAAAAAAEcECAAAAAAAwBEBAgAAAAAAcESAAAAAAAAAHBEgAAAAAAAARwQIAAAAAADAEQECAAAAAADXUIKvX0GXkCMECAAAAAAAwBEBAgAAAAAAcESAAAAAAAAAHBEgABdFexd0BQAAAADgs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5yFSBYlvW4ZVmbLcvaZFnWLMuySudVYQAAAAAAwHPkOECwLOtWSSMlhRhj/CV5SeqTV4UBAAAAAADPkdshDMUllbEsq7ikspIO5L4kAAAAAADgaXIcIBhj9kuaKGmPpIOSkowxCy9fzrKsBy3LirUsK/bw4cM5rxQAAAAAABSY3AxhqCypq6Rakm6RVM6yrP6XL2eMedcYE2KMCalatWrOKwUAAAAAAAUmN0MY2knaZYw5bIxJkfS5pGZ5UxYAAAAAAPAkuQkQ9khqYllWWcuyLEltJSXkTVkAAAAAAMCT5GYOhP9KmitpnaSNf7X1bh7VBQAAAAAAPEiuvoXBGBNljPE1xvgbY+4zxpzNq8JQBEV7F3QFAAAAAIAcyu3XOAIAAAAAgOsAAQIAAAAAAHBEgAAAAAAAABwRIAAAAAAAAEcECAAAAAAAwBEBAgAAAAAAcESAAAAAAAAAHBEgAAAAAAAARwQIAAAAAADAEQECAAAAAABwRIAAAAAAAAAcESAAAAAAAABHBAgAAAAAAMARAQIAAAAAAHBEgAAAAAAAABwRICDPJfj6FXQJAAAAAIA8RoAAAAAAAAAcESAAAAAAAABHBAgAAAAAAMARAQKyxHwGAAAAAACJAAEAAAAAAGQDAQIAAAAAAHBEgAAAAAAAABwRIBSkaO+CrkBSIZ7nwEP6DwAAAACuBwQIAAAAAADAEQECAAAAAABwRIAAAAAAAAAcFZ4AgfHuAAAAAAAUmMITIAAAAAAAgAJDgAAAAAAAABwRIAAAAAAAAEcECEVMgq9fQZcAAAAAACiCCBAAAAAAAIAjAgQAAAAAAOCIAAEAAAAAADgiQADyS7R3QVcAAAAAAHmGAAEAAAAAADgiQAAAAAAAAI4IEAAAAAAAgCMChOucz9gFBV0CAAAAAKAQIEAAAAAAAACOCBAAAAAAAIAjAgQAAAAAAOCIAAEAAAAAgJyI9i7oCq4pAgQAAAAAAOCIAAEAAAAAADgiQAAAAAAAAI4IEAAAAAAAuE4tXlIn28sSIAAAAAAAAEcECAAAAAAAwBEBAgAAAAAAcESAAAAAAAAAHBEgAAAAAAAARwQIAAAAAADAEQECAAAAAABwRIAAIPuivQu6AgAAAAC55DN2QY7WI0AAAAAAAACOCBAAAAAAAIAjAgQAAAAAAOCIAAEeL8HXr6BLyNI1q4/5BwAAAAAUIAIEAAAAAADgiAABAAAAAAA4IkAAAAAAAACOrt8AgfHkAAAAAIBCwGfsgoIuQdL1HCAAAAAAAIBsI0AAAAAAAACOCBAAAAAAAIAjAoRCxlPGvmTG0+sDAAAAgMJs8ZI6BbZtAgQAAAAAAOCIAAEAAAAAADgiQAAAAAAAAI4IEADgWon2LugKAAAAgBzLVYBgWVYly7LmWpa11bKsBMuymuZVYQAAAAAAwHMUz+X6r0v6zhjT07KskpLK5kFNAAAAAADAw+Q4QLAsy1tSC0mRkmSMOSfpXN6UBQAAAAAAPEluhjDUknRY0lTLsn6xLOt9y7LKXb6QZVkPWpYVa1lW7OHDh3OxuaIpwdevoEu47uRln/uMXZBnbQHIB8w7AQAAkGdyEyAUlxQs6W1jTJCkPyWNvXwhY8y7xpgQY0xI1apVc7E5AAAAAABQUHITIOyTtM8Y89+/Hs/VhUABAAAAAAAUMTkOEIwx/5O017Ks+n891VbSljypCgAAAAAAeJRcfY2jpEckzbQsa4Mkt6R/5roi4DrHvBgAcow5HwAAQD7K1dc4GmPiJYXkTSkAAAAAAMBT5fYOBAAAAAAAcB0gQAAAAAAAAI4IEPIK404BIPd4LwUAAEWAz9gFOV538tAleVhJ3iJAAAAAAAAAjggQAAAAAACAIwIEAAAAAADgiAABAAAAAAA4IkBAvlm8pE5BlwBPx4R5AAAAQL7Ky0kZCRAAAAAAAIAjAgQAAAAAAOCIAAEAAAAAADgiQAAAAAAAAI4IEAAAAAAAgCMCBAAAAAAA4IgAAQAAAAAAOCJAgG3xkjoFXQIAAIVLtHdBV3BdSvD1K+gSAOC6RIAAAAAAAAAcESAAAAAAAABHBAgAAAAAAMARAcJVYswdcB1hbDOud1wDyG+cY0DRw3VdpBEgAAAAAAAARwQIAAAAAADAEQECAAAAAABwRIAAj+YzdkFBlwAAAAAAEAECAAAAAADIBgIEAAAAAADgiAABAAAAAAA4IkC4jkweuqSgSwCukODrd03WAQAgM/wuAuDEE6551zRXjteNjo7OkxoIEAAAAAAAgCMCBAAAAAAA4IgAAQAAAAAAOCJA8GBOcxYsXlLnGlUCAJ7NE8YlAsgc1yiua9HeBV0BkGcIEAAAAAAAgCMCBAAAAAAA4IgAAQAAAAAAOCJAQI7k5jtIAQAobBjDj6vB+QIUvEyvw+tsToq8/txGgAAAAAAAABwRIAAAAAAAAEcECAAAAAAAwBEBQj7zGbugoEvA9Szam3GYAK453neAq5fX1w3jv4uwvD6GnBO4CgQIAAAAAADAEQECAAAAAABwRIAAAAAAAAAcESBcJ/L6+z8lafLQJXneZmG2eEmdgi7BYzEeOp8wZjHfcM4CwHWM369ApggQAAAAAACAIwIEAAAAAADgiAABAAAAAAA4IkBAoVGQcwzkxxwSAAB4Ko+eB4Tx6Z7F04+Hp9cHXMbTP3cQIAAAAAAAAEcECAAAAAAAwBEBAgAAAAAAcFTkAwSPHsOXQ54+LsaT+YxdUNAlpFOQ8zoAyIEcjqUtir+L4Fk4x5DfOMcASNdBgAAAAAAAAHKPAAEAAAAAADgiQAAAAAAAAI4IEIDrFd+LLMnz5sW4nM/YBXk+7pRxrChsiuI14Ak1oJDg97Vn4XjgOkeAAAAAAAAAHBEgAAAAAAAARwQIAAAAAADAEQECPIJrmuuab3PxkjrXfJtFQUGP281yzoIcjkss6H0q1KK96b8igGMIT+Pp89Mg93jfQbYx74RHIUAAAAAAAACOCBAAAAAAAIAjAgQAAAAAAODI4wIExkPhakweuqSgSwAAAFlgPgMA2cHnwMLB4wIEAAAAAADgeQgQAAAAAACAIwIEAAAAAADgqEgHCIy5w9W6VnMquKa5Mnyec7ZoYAxf7lxt/xXq64bvtnZWBPooOjq6oEu4fhSB8wU5w+9eeLLFS+oUdAl5pkgHCAAAAAAAIG8QIAAAAAAAAEcECAAAAAAAwJFHBQiePo7V0+srDK7VHAP54T+9Oxd0CRnivASAq8AYeQBAIVbQn0lyHSBYluVlWdYvlmV9nRcFAQAAAAAAz5MXdyA8KikhD9oBAAAAAAAeKlcBgmVZNSRFSHo/b8oBAAAAAACeKLd3ILwmabSktMwWsCzrQcuyYi3Lij18+HAuN4f8UtBjaYqqwjznAwDkOeYfyBfMhYPo6OiCLiHveMj7RIKvX0GXAFwTV/s5MMcBgmVZnSUdMsbEZbWcMeZdY0yIMSakatWqOd0cAAAAAAAoQLm5A6G5pC6WZSVKmi2pjWVZH+VJVQAAAAAAwKPkOEAwxowzxtQwxvhI6iNpiTGmf55VBgAAAAAAPEZefAsDsmnxkjoFXQKKOM4xOMlyrPQ1GnfKeO3cY2wuABQuOXnf5r0enqh4XjRijFkmaVletAUAAAAAADwPdyAAAAAAAABHBAgAAAAAAMARAQLyxdV+nygKP9c0V0GXgL8wxwAAAEDhFh0dXdAlZIgAAQAAAAAAOCJAAAAAAAAAjggQAAAAAACAIwKELCxeUqegS7iuZDVvwtXOqcB4fM/ENQUUDcyzUYhEexd0BQBygPdZeCoCBAAAAAAA4IgAAQAAAAAAOCJAAAAAAAAAjggQcqigx3Jf7ZwA1yP6CAWBMYsobDhnPYynz1ng6fVlwxX/hisC+4TrT4Kv31Utnx/v9Vdbw/WoKM7LRoAAAAAAAAAcESAAAAAAAABHBAgAAAAAAMARAQKAdArTeOiCnovkenE9nxOcY9fe9dDn+XlNFcX+K4r7hLxVmH5PFaTrac6CvD4nOMf+DwECAAAAAABwRIAAAAAAAAAcESAAAAAAAABHBAgAAAAAAMDRdRMgMAHP9Sk6OrqgS8hTk4cuyfB51zRXnm7nYnt5cd3kZtKZzPYX2cekgpnL6+smM5deA0Wp/wBcwHUN4Hpy3QQIAAAAAAAg5wgQAAAAAACAIwIEAAAAAADgyGMDhMI4nuxajU8HcH0qjO+LKPo4L3OH/iuCor0LuoJ8xTkLZKyozb2WGY8NEAAAAAAAgOcgQAAAAAAAAI4IEAAAAAAAgCMCBCCfefJ4qMzm7fCU9q61vB7XmVF716qPCsvcK4yl9SwFdTx8xi4okO3mxPVwzl56PK6H/XXiyb/bsvNen5Nj6Mn/doFnKIrv24VpnwoSAQIAAAAAAHBEgAAAAAAAABwRIAAAAAAAAEcECEAB+U/vzgVdAlDoFPaxyJ7gasdDe3KfZ4Yx/AWrKPV5QVzX12L+nMJ4Xec1xrsjK4X1fWzf2JX5vg0CBAAAAAAA4IgAAQAAAAAAOCJAAAAAAAAAjggQAGSIORqQn3IyrjinY5EZ64vcyulY6cIyL4anysv+8xm7QK5pLn63eQjmKcHlcntOcB5dOwQIAAAAAADAEQECAAAAAABwRIAAAAAAAAAcFaoAgXGsnic6OrqgS8BfGNeZNcbPw1Pl5hwryDGfjO/PP7zv/B9+t11bXNd5I6/fmxnfD09SqAIEAAAAAABQMAgQAAAAAACAIwIEAAAAAADgiAABwDWR1+NYM2uPscP5IyfjYp3WYWwzioqs3neup/ckxs9nT1E8Jwr7PuXFHAM+YxfkQSWFU2Gco+FanrNZ/Xtn39iV16yOvEKAAAAAAAAAHBEgAAAAAAAARwQIAAAAAADA0XUfIERHRxd0CVny9PqA/FJYxtLm1TVaGPY3J3MWFPZxsQUpr8+Ja3WOOY0Dzuyc8IRrwBNqyA+eMtb3WvHk953Ceo7ldHx/fu1vYRxzj9zx5Ota8vz68tJ1HyAAAAAAAABnBAgAAAAAAMARAQIAAAAAAHBEgJAJTxjDBwBOshpzx/tY7tB/hVthHWt+LbmmuXJ8nl/vczRdnBOA94nCLafvE4V9vPu1mEPCk+e7Qe4QIAAAAAAAAEcECAAAAAAAwBEBAgAAAAAAcFRgAUJejhkrrN+VDeDa8uT3HckzxtIW9nGdVyuj/c3p951LeX8MPeGc8HR5fc5eb9cAPENu3neKIq5DFBQ+BzrjDgQAAAAAAOCIAAEAAAAAADgiQAAAAAAAAI4KJEDwlLEljK8CkBuMT/cs18vxcBorfT39bnP694SnnxNXW19+/fspOjr6qpa/ns6xwiCj84g5FQoPT/lcdK1d7ftOZq7X/itI3IEAAAAAAAAcESAAAAAAAABHBAgAAAAAAMBRkQkQito4R0+yb+zKgi4ByHeF+Rq93uTVuEkAnmHy0CVc13/J699FOWmvKP4+zGrejrzcX08Zj888JchPRSZAAAAAAAAA+YcAAQAAAAAAOCJAAAAAAAAAjggQcM0xpwKAwqwwjy31hPHVhZkn7K8n1AAUFE+ZY8CT5bSPMvvddrG9zOYpKYrzbHh6fQWNAAEAAAAAADgiQAAAAAAAAI4IEAAAAAAAgCMChOsM37MMAPmL99mcY9wpUPRwXRd+nn4MPb2+oibHAYJlWbdZlrXUsqwtlmVttizr0bwsDAAAAAAAeI7iuVg3VdLfjTHrLMuqICnOsqwfjDFb8qg2AAAAAADgIXJ8B4Ix5qAxZt1fP5+UlCDp1rwqDAAAAAAAeI48mQPBsiwfSUGS/pvBaw9alhVrWVbs4cOH82JzQDr7xq4s6BIAAChw/D4ECl5OxuNPHrokT9sD8lOuAwTLsspL+kzSY8aYE5e/box51xgTYowJqVq1am43BwAAAAAACkCuAgTLskroQngw0xjzed6UBAAAAAAAPE1uvoXBkvSBpARjzCt5VxIAAAAAAPA0ubkDobmk+yS1sSwr/q//OuVRXUChktfjThnHCgDp8b4IQGJOgNyi/5BbOf4aR2PMKklWHtYCAAAAAAA8VJ58CwMAAAAAACjaCBAAAAAAAIAjAgQPwLjOa48+BwAAAICrQ4AAAAAAAAAcESAAAAAAAABHBAgAAAAAAMARAUIRxPh+APA8vDcXbXl9fD29PU9QFPcJADwdAQIAAAAAAHBEgAAAAAAAABwRIAAAAAAAAEcECAAKHONYkd84x649+hyFDecsADgjQAAAAAAAAI4IEAAAAAAAgCMCBAAAAAAA4IgAAQDywfU2lvZ6+856T68P8ERcN7njCf3nCTUAKFgECAAAAAAAwBEBAgAAAAAAcESAAAAAAAAAHBW6AIGxVwCutaL4vlMU96kw84Tj4Qk1XEvX2/7mBH2E/Ha9zZ8DFAWFLkAAAAAAAADXHgECAAAAAABwRIAAAAAAAAAceWSA4Onjlzy9PiC/efo14On15URR3CfkDucE4Nk8/Rr19PoAeCaPDBAAAAAAAIBnIUAAAAAAAACOCBAAAAAAAIAjAgQAAAAAAODouggQmCQG1zuuAQAAgKvj6f9+yuv6PL29wlpDUXNdBAgAAAAAACB3CBAAAAAAAIAjAgQAAAAAAOCIAAEAAAAAAAfMqUCAAAAAAAAAsoEAAQAAAAAAOCJAAAAAAAAAjggQAAAAACCfMX7eGX3k+QgQAAAAAACAIwIEAAAAAADgiAABAAAAAAA4IkAAAAAAAACOCBAAAAAAAIAjAgQAAAAAAOCIAAEAAAAAADgiQAAAAAAAAI4IEAAAAAAAgCMCBAAAAAAA4IgAAQAAAAAAOCJAAAAAAAAAjggQAAAAAACAIwIEAAAAAADgiAABAAAAAAA4IkAAAAAAAACOCBAAAAAAAIAjAgQAAAAAAOCIAAEAAAAAADgiQAAAAAAAAI4IEAAAAAAAgCMCBAAAAAAA4IgAAQAAAAAAOCJAAAAAAAAAjggQAAAAAACAIwIEAAAAAADgiAABAAAAAAA4IkAAAAAAAACOCBAAAAAAAIAjAgQAAAAAAOCIAAEAAAAAADgiQAAAAAAAAI4IEAAAAAAAgCMCBAAAAAAA4IgAAQAAAAAAOCJAAAAAAAAAjnIVIFiW1dGyrG2WZf1qWdbYvCoKAAAAAAB4lhwHCJZleUmaLOkuSQ0k9bUsq0FeFQYAAAAAADxHbu5ACJP0qzHmN2PMOUmzJXXNm7IAAAAAAIAnsYwxOVvRsnpK6miMGfzX4/skNTbGjLhsuQclPfjXw/qStv31cxVJRzJpPieveUJ7nlAD7RXt9jyhBtor2u15Qg2051nteUINtFe02/OEGmivaLfnCTXQXtFuzxNqyIv2ahpjqmay3AXGmBz9J6mnpPcveXyfpDevYv3YvHzNE9rzhBpor2i35wk10F7Rbs8TaqA9z2rPE2qgvaLdnifUQHtFuz1PqIH2inZ7nlBDfrSX0X+5GcKwX9Jtlzyu8ddzAAAAAACgiMlNgLBWUl3LsmpZllVSUh9J8/OmLAAAAAD/v70zD7OrKPr/p5IQSAgkYZE9hEVWZV8VISi7yiL4A1FZxBUF3BFQiYoI+AoIvOCLsogKKIIsAmGRVRADZIeQBAKELeyBQBZCUr8/qm/mTE9333vOnZncmXQ9z3nmTNetOt3f01XdXaeXTJkyZWol6ldVUFXfF5FvAbcBfYFLVfWxEiou7mReK+hrhTxkfb1bXyvkIevr3fpaIQ9ZX2vpa4U8ZH29W18r5CHr6936WiEPWV/v1tcKeegKfR2o8iaKmTJlypQpU6ZMmTJlypQpU6alh5pZwpApU6ZMmTJlypQpU6ZMmTJlWkooBxAyZcqUKVOmTJkyZcqUKVOmTHUpBxAyZcqUKVOmTJkyZcqUKVOmTHWp8iaKjZKIrA/8GHgROAM4B9gZmAycBxxdkjcDeAeYGpC5AvgudpzkScClwA7utz8DPhPQNxNYHngqIPNVVR3rlWcVVX1NRIYBb6vqLBEZDmwHPOHkDgNeVNU7ReRw4CMufxer6gIR2Q47AnMhMFVVn3C6g+lLgkRkKLBQVd9uVkZEVsWO+VwITFfVd0RkELAPhfICt6vqIhHZHTjY4/1BVZ8UkU2AA4C1nPoXsNM/NJSuqpML+VgJQFXfCOQ9yKsos1oxH6r6chUZERGsLhbLNFpVNYHDNOAY4CBgzQLvBuASVV0QKMfRqnqZn94Ab5CqvtNoelWeiGwSs4U6+oJyIrKnqt4Rkfmpqv48wtsbq8f/UtVnCulfwjAO8lT10pC+riARWcZ/xzWfVVYGeA9YVVWf8nhbAGtQoryuLn8Ws9O/Ax/H6u8TwO+AQ2I8VV3UWOk7l0RkpZDdNyojIn0AnE/rD3wIeEZV3xCRHYylD4vIZpgvfBr4IIbD+Vg78hkMh5/79VxErlDVIyL5CPJEZBtVHRORCfKqyDje/qra4WSmKjKOd6yqXhhIT+EwVVU3CqTvgvnWSap6e730Aj9aJ2K8ijKDgI2w9nJWJ8isB2yN9UseKqR/oVZe4Pca2RRLRA4C7nV1d1XgN07fW8DXVXWSl/448D1Vfb6gY0NgS2Cyqj5eL70E70lgQi3vrv+wDfC4qt4a0+fkFgTkXgX+pqrznN86qqYPeAW4O4BDh/I6nSsDpwDXquoDAVzPTvCG+O8xlV6VJyJbqOqECvqCciKyP9aXmxfgRcsbI9dn+hbWd78EOJm2Pv+FwBcjvNNV9c2Cnmg7WIVXTBeRfqr6vrsfBGyC2WHITmtjiKhMhfHFK8B6WD/EHxf9APtY/Bna96mvVNW33RgtxuvQdy+UozSvjkx0/JPQFxtLVRpf+O+q8Py9gQNp39++AWurO6Sr6qiCbCuPO36sqqe5+2VVdX4EgiB1+SaKInIfcBUwGPgCcBnwN2AvzPmeVJJ3p1N9WUDmHOBQYAhwFvAdVf27iHwC+AdwYkDfvcDbwJkBmQuA5bBKcRzwZ/f/KsAcrPH8H+D7wAPATsA8rGEaCMwCBgHXAZ8AVneys4BtncxQ99s+WMNVTF8AfA34PFbh18Y69U9hne6/Az8M8C7DKlIZmd8Bt2PO5wCX7xcc1n8GFmGD0kZlLnXlPhsYDgwDxgIfAJ4FVnD/7w486Mr/YWA0dqrHvzDDfBoz8GOBx7BO+NVAraFeGzje3Z/npR8G3Io51k843AVYEbjL/f74AO8hd79TCZm7sADWT7E6VsNhbayuvIp1QhqVUYfnJC99Q+AerEHxcTjM3f8H+KPHOxJYSVUPxSMRmaGqw/z0qrzeqE9ETge+jr2vTwPnqur5jjcTq6NjArzHMf+yFlYXT1TVN0Xkw9h7erOY7mQmAu/6MimeaxRvc88agwU/n6mTh5TMdMzXvQIsAxylqg+nyisiK7r0O4BbVfXKAn6TsA5Qf/e8ZbGA1yeBzZyczzsM2Byz++OBn2A+YSowEvPJi0rwZmD2Nzsgc677fxHwJeA0YH2Xpx9g9uPre9HldV5A5gIsmL0IqzcnY4HvjbE2ZwMsgH8HsCNwt9M9BZjgfjcZ+Cuwv8OiGMwWzHfehQ0ARwd4j7r/v1NIvwF7Z5u694HH+4G7f6KEzKexoM/THu9/gV+7/+8uIXOs40/0eCdhAX+A6QEc9sN8bS0drG2dAwxU1b4AIvIV4JtYn+D7wC9V9QwvfS/gHVXd28lsBlyP2YIAo1T16wHeEGAfVf1vCRkBHlHVQxxvF+BKrI3dBvicqt5SQmZD4HlV3dnxDsDq9z3A57AB/+Ui8mPgY07uU0BfVf2MkxmMtd3bY23Qtqq6seP9FWsjrwH+iw3U9/TS93DyG7nB0hcxu7kPq8unOcyL6Tti9vSRgEyK93ngVFU9S0R+gPVTbgF2wwIq20b0rQR8yPnCotyPgItU9QciciZmq9dj9fUgVR0awGEP4FRge/es7bD+5SKs/zENGIDZ81XqPkyJyKtYf2jVAO99986uwgbds1LpVXkishCzp6vd8x9vUF9QTkTmYm3UrU7uNlVd2EB5x2B9xqu0ELQWkVswX7Ai5oMmOmz3xPrHlwd4X8d89Fja992XxXzz1+jYr0/xVgTex+zLl/kL8GXgdeAEzIc9jdW9v2BjEl/fUKyf+3JA5t9Y33M+jY8vfu3kb6DjuOhE4Bms3u/nMJmF1fc7scCFzzsUG98Mpn3f/V4saHM6Hfv1Kd44zDeuE5D5G/BzOo6LFrj0kwP6nsDGU68HZP6KfXyeQOPji2+5v5vRcYyzlXsvV9C+T/0rd3+Sl34E1k4NpHXHHc9gdeUiVd0KzP5UdRvKkKp26QWMLdzP8HhzyvKwCjS2u/RhTmlnrKLu5NKnObmVsc7oqi59eWCeu++HOYe+7n8B5hZ+ux7wD3f/JBbV9tP3xDrwR7kK8V2sAfwgNkCcGuHNAG4qKfNHrFKNcM/+DBaQWR7r1N5TUuY0V/6NHW8H4I/u/vlCGVfBGhiALYB3C/j3Ax5w90Mxh7pMoI5NBaYF0vs7zA+tvQeX3hfrxMyO8Ka6d1xG5jCs0dwxkI+JDqcyMk9jHTM/fb0EDv2B9yJ2OMHJTfCuiVgnx0+v8d5379y/bsDsw0//XiS9Hu9+rHE8z7vOd+kxfSGZ87COzQJsIFq8bsKCM28HrtmuvNsErmnASw7LIVhH8xz3/1ygX4T3DhYJH4J1BB7DOqT/xuy+XXpKpo6+h7GvdGBf86fR5q+qyMwB1ijY7hNY5zlaXuBazOYPdFhfCyxbk3F/l8F8af+Cjcd492F28Dms03kY5kc/jQVePl2SNwkYH5F5C+tg7Ay8Buzi8rCN44X0TcUa/ZDMO1gHZz2sbtX84LoO275YB+NtYEXHG4/ZnWAdkFqAv9Z2/BkYgQ2MRgAvufupEd4iV+a7C9dc91exjpXPU1feMjJ3u2f9EwscX+au2U7m5ZIyl9HWEfwpNjA71b3XFx1OIRyuxTpTqxX9aKAf8jBt7fB4YGIgfXlcvXT/3wzsW7CHdyK8J4AHS8r4vLuBbdz9JCxQUEZmfdr3dx4E1iu0A+Pd/Rhg+YLtFcv7B6wNXxcLQM0u8B4t3E8BxvnpRZsvYLuyu38MmzHgpw/E9Z9K8or6HgEGFHxLo/qKco8X9D0K9Cn8bl4Ih0B578aCCTV9j2CDkJ+4/D6B1enH3W9CvClYYOcvmF+8AfM9kyLpA7A2uyxvHPZh5pdYmzQeC6IMr6NvbETuMay/9hVsoPYyNhDbjba+dqi8z2ED5hnYQO872CzKWv0S7MtqB8x9nivTZDr23Tcl3q9P8Sa79xiSmYv1Y2u+vtZWr+Z4IX1THV4hmXkO3zLji7G01Vl/HDO38LuBwD3ufliCN4a2ulnsu3/FlSPUr0/xpmMB1JDMm4THRXtiA9+QvhnYDOOQzGwsYAyNjy9uwcYloTHO60U8C/KxcUetvW7lcccULMD7Ntb3/j3Wt9k4VNbY1aXBg4ID3giLZL8GbOfSN8SMtSyv9iUrJPMuFnH7rAPjQMfbzfFC+sZilTsoUyjHc4X7CZiD6osN8Ns1MNhAbqh76Su59OVo3/j0BcYU9D3mp9f0eXg+7P72SfDGA0+UlAnxHq2g79FE3mvlnUjbwGUA7Tt3cwuYDQMeKvDmA+sG6tiTwFOB9HWJDKgdPzbYnkbAMaRkGtD3ZGfIuLr1XgSHdR1+n/XqZB/MEU90vylew7FpXFtFeAr8grZOfO1agNV1P/3UhEyKNx+z+SMDVz19Xw3IvIsNhHbzrhGuvKtFcFcsQnu3d71L+w5iX2zK5DXAfE9HkefbwO61+kV7O6+l70Sh81+C5+vbHGskDqwoM9eTWQPz5ccHeLXyzsL5MZd+CvZlYGXaD2hGefJBHuabx9VsPCHTEM/pG9OAzOQK+lIykxK8sYX7cYXyXurJjMc61HcAW7m06QX77sDDZpndixt0uvSn3d8gr4qM+7s9Nlj4Rgl9QRn3dxhmP2fS1hmcHitrQX5bzH6Pd7+dXsBvqKuLj3i4TvDTU++pzjscQ9sgqSGZAO9RT9+YMjIB3ujC/RPu2hYXSIjIjPN4r2FfAwdgs0NrwcSbsE6qn7471v9Zy/1/N7BcwW6mBNL7Yu1XSCbFexBnl8AoYKi7X66OvjnYDARf7g7a6uG1uLbW1ZHXIzjsjrURtcBqsd8yBhekKqRtgX3BbNc+xHjuef8P+9r8PjbF3E9/HXgjIpPiLdbneDtgg4vnaR+kiurz5N7DBdFc+uqYPf6HQH8nUt6PYV+zZ2LB2G9jPuEtYHjhfczD7NrnjadtAPyc97xiPW+I597huIhMsV/wYoJX1DeuoC8oQ7nxxRjsi3loXDSXtkD+UNr7v3khnsNvUrH8RRkvv3V5Tt/kejLUH/8Ux0yTYzK0Bd8bGl+4/BX7Lu3GOLhgoJeXWB99B7w+ocdvhXHH85h/HOPw+xA2/r2Mgu3Wuxr6UTMXNuViChbB2wVzyE86w/hJBd6b2DSNkMwJ2JTcW7FpOb/FdWqx6UMhfW84EEMyj2DTmX7gKux3sGnA97vn3YBN0foTNo3uEtoCEs9iTvNfWHRnonvOJe63fwXOdhj90T3TT69Nv6x92dofF00rGEMHHtagzigj4/5/F5v+tJbD69oG9MVkBHNwPwE+ijW2lzrer53cKQ7Lk136SlgU+lmsEZ8BfNLxVsU6AE+6d3Wxu0ZhX6VeDKQ/ic2cuBCbsrimu3Z0aTMivGlOtozMhU7uZixS+BF3HeryNrGkzBPY9KMTgcPddSJWvy6N4PAkNnj+q5Od6q5XcEGyiI0+VasTAd6r2BRQP/1BYGZEZn5IJsXDOv0vR2TmJfTNw6a1+um34mYMBHjPAjskyvvBQPo/gVcC6adhQYfdErzBXvoWDge/A7aFqw/vR2RSvHkBfWtjHZWFFWU28HgrYP5sYaS8rwGLvLSjMF86FxgUkFkdNxUzwHscN/gBjvXfe+G+IR7mwydFZIodvQMb1De+oM+XmYvr+BXrGm0Dl9qguNg5/CPewM2lbwD8u/B+rsGm2vpfmjrwsCmu57j0YbQfbAd5VWRqZcHa4LuxTlQj+oIyBf4BWBDqEE8uhUMfrO29H9c5xwa507GgxnTaZtc8i9minz4Iq+e1WUuv1t6Z4wd5WF1+u4yM49VmgU3E2s2hDeiLyfShbZbVbGxAVyvXPdiA7G531dJXdr+rzeyajuuEF2xnJNb+zXDPno31f84JpF+JDTYfwwbcF2BtxqlYv2pmIP0O4KKITIr3H6yNvcJdT2Ed4UewwHNM328wG/blxjuZ+xzubzqsxmIfqEI4XInNlrkdW+owEutL7obNkPmTb9cO17Gh9BTP5e/IQPpg4NmITIoX0yfEBzQpfWMJtA+ONymU7nhjAml9seDCXOyL+8HYtPs7sHHA7126z5uP9cv9vvuRmE2F+vUp3uNY/yok87rL4wVYP+Y3WJ/3VMcL6RuD9XVDMi+4+lRmfDEda39D46Lfu2f/HutXHu2wXdX9JsT7J+Yz/b77MsT79SneP1z+QjJvER4XDUzou4z4mOl1bBxYZnwxGrjD3ftjnGdwS7Uw+77d4VzzvX76Q+75rTzumIzVnbcwP3UMgRnP9a4u3wMhRGIbdL2pbl1Us7yUTNV8OP462AaQijUIn8OAnoGB/wK2p8AO2ABvBraWaTCAqr4oIkOw9XEzMOP/CrbOZjxmDAtFZAWsE7W6lz4A2BVrBDfCZl8co6pT3KYi38MaK5+3G9YgDi4hsyq29nRzl79xwA9U9SUR+Rg2aF21hMzK2JqqDxfKe4aqznbrK7+ENQ7j1W1oJ7bp2DLYVK31sejZLO+d9KHjxoIPu3cUSu/r3tkBBd7zWMfgCmwDHp93i7v/ZAmZmzAn+HE6bm54i/u/jMyNWKe2Q7qqPh7DoViX3TtAVV+nIonIxtgUrtcC6X20sEllgfcRbEOb1xrluU1eVtTChnz18lDgPaeqc8qVLEwicgj2tWiKlz4A+LSq/i0gswE2UJkb4H0T+zr4kJd+HLCHqh7gpQ/D1nSeHJBJ8Q4HDlbVg730wViA6ZySMqcBv1VvYyERWQbXaPvlFZGzXFn/6qXvA5yvqh/EIxFZHptG/UqAdxxwk18nxDZC+z/gAO24sWCK92NswPTNgMzZwGF+PXLv9iysg+3r+xrwYVX9VkDmBOCH6m0kJrYh1ghVvTxQ3lVc/iYGeKKFxlpEPgl8VFVPDvy2A09EtnZl3FxVP+D9PsirIuN4a2Jr7rdT1fWbkXG85bH2d0dV3bVeWQu8NYCtVfUWn1f4zUBsNtLTgfRP07bnAljdfkdss6ofYevifd6B2KDx+hIyq2GzqK4o8F5U23B5fyzYd38JmVWAXVX1ukB5hwCbqup/vPS+2EbTCwrJF6rqqyKyOnCWuo0qnX/o57croXSXdjjW3+iHtXs3YIPqDumq+kRMJsXDOtF7eem3qW1Cl9LXNyG3qZf+sBY2dI2UdwTwjYLcc1gw+3ca3sA4tQnw91X1fxpNr8oTkcO1sF9NCX1BOREZoar3RGRS5b1aVQ+L8PpiAa33RaQfNmPyBdfXDPEUs49FWL2u9d2fxZZJHFaS9zI2AH4jIHMqNnVesYDA3tga/GexfnMoHy9gQapXAjK/wmZgKCXGF6o62sNs8fhGRDbHllJMUm9j6RDP6T2ZcN99e8xmyvCGYUtdhgZkPoRtbOqPiwZgMyi+GNC3MvZBbWBA5gO0jUkaGl+IbQz9B2zZwmPAl1R1qhvjfE5Vz3N+cHF/W1VnOtkO6WKbJrf0uENV54vIeJfPbdz7mYLVmU/TAHVLAEHCO8bXHHhpnruPyexNx10xr1fV2xL61o3JNFC2laD97pYi8d3zU3Kp9N5IEtk11DmVfWiP321+MMHTVfpEgN5IdRro4OkDdWSWNvyiJz5UkamirydTxq85Svix1MkhDdmva5dW0MDJOjFeFZkUVZEpobu070vJZd/XnNxSaLvZ9zVBGb/mqCvbjqWB6tUXiZ9W9VYoXRMnX7UKichZqvpDdz9WVbcuk/c+XZs9EJETsV1aBZsmMtrdXy0it1bg3eWukMy/sS8/92Jfjc5y9yc4Xkjf/dgUjpDMeSLyNRG5VUQmuOtWEfmRiPxVRF7BpraMFpFXRORqsZ1+p2FfTPZz18+AaSLyefcbX+5GEbkpom+4iOwtIhe5393o7vdx+AZ5FWX6Rcr7dRHZr4LMyiJyhohMFpE3ROR1d3+piDyMTadcjLmIPCQiP8Gmd43AoosDwXYUF5EjElXt8ZLpiMhPy/KqyDjexZ0oc2tMhkR5sUhlWZkUfrH8BdOr8lLlraMvKCd2kkGMbk/oO7qsTB19LYtfHZnS+CWwi8rU0VfVDqvYdQrzmL7S9dJRzN5itpuSacdTo7ddHtrlO8arIuNTEYsqMgFeDL8qvi8lV9r3pXhN2HXMj1WqYwn7reL7UnI90vel5HLb0bC+lsUvtx0NyUR5XVDHqvqx7uq7nCkizwMvicjtYrMIETvF6kU/vaZLbJx1jIis6+n7UoL3mwoyx7gx2C/EZvgWeZfH9AHUggeOjnJpDQc+uuMYx6nYlEU/QtMfW4u3fEneVJfvD4ZkVLV/IA+CrYkqo0+wNYR/puOReNdja44+pm3H0/TFNq+7DJsi+Iynbz1saszRwN89uclYMGOTgL5zsKUPV9DxqJA1sKmAPu9X7j50vEhM5ghsre1dgfJejO1m+t0SMkdiszrOxXZOLU73GYNNO9/Rw2gnLKiwuj/bQESGYtNrzqAj7YZNIfuxly7AKaq6UkAG6fwjAJ/Hppt2YGFTqdYuIbMlFvDaN6DrbixAFXrOr7D9EHzaAJsOdlJA5hd0xK7G+7GT9Wkotkb0wwGZCYH0erxUeW/GpqOF9D0ekAGb0nUKNj3Ll/kTNl0tpO9IVV2xA0PkPMx2LwvIfBWbNh/Uh21G6VMr4JeSuZOO2NV4VfCbTUfsajJJ/CL6Ovtozyq2uxL2Pny5VL1M2e8x2BRK334Fmxbq226Nl7LfoP9rcd+Xwu8L2JFpIwMyMd+Xwi/VdsR8X8oOq9p1rLyDsXXQvv3Wq2Mx+z0GC8j79hu1NUja727Y3lG+/ba678ttRxv1Wvxy21G57RiILXf2/V/VOpaqs6nytkLfZT52ws1jYktcf4UtJzgf27tp02K6qj4k6aO9gzyxo8KPwwI+Dck43mtY8GO0y9e9qvrdOvrKH9kYoH7NKmiAFmGbNzzrpa+BrfEpy+sDi8949mUWicj26s4rL9D2iXwsxIzFp+2x48S+4aU/7xrTVbSw3tzdXy0ixYF5kV7A1su1Wx+stm5HCjo66FPV/XxlYmcQz1fVrQO8n2NBkatLyNR4ofIuhwVnYvo6yAAPicgxqnqmV96ZIvIudvwbHu8hsXVKoajWIiyIMRTbSK5I+2HvcYWA3FARCU2XFWBQhLcCQICXkhFs461HaF8/FesESExfRGY99/c3kfyFcACz6f/DAnBFugPbJCuE0YCEviGJ/EHbWfO1dMHsLCST4qXKu1pC3wewdYu+T9gNqzOhtVwDsL085gd43xCRCYH0zZ2+RwO8byb0fSuS91bALyUzBNtMKGSLMfxOAwYG8KvV8xhGMfx+ByxbxQ6r2DVxzNdK6SP8DmP1siYXsrf1MRv134dgR6nFbDRmvydRHr9W8H0p/HbF7DDkx2K+L4Vfqu0Ykshfyg6hvF3HyjvC/aZsHRtC2H73wsob8mMx35ey369gdTakr5V9X2472uvrbfjltqMtf1XajlOJ+52qdYyIvlR5W6HvsoyqPgagqn8XkcnYSST9sQ1W26WLzbofDHxcbV+OkcCVIrK+qn4nxsP2snhSVb/dqIzjLa+qhwOIyAXAhSJyHbYPS0xfCOvypCV3XSx7YWvZnyS8Y/wpFXgvEt9x/5uEd8t8CHPGIX3PYbuPhmQmEj4S7wFsU5XQ7pYTsBkDod3zx1N+981ZhI8Q2QHbmbbs8SIxmR2w3cFD5X2WwO65dWQOdXn/Ie3P5V7N4fcaHXcNvRmLHj6F7bh8srt+59KmUf5EgPeJH9kX5GGb1bxQQd8CYFhJfTGZScRPEUidcjAX2D2CUYddjhvQF8vfNLzjh+rJNFHeevpCpyY8mtAXPLnB8RYSPtLyQeDVBOYxfS2LXx2Z93BHnDWKH+YTXwhgN9zVsRhGQfyc3cR2+u5su05hHtNX7x12qJeOFzuJ5FYCJ3043lsJG43pK+3HqsjUqWNVMY/ZdcrXB31fCr86+qrYYTN2HSpv1ToWtF/Sp93EfF/Ufp2+UuVtEqPcdmT86uJHbjuKvCptR2fXsarlbYW+y3vYrOji79fGxj7vBNLHAQu99L7UP/b7bdofJdmITAee4//U5W9aROaxED5lry6fgaCqo0RkIyI7xovIr8ryiOy4r/bV/n8lvlvmhYlnhXbSHI6dQ32hiLyJRW2GYNPsb8X2NvB3zv8ONu1nf2DnAu/zWJDgmIDcee4+pG9v4AKxkxpqMxvWwZzClyO8uVZcebyEzFvYsUtfDJR3DLBaRF9M5i4sEn04tr/Bak5upivXudgRn8Xy/q+q3uKWK+xd4N2DfU37ALYLrk9HY8YRovMxR/BygDc6wrsCO24sRDEZsOllQ7HGxte3XERfTGYkNk0rRN8J/L5Gw9VtRunR0YSxA5vSGtP3k0j+zsWcZYj+EZFJ8UYSL++lCX1XEN7L5dvAxhF9+2FOPkSXY9PS2vFF5FNYUCtEa2ENU4i+Tevil5I5FWvQQhTD75/AZar6rM8QkZsiMhDH7wrMV4QoZYdV7Dpmh2BBzZC+c4FtI/pi9RIi9quq+xb8pE87UN5+rwD+HZFpZd9XkwvhdzQWXA9RzPdBHL9U2xHzfRC3w3OpZtex8p6L7RweolQdi9nvIdiO6yG6nIDvg6T9HkLP9H2Q244ajaT34Zfbjjaq0nacS3x/hCp17FzidTZV3lbou9yPffhcfCKPqj4vIp/DZg3gpY/AZmDvpqr3uvSFwDEichrQP8LblYJvblCmxttHVUcVZH8uIgdjs3dC+g52ZQtuZN8oddcpDELkVIIqPHcfkxlMZAf/hL4VYzKFMpQ+Ek868USFWFAkxasiU+B3KG8VmarUbMVe2inj1xhVsdGUTGfafE+gjF/nU7bd5ijj1xhVtbWY3NJmu9n3NUcZv86n7Psap86sf3662HGSaPho7+Cx305mTVV9qlEZx1tLVV8IpKfysCe2/8VgbLwLFuCZBRyrqmN8mRB1xyaKe2FT8afRPqMbYptZfLkkr7YJx4SAzHVYZOV2j7cncC3wmYC+rbGpUzcEZH6GBRgOoH1w4Z/ALnQ8+vEG9+zTsY1k3sK+yK+IfZE/BYtY+XI3YbMq9g/ouwTboyEWFAkGTJy+UjKOFzvq8qWyMho/VvMOLJBzABbZU+w83BuwZQy/xir28w6/WsX+IRZBPBCbjVCTq0Xe9vXSb8A2XSyNRSfjdyO27KaszLAAdjcA/8FmZPg4+PgV6/NsbNrXzgGZC4FjI/rOAFaP5E9D6ao6OVamFC9WXjeLKaUvVMduwmbJHIQtCSriV7PRT2D1qmijP8KW7PiBxpew00JCMucBxyf0Ldeq+MVkaNuIqAp+q3n6RmPvogp+v8Q2USprh1XsOoV5TF/QNhL1MmW//8Hat0F0bNRjvq+e/V6I2XyP8n0J/GptR6isMd+Xwq9e25F6v7HyVrXrWH15poJMzH7vw6aJf5zGfV/Kfh9y9ztF9LWs78ttR6/HL7cdzbUd12J+orPqWKrOBsvb4n2Xer7vTVp03IHN6v6aqv6XAoltZP9/qhqb3dGOuiOAMBnYV8OnEjwBbFyS9ySAqm4YkVlNwzv4z4zomw4sUNWNAzJTMcCvpv0JAydiJwJ8m44nD3wW24vBP2nhs8AF2PqTP3pyf8Iq3xcC+rYGViUcFLkTC0j4vIPc/XUlZPbENivZOFDeb2CO6W8lZA7DNrN6m44nPpzv8DvEmy1xFLbnwZ6Rin071ij4pzrc5362q5d+pMN0YA/E73vA69hULf/ki80xx+/jcCQWpArh9xDmcLcJyPwA63iH9B2DraXy83e8uz+Pju/9JWxT01CdiPFS5V3R4Vemjp2N7bPxVcrZ6KnYlGE/0Lib0/nTgMzvsWBnSN9Z2PTBVsQvJZM6XSWG38+dzrs97DbE1hH+LIJRDL/zsPp3GeXssIpdp/zYFGC7gL7PYvXvooBMrF6m7HcM8dNpYr4vZb+/xTYy+2MnYdTKbUfK91VtO2K+L2WHVe06Vt6RwMrYZmFl6ljMfq8nfoJUzPel7Dd1glQr+77cdvRu/HLbQVNtx6XYR9LTA/mrUsdSdTZV3lbuu6R832mO16rjjuVVdXUCJCJP+uPrKGknbKSQujBn0C+Q3h97MWV50whvEFiTGRzgDU7omwpMT8gsE5GZ5qc73nsJLII8p29qTAYYEkgfmuDFMErJDE2UdwrwVEmZ/onyTulk/KYAU3oZfsE6hjmlqhh1KFMjmJfMX/+ETIqXLG+FOlbZRrG11H7608DkXoZfZ9exycDTgfT1mqizKbtJ2WGIV8+uU5iH9D1JwG/XqZdRbF3+on6sIn6h99vqvq+V2o7OssO6dh3JQ1JfxTqW6msMD6RH7dfpi76PzsaopL7cdiyl+JHbjoYxT7zDDvq6oI7VLW+VOluhvKX7LtT3fZ1dx1L6yra9b2Iz9kIb2V8Qw8+/+tH1dCnwsIhcjZ14ADYl5DAsSlSWtzyA2FEZvswNwBgRub3AG4ZFXG6I6FsWO7rlooDM64SPfnwH21Swj6oucvnpg0WeZott1vhH7zlHOt5ngWs9OandB/QtJH6sIRGe1HSWkKnxQuVdxuWjjEzqWM03gXVFZDV1a7Tc2q2jgJkicjMWjSzid4Tj/RCLlhblxG6D+hbUKW+r4reQ+PGi8yM4HEUcv5WAqRGMZif0LYjkb3G99WgNqHQ8a6q8ixL6YnVsPrBiBRudT/gY1oeBvUVkx4DMzIS+eZG8twJ+KZn3I74qhd8a2BRzn17A6mwMoxh+q2FfBHxqxA6r2HUM89Szlgmkp+plyn5fATYWkUNp3PcdRdx+V8KWLcXK26q+r5XajrJ2WNWuY+XtT3iTuHp1LGa/rwAbRvxYzPel7NepDuprZd+X24426o345bajubZjCDZID+WvSh1L1dlUeVu57+JUR31pK487XsNmxB9AYCP7gEyQumsTxc3ouL7/RlV9vArP3cdkhtJ+B/8XsHUibyb0vRSSwXZ7vgCLDBWDC5tgL2sz3DmgmMHdje3c/Anav5jnsXVhd2IbV3zck/svVnF2DOgbja1RCgVF7nK6fN5BTt+1JWT2xKY3HhAo79a07RPRqMyGwDmYA/NPfHgHeAxbO/QBl/4y9i7OdDj4FftGbJ3XjxyvKHebK+/eAX3PYlOTehp+mwPvYsZexO4th8G+ARxS+N2F7fobkvkd8PUI72FsLbCfvy3c/Xg6vvfLsN3NQ3UixkuV98/YcqEydWwe8CqGfRkbXQnbR8UPNH4OW4u8XEDmCuwkkpC+51weWxG/lMxprky+r0rhNx879ugqD7vDMFt6PYJRDL9XsGmUZWy3ql1fT9yPXe9kfX37Yzv4jwnIxOplPft9hI6n06R8X8p+p2Nt1KhOwmhpaztivi9lh1XtOlZesGmok0rIpOz3Xpe3XWjc96Xst9bZ/GRAXyv7vtx29G78ctvRXNsxEVt6MSWQvyp1LFVnU+Vt5b5LyvfNx5Zjt+q44xeqejlNUrcEEHoyuciVv6lL7chIpOLJAzG5UHqdoEiQ5+5LyThesLzYWqRSMgWMVi/y1Du9oaupJ+O3pLGDuA2QOE61TplKl7eZOlbWRlNBzUbkA/paGr96dawMfl2AXWnbbcKuUxjF9L0Vk3H5z76vZ7cdpe2QinbtntehvM1itITtt6V9n+PntqMX4pfbjuaoiXpUus665y31fRd33+VtL7bnxJexPRFuVdUHC/n+saqe1lAZuzqAICIrYruGrg3coqpXFXi/x6ZSNMxz+u7Gzij1Za7ApvytBdwK/FpVFzjeP7Gomq9vHSy6MzMgc72qHpgo16rqHbkhIltg02HWBu7UwrmiIvIl4O8RuZ2BV0L6VHVCKA89hURkmRqmhbSdsOUoD6nqu4X0/bDIX7BiY/itFZD7MrZWzk9vdz5qT6MIdqsAqxDGIYXfuVh0tANGWIQ/pK9b8YuVV1VfqyA3HOhb1kZV9dLIM/aOyWCOuZS+rqAq+CXq2HtU8HE9Gb/OpjL2K7YB0zlYx7KM72sZ++1sWtrajm6y369jyzNK2VrCfn+D9cd6nO9LyA0ntx0ZvyVIS1vb0UP7Li3h+8qSiPwBWwIyGputca+qftfxxqjqNg0p0gY3S6h6YdMxzsCO27jR/b+s471Zluf+zozIvI1Nx9kK2635QWBlx5sV0XcHMCMiMxk7quM54GJgqEv/f1gFHYdNp9y+UN6Z2M7O5wJPAccVeNOxYzXaydXRNxGb0nU/NiVmmQLvthAP60Q9X0bG8e6KlHcdbApPwzIF/J7HAkG34zbIwXZknYdNvXkGOKAg8xpwJTZt6VHg7ALvOWxKVTu5Ovp6JH7A7q5OtMMuhUMKvzoYpfQ9HsnfFth04tB7nxiSSfHqlDeYhzp1rKqNjgN+hZ2M8rlC+umY7YZkUvpaFr86MkFflSovFu2e6WPneI8mMIrpWwfbhbysHVax65QfGxfRt4XLX8P1so4f+4PT920a9H119JXGrw5GS1vbkfI7MTusatex8m6BTdUtW8difY3TsSN9z6VB35ey3zr6Wtb35bajd+NHbjuabTtSfqdKHUvV2VR5W7bvQtr3tfq4463CfT8ndx02Jh5bLH/qauhHzVzAOO//U4AHsKOJ5lTgTQTGNCjzBVeBNiihryjzDnaG5hDg+4X0ccBE9/sdsOMjD3L/z8Wd9uDkbgHOcf/PAdbw5eroSwVFgjzSQZGUvlh5U/qCMo73LrC5uz8EW6Ozk8N8vEsfjq3dOqGGX6JizwUG+XJ19PVI/LDpR5N97Ap1rAMOdfCblMI8oS+Wv39jOwm3S2+gTlQpb5U6No5qNjqLcKBxsZ8IyKT0tSx+dWSCvipVXofVyz52DWAU01fVDqvYdQrzmL7UOwzWy5S9ARNwjTcN+r46+krj1wTmvbHtqGKHVe06Vt6qdSzW15hIWx0bQgO+r46NpvS1rO/LbUfvxo/cdjTbdnR2Hata3pbtu5D2fa0+7phXaysLbeZPsTFx8GSJ0NUdAYTJQB8v7ShXyAUVePOBZyMy7wHLebw9sIob0zcvoG+xjJe+O+6oDdoHHdbAolTHU+jEOF5f4BLgGv+lFeReTOgrExSp8R4nHhQpo69W3qkl9NVkdgrwNseinTM8fYOwjb7OrlOx53vpNbnXKASqPH3+++gp+E3zZGrYHRgoUyP4zaHgGOpglOLF8pd6743wUuWtUseepZqN+rxaoNF/h0UZv16mbL6V8CtTxxrBbxbwWAC7letgHsPP11fVDqvYdQrzmtzkEu+wEft9g44B93q+L2W/r9DeL/YU39eqbUcVO6xq17XyPt1JdaxmvzOJ+7GY70vZ79u0t9Ge4vty29G78ZtFbjuaaTtepb1f7Ow61mh5W7nvkvJ9rT7ueAPYpyjnfvNlvHFv6mroR81cwFnAHoH0fVwhyvKuAZ6PyLwK7BbgbY1Nzwnp+7+Ivq2x6SmDvfQtsIjUm176CsC/sF0vQ3k4DdtEZIOA3Cw6GnlN3yLSQZEQbz7wUkmZGi9U3vnA6yVlpgHvA6t7vLUdru966f2wHXUXJSr2ImCrgNxLwMKIPu2h+M0D3ghgN87hGsIhhd9kOgbEihjF9GmiTH7+iu89VSfKlndhhTr2LvBORRsNBRpnAzMTMil9rYpfPZmQr0rh9xqwKIDdY1gAK4VRiPdqQF+jdljFrlOYx/TNTMiE6uU44vY7Hc+POV7K96Xsd5avrxMwWtrajrJ22Ixdh8o7F5hdoY7F7Pc1Aueak/Z9Kfudhmejnr7OxijEy21Hxs/n5bZDm2o73vD1NVnH6tXZlB+rUme7o+9Sz/e18rjjJT/fVa6mFdR9AOyM26yxM3h1ZD6Hm6JRQl9K5nDctBgvfW/gr4H0ZYBj/Bdd4O8JbBhI3xb4bkTfnyKVd2ss4hbi/Q+2S2kZma2xKTmh8v4MuKmkzDDgZmDLAG8T4PQIRgck6tJawGqR9E9FZH7bQ/E7HDvH1k8fjB1X1gGHFH4x7GoyCd7ISP6OA26IvPe7EnUixkuV968V6thHgd8E0uvZ6IWEA40HAU9GZDZK6PtmC+OXkjmfsK+K4ocFiw8NpO+DNVoxjIL4Ad8BDg6k17PDKnad8mP/ieg7CRhdsl5G7Rc7y/mjEYxK26/D75udiNHS1naMrGCHVe06Vt5jgN9VqGMx+x0KHBUpb8z3Re0X65ivH9HXyr4vtx29GD9y21HkVWk7Dge+2ol1LFVnU+Vt2b4Lad83spPrWGe3vXdgbemJwHnuOhHYNFSe2NWHrqcjgEdF5GoROcodu9EMLyUzDLhGRO4XkZEisqOISB25lMxwLIrj03eBh0Rkk2Ki2m6g3wCuFpGvu51oi/R94NO+HLYZh0b03YKtX8fjjcUqaQceNl1nnzIyjncV4fI+gUXjGpZR1RnY7rjri8gKHvsvwPIiso+ILOfxviYiD4nIGSIyQkT6FXg3AicH5G4E9ozoeyhR3pEhHi2AHzAC+LOPnaq+hUURQzhAHL8YdmBT3WK89yL5WwHDwi/TDODOkEyKR7q84xP6YnXsp8DzFWz0T1ik2qdTgEkRmSsT+gaH8k4L4FdHZiMCvqoOfv8A/hbI9yjsa3gMoxh+M4F7Avrq2WGQR9quU37svIg+Ab4WkQnWyzr2+wfgNyV9H8Ttdya28VKovCMjZVrivq+F2o6g76tjh1XtOlbe1bBZkg3LpOwX6zgeWMb31bHfu4Gze5rvy21HOxpB78Mvtx1tVKXtGI7tMxDKX5U6lqqzqfK2ct8l5fum0NrjjjuxvoFgJzGMdvdXiciPArqC1OXHOC5+kL3MfbGv94Mx8Edh60w+WIH3mksLyQzEDG0fbBONyY53GxaBD+kbD3zck3kTWwOzsePfiu34uaz73T5YZf2v03Gnqr7rKlONvxa2gcit2Av9eEBuArBbSB/wLZfXZTDneisWuVQROTHEA35YVsbxDnXYbOmV96tlZdTOJt3R8T6BdcZud+V6DNjFlXd3bKfQ27DjZ6Y6RzbCyX4UW/c6Cuv8rBuQux3raHXQh0Wvexx+rh50wE5Vx7vGoSx+t2PT0rYJYDQ9pg+LVobyt1fivafqRJXyVqljL1PNRg8GtsfWj41yeZgJi4+mCsnci62zC/FWxWYetRx+dWRWr4Dfhtg0wik+dhXxWwFbr9ePcnZYxa5TmMf0/b+ETLBe1rNfzFZH0LjvS9nv2tjsth7l+1qo7Qj6vjp2WNWuY+XdpKxMPfvFfFIp3wdJ+32Gtn5Nj/B9ue3o9fjltqO5tkOwzfc6q46l6myqvK3ed3mGsO/bDhuDtmrbOxXbuHIBBRKR/ti+Dh+kAeq2AEK7h4oMwCrrvsDOqrpdM7yUjONv5nh7qereDT6rnYyIbI1Vkr2wzTLuxCraI0DRAOZihnGW07MM8DEnOwJ4VVU/KSJ9QnLYNJZQ+kXEgyJzIrx/Y5WqjMxtqvpypLz3YQGYMjKjVHW0iKxMmxPZAhjjeH8TkTVpM84NsfNojy28i/Wc3D7YWqkdXHpQLpSOTc/pkfhhR8QEsUvhkMIvJZPANZa/BYn3nqoTjZT3w8DYQl1ptI4tlsPOQC5lo8D3iAQ1VXVhzK5j+pzNtyx+dWSCviqB3xzghhh2KYwivDewr7Cl7DDBi9p1HTucnHjWmiGZer7PlTdli6V8X4T3KDaTrcf5vlZoO1K+r44dVrXrmB+bVlamnv1W8X0Ov5iP63G+L7cdvRq/3HY013Y8BPw+kb/O9ospP9bSfZdIXT4s8d6XZNs7Avi0qj5KgURkXYfPxjRCWmK9Q9UL6IPbHAXoj30FXSny22MTejrIYJX8YGAzYIs6+RgGDHH3w7HjPz7k/t8O+1q9P7BJHT0rumdeHOCtAnw+IbtWJD0ol0jfDHO0tzXKqyKTKm8VmQJ/W+CUSF0JruWq1Z9EHesgl0jvsfjFsKuKX0omgV+sTKl8V+XF6krVOlbKRoEBwH7Y2rpHGpGpx2t1/OrUsYbxawS7svg1YYdV7DqFUUxfpXrpeClbLOX7YrwuwGhpaztK22FV242Vt8k6FrXfgK01Zb+h9M7GqA4vtx0Zv+L/ue1oXCbUdnRqHWuiHrV83yViu63S9l6MBSNudfcXY4GIJ6HjRsSxq8tnIIjIgVgEcBF2juXJ2LmVG7sMP178Oba5yOnYZir7OR2bAddjUzFWxzZLul1Evgj8BIuw7Igd5fEUtrbjKlVdrFtsXcfXsLUi/4PtR/AANv2kHzZ1ZVuXNhSLkn0RWB7baGQtp+oF4EZVnRwp7y8xw1sbm1Z5ZYF3oRa+jnhyV2DTsf6lqs8U0r+EfT1CVWeKyKpYlGuKqj4W0HO6qp7spQ3CpvJMxyrNAnUvXkR2xwI6j2P43q6q8wJ6dwVeVtUpIvJRbFPKyap6s9O/D7AOtsvpVKdnkYjsjR2tUsTvelW9LYLDX7DI2VpY5f61umk2InK9qh4YkOmLrXe7B4s8PlDg/RhbH9bj8MOmLzaMXRP4/R6bSbN2BL/bDT592NniPsATqnqLp+cKVT0ioH89bDrw4w6/V1R1nogItkZrG+ADwInFul+Q749Fcl9U1TtF5HDgI1gk9WKH22c8/K4GDsWCgmsW8QMuVW/qVuFZt6rqviFejETkduwrb9DmgctpXfzuwIKmRez+gkXqj2HJ43cZcFJV23XpNft9DnitrO263wbtF/PZneX71sG+eLxEg7breCn7PQM4t6f5vhZqOxryfe73Hey3Qdt9HFsWea2qPufJV/F9ley3ou2uiH3xe5Ce5/ty29G78cttB021HRdh76uS73Pptfr3JvCfMr7Pybds36UB3/dzaOlxRx9sRkKxjj2sbqZFQxho1wcQxmLTRwZg6zO2d4VZFwPm79i6RnEi3wbOBb6mqms6HTcDF6jqrSLyFAbIR0TkYSxa8rqIDMTW72yPnaxwKHaczFWYQ7sZm2UwEFu3sr6qvioi47Ho3Kausp+tqgeJyJ7A/2Iv7mrgeZe/tbEKfbWqnhEo7xxs45SHgC9hgYjDVXW+iIxR1W0CMqdjGzP+Dvg01uE73/FmYMYh2A6sR2GbaXzU5ckPwHwRW/t0j6oeLyK7YBvNPIXN1lgAbKu29ugHmJHdgu3BMAJ4C3NAV2FRrYUici5W0fph02g+4X6zm8NndWwfh90xY+qDTSUaj+0hcYWH3zEuP77DFqwSf9vhdwwW1Pm0e8cTXB59+i0WaTvZlf9eVf1uD8dvL2zPjP/1sDvC5a9DY5fCDztW5p4AfuL03YCtw/Lxe9Hx+2EOe0esofo2ds78tIKe3bFdeLdX1TWc/AGYPd+DOf7lgY1UdY6InImtU7weuBQ7zudRh901qvqq0/EX9/yB2IY2g4DrHI6bOszvw6LFY91vvuWe+SsPvyOB9bFAZQi/2pS42iDkRPeut8Hqsd9ICjbl7LeEbb6V8fsW1vhe6GF3ENYRmQr8sQR+H8Q2wnq5iJ3Lw6QAdkn8MFs9z+WlUdu9Ahihqlu45xbt96PAF9SmNjZku07HuYTt97PYOuWbadz3pez3Omzq4u407vui9isiX6uAXyv4vlZpO2K2uyf23qcV9NTsdzbWCdu/hO1+HDuj+zVXtsX2W9H3pez3e9iXKd9+o77PYRGz3187XL5Az/J9ue3oxfiR245m245TsTX5tYF6I74vVf8OB45T1Ysb9X1ORyv3XVK+r9XHHWNV9QeBMpUjbXCqQtXLZbR2P8njTQSucQAPdGnT3d8xER1ja3qwCr2cu+8LzPX07wCc7V7Yu4XfvULbkooJBX19vefOB5YJlOltrHK87V2zDdJ2vz0Fm9WwckSmput99/shWMU4x/0/FzOelbGZG6u79KHY5iF/xir3ke56FQuQHFnAaBt3v34RIyzyOMDd93PPGgp8Bdt042UsqPE0VskHYpHE2rtaBjuPtfb/KripNNh6rbk+do63EDOIpwvXdPfXP4v1C1iAaQNsEDw9IPce7mxrV46LMSezbA/G7xngwQB2ksAhhd9CrD4nZSL49XV5fxtYsWCHb2LOq+bEXnL30wr6HgTWK5RvXoH3KG12OBZrOPcCLnHvYZR7J5MKeXsZ6FvAYm7h/4GYA8aVbayPn+Mp1tjdHbgWYpH2IdgspVrdW4jZd0jGx7xo862M30RgQgC7YcXnlMBvFlbH2mHXAOYx/B535Spju0cCzxR0Fe13Cm4qIo3b7m60Bbh9+52AbThUezeN+L6U/c7H+bESvi9lv5Owc7F7mu9rpbYjZLsDHO/PdLTfabjjtmjQdgvtfC1wXLTf57AN4cr4vqj9OvzmUML31bHf2V696Cm+L7cdvRu/3HY033aMpZzvS9W/KcD4kr4vVf9aoe9Sz/e18rhjGhZ0e86986EF/aNj+HXAs9EfVr1cJaw5qh0K6X0LleMAB/whtAUQZmHHj9zkwK0VfgTW8fg5cAFWSU/FomQvJAzvViyicwMWpfkT8HksUjXd3f8Vm4FQq5TzgXUD+l4gfi7tAgrG4dKOchXyfcJnrk4GnvOwuQQLrhQrznhPbjwW4bsSWLPgvItBkEc9mXdo2/dhVK3iAMtBhwDM6sDxWIfjOfebNwuVt697F7WZLANoH+yZh0Uk/fLOwKZCxfBbzkvbA1ub8z4wLCDzRBE/l/ZTV6eKjWaPwQ9rYJ4KlHUHVy874FAHv/ewmTtBmUBaCL/iu+2D2cEdwFY17NzfIn6jPb1vAx9399fi7Mu9i/GF3y2DTU+7yr33/piTnI3bC8XhOQ9Y1v0/lLZG/iFXz/p4eT7UvY8PRrB4z/t/d8zZPoVr8EvafLFRbzX8JuHssIid+38O9pWkYfxcHop+rIbdTlgjF8M8ht9c4NkythvA79HC/YPA4yVt9z84+6Cj/U4s6GvU90Xt19UX348lfV8d+30H16FrFL8Ydu7/pbntGOv9Zhx21nw7+6Wa7a4MzPF+W7PfWVj/p2HfV8d+ZwDjIvjFfF/UfvH6LgXbbXXfl9uO3o1fbjs6r+0Y6/HHEfB9qfqHfQGv6WvU97V034W075tf1N1I/YvVPfd/Z7e9c4gHi8f6ZY1dDf2omQtbUrBcIH04NiWo9v/y2JSQ+9z/u3nXIJe+GjYN7xvAOdgGFydixx0dnshHP2xpw2Hu/iNYAOJH2JSwC7AITi3CNQCLED1Jx40m3gCOjzznv9j+DX76Pk5uhwDvn8CVgfTTsOjXMu7/tQu85WiL6G2LRay+j0Wx5mAD0ImY0dUqWx/MKMZj06OuwJzzZVhU65lImc7Epjg97N7RTVi07XYsQHSb+/9+4GQns5LT/V8sGny7uyZjkbHDIs+6FvcFx0vf2sluGeD9GbgwkP7lHozfCJcPH7uHgDNCONTB71fYGrSQTG0pUAi/RbQF74oOeTC2I/DaWKDrAmCG49Vm2szGAhdruPT+rgx3Y9Meb8Ic292urJ+I5O+HmIN9FnOM/8J2Bp6IzdaZ4P5/AjjayWyDzTR6FQsSTnX//xU4Ftg48qyngcFe2hZYhP3NiMx1xG2++JW11fB7ETsv28duVcxu/1oGP8wuDg9gN82VJYZ5DL9ptHU6GrJdlxaz3y2xzkDDtuvkLsJs07ffp7EGuozvi9ov1in7bRnfV8d+n6GtA9uTfF+rtB1J31fDlYL9Us12x1L4cheoE09Tzvel7PcB3CCyhO+L2i9wFvDTHuj7ctvRu/HLbUcd3+f4sbZjOm1tR0O+r079Wx8bBDfs++rUvyXed6G+72vlccdr3m+LAZMxIX2ha4kc49iTqDM2mmjgGQMAVHVugLc9FhF630tfC9hUVe90/wtmHDtjlaRIL6rqAhFZBdgVm4WxF7ZBRz9sicdtWDTxnkged7Ys6kMisgG2BmcGtofFPtjOnuNV9Q73+z6YAc0XO5d1MX5aOF+1q0lEhmHl75H4YdHVJYKdy8eyqjo/kL4K1jhMdP9/EtuxN7Q+ryYzBMP8PyKyKe3xm6WqUxKyawKo6otOzx5YozVaRDbH1mNOUtUnArIrO9nXGyjv4Vg0/SEvfRjwE1X9Sj0dnlxL44ftExPFzsk2hF8XYFfadlX1C25/nSIV7XcEVuaGbdc9I2a/Nfyy7+t9bUdDtuvSkvZbx3YfBjZU1akR2cq+z8kvKfttad+X247ei19uO5qjzvR97jdDsLLOooTvc7JLRd+F7m17TwF2VdW3Cr/dAgvCr6SqKzdUzhxAqEYiMkhV3wmkb5KozEer6mVdn7vWpxhOIrJnzZkGeD9V1Z93fe5am+rUsYxfHaqDUbbROpTxa46q2G+23TbKbUdzlKhj2XbrUPZ9zVHGrznKbUdzlOufUWcFTHIAoSKJyAxVHdZoej3e0kYZv+pUFaOMn1ET+F2sql/t2ty1PlXBL2PXRhXxy7brKLcdzVFF/LL9ktuOZinj1xzltqM5yn0XIxE5GTt6cmwzevp1Un5KkYisHpuOk+J117Nq6SLy3Yjag4APiMh5viiwltixKR3UYvs3LDUUwKdGnwLWEJEbfRFgHRF5O6QO25diqaAEdkIYuxov4wdE8AHDYe2UjYrIShHefp2Vv1anivj1I4zfUoUdVLbffYF+AftdqmwXctvRLCXsdwQwKGC/2fc5ym1Hc5Txa45y29Ec5b5LQ/QUcIKIbIntrXArcLu6oysbJm1ws4TOvEhs0lCF11X6sI0wfoGd8lC85mMbXhwZuBYBWwHretdwbE2L/6yvRvIQTHe8bcrycMeIVODF9NXNA7YRyFcDGL2LnVu6m3eNwDZh6XBShdP3XCBtZOS3wfSegl8Cu1od+2Sz+NXBKMX7VJn0JjBP6UvysE16UhjFbFSJH3nk7xJ9cSIPKV7L4ldLr4jfQmzX5LrYVcWvCg6OF7TRKrZbB/N6vi9lvy8Dr0b0Nuz7UryKZcpth2cfZXhN1NkqfqKe/b4BvB6w3eGU8H3uGTEb7ZG+r8ZLYFerY1s1i18djDJ+XYBfE3aY247m6kSVdqBH9l3q1MuWbHuxjTZPom2D1Z8S2Ow/qK+RH3X2ReKYiCq8rtKHHd2ybYB/F/Ej8WYDu0R4oZMWujUo0p36HE4fCfBvBV6KyD4bq7zAma1c3s7UF8PO8ecAuzeLX0/HqA5+tyYwmpmw0beJH3nkB2BaprydLVMFP2wX3+sbwa4nY9QgfqXtFzt1Z2xEpmHf11V1ojv1xfAjtx2N4he0X+x46HER2YZ9X2+oYzFeFd9XFr9WKu/Sgl8rYZRKj/k+x+tRbccSwm+J9V16CkYJuRWBg0kEQorXElnCgB29UYV3c8n0qs+qpR+NRet9OgQDugOp6gqxh6nq4YFkifw8ll6VtyT0HYLN4mhHqrpvTFBV103wTuzk/JXhdbe+IHYAqjowJlgSv56OUZRXp46tnpA9CTv5YkaAd5b3/ysJPSleK+MnUNdGY/idC/w7wvOxg2r4tQJGjegrbb+q+mPgxxFeGd/XSP66WqZZfbntaEJfDCdVPSYhW8b3QdxGe6rvg9x2NK2vhfFrGYzqpPemtqPb9S3hvksV203xugxzERmEnYK0DjYDYyq2jOFa7DSG+tRIlCFfXXdROCO0kXTHO7AsDzg2IZPixfSVzkMX4denTHrGr2GMUrzYV77otKeKmKf0VeK1wtXK+PUA7Erj4HhBG61iu3Uwj8p0ARal7Tf7voYwKu37Urwm6mwVP9Hq9tuyvi/j17vxy21Hu2dVaTuq1onS5c19l4bqWOW2F/h/wGjgD9h+CH8C/gJMAD7caJnyKQyZMmXKlClTpkyZMmXKlClTLya3keROqjpHRFYB/qKqe4vIFsDvVPUjjejp06W5zJQpU6ZMmTJlypQpU6ZMmTItaRJgrrt/F/gAgKpOILI8P0TdEkAQkX6F+0Eisl3tuIwUL6BnlXrpVZ5VJg+JMkbXdonIp8ro6s0Uw0lEtknI9KozWKtSnTqW8atDdTDKNlqHMn7NURX7zbbbRrntaI4SdSzbbh3Kvq85yvg1R7ntaI5y/etAtwCjROQU4HbgGgA37k3trdCeumHdx1HYRoRTsbNKpwP/Ap4DLkrwzsCO0Pg3dszEY9hajVeBlwLpzwNnVnjW69jJCSGZzwXK08zOyP2BI4A93P+HAxcAx2MbNvrp3wSWcWmruvJuAQzy9Kd4Q4EVI/kK8mL6quahs/Bz9+sD3wd+C5wNfB2LmAXTnYwAOwKfcdeOsHj5Toq3Gnak4jZ4x4PFeDF9VfNQBaNE/dsbs4Mb3XURsE89XkLvJmXSHS9VN4K8Ovoa5jWB38g6OPy0Hg9nxx5vlVh66nl18hLV12wequBXxM7VsWOA4d5vvpTgHYNbk4n5z22Aldz/fWK8QD7qpqf0xXgl89DMztKCrVv8rLv/BHAecKzLQ5Tn6Su9phLYPyGT4lVZO5zidfZO1XeVTB/k3u+QkrxgfahTL4P6quahCfxGur+reOlfcHXsuxTaqkL6V509FHm7A98DPh1J3zfw/A2xXcE3S/C2jOlL5CHJ68Q6NhI4iDY/sipwBTAR+Cvw5QRvj4jOLRLPC777FK+Ovkq8TsbvbOCjEX6KN6xWZuyYyEOADzXA61fQMQjYDvP1wfSqz0rJdAZ+tLUdK2FH830Zax9OAf4J/BpYL8Eb6sp4ELA/HftTKV6VMUTpZ6VkOgG/kYX73bEx2Q3Addj4dMNYupNp9XHHftiYac+Cnj7Aso3adZfvgSAiEzGQVwDGA1ur6lMishrwDLYDZIy3DTAEq9CfVNWHRGQydl7sMV76ptgRMil9Id5k7GzVTwVk7lDVLbzyjFXVrQPlDKYXeSLyF6AfMBCYhTmh6zAn2QeY5KV/wpV/EOZghgFjsekm9wIXAqcHeKNdmfZzsi+4rFzqrtOAAwK86zCH7Osb5/KxTok83AucoKpvdSJ+x2Pv6T5XtrEOr2OwgM8NXvpBrlxfx45pqZV1bcz4/4A5Tp+3GTatBy99FrZb67eBwQHeFViHytf3YXc/oUQeNsQ607eXwSjGw97HRi6PzxeecwSwBhaUC/GmqeoJEb0zVHVYo+lVeZ2lrwn8xqhqKoKdysPLwAJgOcw/fVVVnxGR3YHbsKOrFqc7mcdd+lrYkUQnquqbjjcRq5vteHX0TcV8Tpk8dChzFfxqekTkdGAX95xPA+eq6vnuNzOxAG47nogciEXGX8Ns+GTgHWBj4HLgK5if83nnYQHZRVhw4jQswDgIm7b3rpfeH+sEfDeiL/asLYG+2I7Zvsw3VPWmTsCv5vsuxPxqf+x9LYsF+j6J+aupAd53seD49TV12E7np2PnYt9bfJTj1fJ8UyH9f7FgxI7Afz2ZGu/T2MDH1/eA+/9eLz2Vh9MBVPXsMhj56UWeW/PZjoX5w0Xu/2le+hRgTVVdxenZBbgS+1ixITBeVT8V4G2DfXi4RUQ2w7BfxukdpapfdzI+7xFVPSSgbzvgUKev0TxsCHxNVW/pBPxq9rvYH4jIj4GPueedC1yuqt/x0j+Fnbu+kfNPP8Da41uAE4E/OJli+m4O+21V9TUR+SLwE6y93xGr1x8J8D4PnKqqZwX0bYENLPw81OM9oqonNYhREj9gOVXdzP3/V+AhzK/tAVygqoMivMuAJ4GrgatU9XH3u4XYh6526Y73PnAPcBVwrarOqsero68SryRG9fBbBzuidVUssHKVqo51/FdDPBH5EfA1YD7wP9hA6QFgJ+zD5OYR3gRgL+zD4gmYf3sa2Arzry956RthHzN3KvmsT2FjgVcDMpc06vtSvILvuwXzzSsCm7r7vwF7OowuD/C+jA3KHwW2dXkbivVlLgB+hPV5fd7PsXZwOI2PIf7m5EL6Ys8aiI2ZXg3IfFFVn+sE/Gq+71fA6tiH5QOxdzoV+AUwGTsat5h+LDY2/RytO+5oN7aoTNpgpKHqReHMYeBFjze3Qd5zhfsxNZ10PBu2UX0vFvMHTIjITAiU57RIOVNfTnYo6sMcx8tA31q6u/x0wSrUxjU9wB/d/VcwJxfiPQHc6+4/A5wDLI91mF8ARkR4L0f0Tcc6P2Xy8BXg743iRHqH0rXd34kFbAYC9xTKOzaQPgzr3A8P6FwPc+oh3uPA04H0nbAByI4RXuxZTwJPlszDesDkEnUsiR8wNcIT4L0EbxY2IPOv8S7vfvr5DofvBq7vYecYh3j3O7mQvtBzGuG9XQKj1K6/Y7GBWeiajQU0U7zNnZ5DMCe/E/Bw7f0W093/72DH6wzBOhaPARukeHX0vVshD2NL1rHYzsg1u5yI+4Lj8n4LcI77f26I53CfiNnC27T5mXVdPVo9wnsXazx3xoIPuzjeJKfTT9/G4RrTF3vWJKz9CMk80qjvS2FLwfe5v8tgPre/+78frm0L8GZj9vtT4FR3ven+zsc63D5vITZ4vhQbwFzm9FyGDbb/GeEtiOib73Aqk4dTsQFhZ7YdNwJ/BjZx72c4FnS+A/hHIH1dYFJBz93ANu5+feDdCG9S7d1jx0vvW7MP4J2CTIoX09doHtYnXP9idSzp+3x/gPXBli/4xomB9GWAeQWZR4ABhTJNCKT382QeBlZ29wMTvMca1FeGN8HDoZm2Y0rh/0c9/rwEbw72pfqXWB9iPDaYeiySPhzzl5/CdlR/HfuochgwIMEbl9A3tgqvpI3Ww69WBzfCgkaPYX2+U4HHI7xXsDZgZcxHrep+tzzWzxiQ4K1Cm0+vtbuTnW4/fbUG9IV4jzt9IZlJARyaaTvGub8CvOD9Zm6IR3u7Xg/4h7vf05V/1QhvFuXHEG8m9MWe9SRwd0Tm9s6ofxT6LoW0fsADBb8zKZA+lNYfd0z206tcTSuo+wBruH+FRZLuAn4DfBQz/lcSvNex6NgPsMH1d7Cvbo87YPz0I51M2Wc94Sp3SOa2TsZiEhbFHIo5jdr0p8cwB+WnL0ehgXFpxen8QR7myCcX0h9NyKR4MX118+DuO6WSFvRNxE2vcVg9Ukh/zE93/8+nMPWskN4feC/CmxYyPMcLDrZrvDL66uShfywPFbGbAGwfSN8Bc04x3kJsOuqR3jXX1VU//Uhs0PwL2gYFxSvGm491mEL6FkXyUI/3Widh1wc7m3q1CP/9BO897//NsQHa056t1NIPBOZ4MrvTNuiP8aaV0NdIHqJT/spi5/76wbC+WOT+GmB+hPcmbXY9yfvNnMJ9ilf0W2Np82l+fhrVNymiz5fpFPyKzyrcj0rkb1ThfhjWoTsTGOjSphd41/g8YHvsS8s3Cnqedn9TvJi+YHpKpjNx83A6CPtivb+Xj1h60TY6DO5CPGwQXasTYxMyKV5MX0N56Mz6R5v9PoFNPd4Wm/lAIX2Kn+5479I2jXsUMNTd/web2eanL4e1K2u5/+/Gvt6D+YQY70FcWxnQNyeSh3q8DoO4qvgB/4d9YR2A9S8PcrzdgRcTvNmerh2wGaLvAQ8G0p+nfSBqALa06Tqsb/xGhPc+cGU9fSV5D1bBK4Jfh7qMzR75FV7/s8B7BRsn9HX3fQr8eYU65fOqfGicm9AXfBbWH5sUkemUulfQNwHrFw8D3sINNrHgxbwI7zHagjN9ifT5Uzz3f6kxRKPPcmV6LCLzWGfVvULei0tVHiqkP+Gnu/9bfdzRKWOLxZsHdiF9AVvL/xYWndwHm6Y4AxuoHxLh7YUNDNTdfw6bbvsS9vVoAy/9WWwd7Z4ln3U/Ng3m7YDMUZ2MxSVYg9sXW2t0jYhMxwx4OcxJFdN3AqaLyE+w4MZn3G8QkWWABSEehs9mIrKWS3/GyQiwUES+gDXAPi+mbzrwMRH5aKN5cLw+TSPWnv4APCwi/8WmSp7p0q8CThaR3xfTRWRVrIF+WESuxr4sgU2jOszlOcQbDLwhIod66UcAk0XkZmzakM97NKJveZefE0vk4TCsvnQWHQVcJCIr0LZMYR3MHr4MXBDhjcEatAeLykTkSGz65x/9B4nI/wHXq+qjAd7JIZ6I7IZ9JQ/p+10oDw3wRvppVUhVF4nIFdhXyZcDPxmd4L0uIqur6kyn6zER+QQ21W3VwjNq6f8ElhWRweqW/6jq3SJyMHAt0D/CG411iGP6yuZhgypY+aSqtSniT4nIbqp6r0tfCBwjIqe5MoV4n8SmVYItOQBARPraH+nj9HfgFbJwUuG+D+Z7/XTq6QvxHPWP5K8/nUszRWSQqr6jqvsUnrU68F6Ih3UspmIDrDtE5JwaQ1VnAJ8VkQOKPFV9WET2BI4Tkbux6ebaAC+mL5hej9cVpKr/EJHbgV+IyDG4dxRLBzYRW/ogwHARGao23b0PsFyIh3397yMiNwFri8hAVa3Z5bIicqOT8XkxfZs4fRMbzYPjdUr9K9jvS9jgEKxtXENVX8L6Tlti07AXp4vIyljf4i8iMh4bJD0iIvdh06X7O59aTP+w03O7iFyLDWLuEpHbsOVPl0d4AgyM6PtZJA/1eKd3Fn4i8i2sXzfFJX9HRN7FlgntgvUdQrxnPV2jgdFiS89OCqR/D7P3WvpcbHr430RkMDboCvHGY33opL6SvF0bRylODj8JpE8AJojIPiGe2LT9/liA5F/AH0VkFPBx4CURuRLrl/m8N8SmrK8APCEiv3E6lsPq7AVe+h5OJqYv9qzlsCU5ofxFl4JUpF9h4w6wduoPIqLYlPk/RXjDgbEi8nlsKcM9ACIyEJgnIpdgfVefV2UMMT+hL/gsLHh/QCR/tTa+KSr4vtMdFlNxyxNd+vnAb0XkjmK62LhjMq097ugwthCRbVR1TBmMunwPhEztSUTWBFDVF0VkCOaAZuAGboH0qdiaos2wiNcZqjrbNQjbY0EUn7c5tpng6pih/qDQqB+C7a2wWYC3H9Z4+vqGYdPUhpbIw2BgU1V9qJPx2xwbVExS1SfqpTveptieD2u5pBeAG1X18RgPGxCGZG4RkX0TvJg+LZsHTawprEpuwLH4ObVBZYwntivrvEJHt/bbYLrjbQy8rqqvBXgfwZZTvOalr4RtevlMQCb1rCivFUhE9gBeVdXxXvoB2CZZx3npg4GLsen9D3m8YVgn+uQA73DgYFU9OKDvHOC3JfPwLVX9ZdnyxkhEBsDijqvP2wD7qjPXS98eq0fTvfThwBeBX6vqvADvOOAngTr7VWw65C+99A2wda0/jOiLPWt/bBr1ZQGZXVT1zx2A6GQSkeWxaeOvpHjufiQ2DXLXwO868FxbdS6wnaqu78mkeDF9pfPQVSQiWwI7q+rvYukisq4n9qKqLhA79elg7Ku1z9sf+wJ6v0t/VFXfEdtT6Ue07Ufh876KdQ59fVth6/9HeempPKwC7Kqq15XBpAqJBcuWDdhaX2yANB/rH2yETfN9Hhuszg6lq+os538O93g3qOoTMR72tS2mr28VXidDVcNlMPa18PV6PBE5XFWvDPwumO5431fV/ynDq6OvEq8zSVxwtAxP7GS1z2L9rr9jsyMOx/rUv8P2jgnxrsD2z1FsVvLe7v8XsQ9zb3vpz2ID9I+VfNbzwExsBoAv87+qWlsL3ynk6rmo6vsOm62wPt5LEd7L2L42tX79paq60LXja7ryh3gbYu1lmTHEh7AgZJlnrYC12asHZD6gqu2Cb52A30pYcPhJbb+vSDDd8TbDghuhPn+QR/VxR0wfsTwEypjc6ytE3bGJ4mAsWnogtmmGYtHeG7AN+I6N8H6NDXYPpDFQrscM8Qcln1VrgPcNyJwRqBSrqG3i009V33dpg7AvBdNV9Q0R2RV4WVWnuIjbztj0nZtFRDBnUcz7aHffIV17SYRHRIYCC1X17ULaqtj6/IUYdu+49EHYTJB1HG8qtq5p0dKGn+tcFgf1L7v0IA6qqiKyCWFHMznyjE38oEsjvJ5KdTokpcu7tOFXIxFZRlUXeGmrhAJHdfQsFfiJyEqq+oa77wOLv7D1xzpRz2AdMFX72r8Z5gefUG9DPE/v0oLf/qp6YyD9WFW9MCJzhaoeUUdvEKPehB20r3+FtEHY4Hl61UFzb8dPRDbEBjiTsWnxC2r9CrHZANtg071vraC719muiAyJ1SUR2UJt9kBnPavX4QcWAEmML4Zh+zvNcsHq7bB6uQUWRLzTfVD4CFZnL/bb6cJzeiV+EB9fON52FMYXVcvZm3yfJDaajJJ24lqb0IVFm08EVi+krY5F419L8F7CjpLbCasEa7v7aZix+OkXOZmyz5rqrpDMo4SPknwDm949lY5HP96CTRkdja31fhDb3OVObMrYk9ju6X9w1yhsgPdCIP1JLOBxBuYI3sDWsk12acMivDOxHTtvpW2DxluxncKXw/aWCPFWjug7x11l8nAG5vSucFgtxKKrM7AdbP/lyvcetrP309jX1SMddn9wWP8J2/RnAvaVpix+eyXq5q1leZgzjsmkeDF9sfStsPXLk13duRObavYQFggL4fCkux+H1d8vuOtHtbTIs2Yk8p3ilSpTVfyqvKc6+ata3qOXFvywL6gPYT7tYtz6YMebjH1BeQ07Q3h4gfcYNsPJP6IpeiRoFfyaqBMxjErbbh38/kPbxls7Ypv1PeXwPBH7wvMSFuj7L+YP33I2/gj2Vesu2naaP2VJ41el7tXRl8rDGNqOnvoM9rV9Jm2bN36Xto1ZX3P3k2g7hvZGbBr4O7X/K2BU2nZbCL+phfvaKR1PY19Qd3Tpu2Dt8d2uXu7n6djF4RptQzsbvyq2m+JVfE93A3e6+y867P6A7bX0Am17JfwA69/92Nn35bQdHT0AWyJxE9YfG1wBo56K3/vOJo+h4zGkC7E+/C/wjubEjjNfJ1XXOgO/KmWqg1Fntx0TiB9Hf5Wz4yewpadPYNPRZ2HT+m/C+sz/cHX3ctyGhUsRfvdh/eXQ+GI/rH29E9tj6Z/YCQ73YMvcv0/gKPgKGD2HteF/wk7lKfJ+H+JhSy/ucbbxEU/mJ9i4LcT7RUTfitgYNpSHCwN5PjBV1tDVHXsgDFfVM4sJatOmzxCRn9fhfYP29LzY+hzV9lN4nwceEpFjyj7L6av9zpcZiQUOhmAVrnZk5FRsQ58D6Xj047NY4zEAa2zWUtU5InIGNm1vE/WmaYvIk+65+3rp62GN1i+A3Wt5FJtqfiTWyfp1gDcKCwZ8lvbH8h2JrbW7BWvcfN6p2LRUX9997ne7lsjDkZhhHqyqR4jIZ7BpXj92eXhAVT8hIjsA31TVHUXkK5jxrukwWwX4i6ruLSJbYAOazUrid5fYGnGfBNhOREJTdgYDW7vpSb7MJwPpNd4BYmvyfdo08qxUHq4C3lfVTdsJiOyEOZlQPVoPa1AGaccvw2sDPxK3hMbLw2oicl6kTCtF8pcqUwi7Gi+G35aE8UthlOJ9AfioiHw3IPOBRHmHBNJxvz9aRPwIbU/GL5WHHbFZXg9hHZV/uy/AT2FBwx3U9kw4BFu//kVsRswG2BKCS0TkBFW9wem8QmyNXqhMMfw+QBi/enUiht9QwvilbLcqftu6axC24/6Bqvpv99v7sJkGA7D2Y3u12WpPYAPeXbHB8tqq+raI/A/wnGtfQvnrTPxawfcJ1u5+CZsNWFsDvTxm189hHcJael9szfJKWKD0D9hMQsG+zv0GOD6C0W6E8UvZbk/Ab73C/7/GjlS+1dWxc7Cvk7/A6uUYEVkf62vU1s1+Bdu76h/AqSJyKtYZ9akKfq3g+1K8xeuHsUHtzqr6utj66jfUHakLHAp8TFXnuv7dO5ivBOvHzMGCB/8DHCy2Lt/PQ09tO1K8p7H+58eBs0Tk31h/5gZscPxFbO+yG8X2e7gKOwryF1gf5SmXdo2qvhrBp5aH3th2bIodrb0C4fHFUOxUkmeA9R1GO2AnnxyEjTvWVJvS/2cghmFvxW8n4MOuTfXHF3/BjpZ91fWXz1bVj4rI/2L181xsWfZYzA88JCKTaTsGsUgp37e6+3st8CXXTzpcVedjM+v/z+dhH1a3wGbTny8i96pqrf96AvaxZnSA962IvsuwWci/CORhJ78wqnp9oIxJ6o4lDLdjg+8/atv069WwTd1+iDnYEO9kzBlfq24zC7Fpn7XNZjb20j+LgXh6yWfdj73oXQIyp6jqii7tOVVdx92PA1DVrUTkRVVdPCgTkXmqupyILId9YVrTNTB9sQZleXVTkwoy07B3saGX3h/b6Ta4IZKIvBfiiQU4VFU3blSmjr4prrxl9c1T1eUK/z+qqtuKbdqzrKpu4tKLZ0zPw45TUrH1TA+qm1YjIvMpj9987IuC0JFGRHgjsA5ocR1VrUM6nPadV58X07eItkBMI3nY0ZVpgC8gIu9hu5b7OPTHOjEfVG8NmIi843gnBvJwGRZtnR/gXV6xTCmMQrz13N97I/rKvsNdXf5OC8iMpO2MaJ8uIbyJ0eZO35cDvJ6KXyoPu6lqn9o/YlN1L8Y6f3ep6sACb3PaNpp60/nF4diSsj+p6m/Fzgz/BmGMYvhdhn3NeqBEmWq8GEbgNo4tpKdsN/WsETSAn4hMLgYCRWRODT8RmaSqH3L3YzG/vY140wm7Eb8RLHnfB7bs7wHsKOCLAETkaazT9hvsq9zPXKB5uqqu7/oBJ2BfmX6gquMKvNnYbAUfo99hGH0rkIfLE/mL5X0ErYFfsf6NLbShY7B2Zetae1wT8Orlw9iMhFfF9qd4m3D9q4JfvTIt6bZjO2wvggFim4Xuq6rzXB9uNhY8nSS26d3n1DauXA6YVevveH2a2dgX4h8H8tBT244Ur4jfAGwt/WGY7YqqLh5EugHeYdiJEEOwr6Z7YMGZ/bGg1W5Y//3tQB56e9vhjy/mOlz7YuOL1dWWwU1yz6jNKlpXbbnDcthpKEtl2wsdxxcFG+0LPOza24nYqQubu0DhLao6Qmy5yNOU932XqOriD/QicgrWLu0PPOf1n2q8IdiJVNuI7UVxIXak6Ocw3zLA/d7nvRnRtyK23GobL31/4A4tud9BkLTklIWyFxZ5OhP7Mvqmu2rT7NdL8LbEzoh+FZvKM83d34RNO/HT/+pkyj7rXCxaHJK5j/BRkmOwryChox+nY0GJh7HI/03YDry3Y1NpxmKDuMPddSK2QcuLgfSxrnw/pHBMHHb27InYNKcQb4bLb/FomD6YU56NBVtCvFkRfTWcy+ShxvuCw+w4LBgENth4zWH2G2wDFGg7x/w2h9n92IZxYF+XXq6A30xsQB2qmwtCPFfWFxMyw0rqmwS8VFLmPGyWy6HY16KPuPubsenRIRzGYme015Y3XOyuUVjw6juRPMzFmxZV4L1XsUwpjDrwqmBUB78HgZkRmXmJ8i7Elo+s610PYpsh9hr86si8hzftFouOT8MazdU93toOh9mFtEGu7p2N+Z0YRkH8XP6eq1gnQhjVs+uydSyJX+H+wEB5a0dE7VBI/y9tR1MV/fPg7sKvAYy63Pc53nNYu3QC1oHcgcIRj9jSjwewrznTPdm1seMhL8BNMcXa6RBGdyXKG7TdHoLfItqWcbxK2zGZczD/N9HVqdp0/D6uHg3Fvh4/4ukL1r8q+DVQpiXddoxwvJ+7OvQg1re7A+uvjMeWZl6BLUu6DJsW/RBumZtL287d/4fIkdb00LajDn5jCfgdzI89G9ElFJbduLRlsMHOy9ggqWH86Nltx1zix9G/AFyJfS2/Cpue/nlX997BApfHY0sefo/Z+fREHeuN+M3BpvyHxhdvYR+JPo+NGc8u6Jvi7ofS/ij4dyIY1fN9fby0o7AljQsivPm+fQA/xdq5Dsc4Fnkl9NXyELTDsleXL2FQm+51IuEvn9ThHQogdkIA6u1cG0kfX/FZHUhE1sGixkr7IyNfwKaRv0L4uMjhuGUWYjt8H4RNq/w7ti/A/tgXFpyuPdy9n/55LMr4I+BeaZvCOhPrHGyHRQ993s3YFJqXReRNzDkPwSr8vthg/sIAbzdsMOrru8X9rkwebsQa4p/Qtga/Fqn7HjaN8iTsfZ3g0gdiO9auhK3b/Lmq3uF4s7Cp0xuUxG8z4sdJnh3hnYs5mxD9A3MwMwK8KyL6RmJTwhrOg6oeLyKzgN1pvxni/2r70x7alVdth9c+dNxg8UkKx/x5tBbWqQzR4RXKdClxjGL4jcQCgCGKvacU72gMgxBtSduxNj5dji0BGVdMFJFPYfushKin4pfKw/nYNMHFS8XUjsf6BIbDapid13jPi8ho2h8V9o7D7VLMtsdFnhXDbyTWAQpRqk7E8DsXG1yGKGa7qWeNJI7fr8Ud06eFqYGuPfg9dsTYPLWjz2pUWwaCth0hBeaL9qF78DuXJez7HB3nMPitiFzj8rWYVPUGEbnT6X/e4z2PHQ/5Sdq+Wh5CGKNYOsRtN5X3c2kN/H6C7d1Uo9rvPoZ9hbrC/V/bWGwlLEjwKNbWq7QdyTgI+3I4LvCcKviNZMn7vihPVe8RO6Z4MDaN/FGsjMepnQRRPLlhPFb/voP1E38rIj/GPpD8R0Sew/pwR0Xy0FPbjhTvL1h/ox2p6lsiclJIkaqq2HKGYtoCbJnDvwl/nYbe2XZ8CRtDvIX1nffG+srPYjNTQyc+XIf1d+eqneR2BdYv/j32LmJ1rDfi9xWsPofGF/s53s7YzPhLHe9y7Ojo39PxKPgJlPd952JLeO6sJajq5SIyEwsAhXhfxMaHFNJ/LiIvAjuLyD6qOirA2ymi75O0jQ/8PJwvEt+IPVKmDtQtxziKyN50PE3hBlUdVYe3CR13k7/B3XdId8699LMwYwzKNFHm1Qjsnl/grwSgHXdFDqY3kY9g8KUeb0lTq+DXm0jc6QMpjDJ+9SnjFyaxfTbe18J+MgXeR1X1AXef8StJUjg5JONXnhrBL2MXJjeldzVVfdr9n/FLkIisiM147Qc8X+y7ZNuNk4hspKpT6/wm41eSctvRGEniKPjCb3qF7xORvbBlENNo299hbWxvpmNV9faG9HR1AEFEzsUitVfQftO+I7CNQl6K8FbEpsBe7fGOd/fneemHYdH0t0s+61fu/qSAzJPYdI8DaR9cGOX+35+ORz/ejC1dGEz7FzMLmxJ3BBYteguLqq6IfeUTLLpYTL8Li0BuHMhDvaDIM8SDLMHATCoAQyLIkpC5E9uJ1+fdhp3v+mnsS2ZPwe9GVZ0cwa/G6zT8YgEsEblYVb8a4d2q3maSLn0YtjRnDoZlEaPzMLv6RIAXxa9OmVIYBXnYDJPSGHUjfmdjs3R8jHosfqk8hPBxWFTBbxPsq0EIoxR+t2BR9M4IPt/oylvKdlsEvxewJV1djh8t7PscFkH8Ytg5Xgy/WtuxEyVsdynEL2a/lfCrU6bcdmT8iulV8cttB93bdvRS/DrV97VC24HNAN9Xwxux36Le5u0x6o4AwlRV3SiQLtiGEaFN+wRbv7G8dtxNfiqW7w966dENB+s8K6ZPsGDEn4E/0j648Ddsr4S9tf3JA0dhmz/uqar/9fTthK1L+hK2MdRCl94XG9gJtrN+Mf2z2IseS7mgyEhsHeNv6BhkecnJ+YGZVAAmFWRJBYE2wIypUfyOxPY+yPhZ4OUprD61gwLb5C/U0RNsvfDIAO94bNOVwQGMfo9tDujjmsIvVaZY8C+F3/ew/S9GlsCoK/D7p6qu0YEh8h/gg9iXuN6CXyoPM+iIXQ2jKvjNd3pDGMXwuwnrwHyjRJlaJfhcBb8vOBxGBmTOcPyuxm8kS973pfDb0j3fxy/l+1L49ca2oyp+Qdt1mMTstwp+reD7ctvRxuuN+OW2o02mu9qOnoxflb5LT247dgZW1fBG7I+rtyF9jLojgDABOEZVH/bSd8B2fd01wrsPO2nhWY/3pMv3Bl76utgJDR8r+axpTt+GAZn7VXXZQJmmOJlQYKTKKQfTAPwgRh2ZKkGR2i79ocBMKgCTCrIkg0ARXsavfh4WYhthPV9IVmho19rTsI3uinQ80FdVhwSeVQXzZJlIYBThdXYdq4rfLoT3STkJw2+lwLN6Kn4pmUWU3zF+bcfz8RPgLFXt6+fBPa8SRi0efK6C367ETw75aTfh1wq+L4XfeqR3jA/5Pojg10vbjqr4xXxf1H4r4tcKvi+3HQ3q64n45bajHXVX29GT8Svdd+nhbcer2D5gV9O2H9g6WEDib6r6Kxqgfo38qEk6CrhIRFagzaGsg001/zJwQYT3feBf7iXVCjgM2wgDEbnVS98Qi6TG9MWeNdfUyeMBmaki8lk6HiU5DxgqIqtpx6MfZ4rIzVg0qPhijgCeEZELsS/yRZ5TITt66UcCc0Rkez/wgZ1VujDC6094c481MENak/bHTNV4iyL6hLDDT+Vhe+D9jJ/ljfL4vQDMUXfUZTtlIguAr6nqtABvPnC9qj7qpW+KncMbwmhmBNcUfqkyLSKOUQy/hTjbDuhL1bHOxk+xTYD8QchMYKNehl8qD+8BI1R1hs+M4Sd2BOscbOMxnxYmMIrhtxIWxS9TphR+fQiXN2W73Ynfg9i53j8LyJzYTfi1gu+L4id2XNnKqrq7rzDm+xwvhp9j96q2oyp+Md8Hcft1oqXwawXfl9uONuqN+OW2o43XXW1HT8avSt/FifbItuMlbNPN/QlsxB6QCVK3bKIIIDZFffE6DC1stBXjSXg3+YcxMDuka9s0kirP6pAudpb5mdia+zdh8YkF92Nr9kdga/ih7eSBM7G1+KE1QLU9AYq857G1RmAnEBTTb8J2AD4Pq9h+gON87MuyzwObRjSJjkGWy7Ad6v3AzIbYtJsjAvoWuLL3LZGHt7Bo6BczfpXwWw44SVWvxiMRuQSLik4J8I4FrlHVV730/sC3sXfhY3QF9p58XFP4pcr0Z/esEEYx/DbHziteFNCXqmOdjd8TmBP1AzD9sTo6OoBRT8UvlYd7gKtUdXwAoyB+rhNzrar+JiDzHHB6BKMYfuOwdYeDSpQphd8W7n48jdtud+K3MbCjql4RkFkb2zOmq/GDJe/7oviJyCHAlqr6kwBGQd/neDH8emPbURW/oO9zvJj9VsGvFXxfbjvaeL0Rv3HktqPG6662oyfjV6Xv0pPbjm+G/HxZ6s4AwjKB6RerqOprKV53PQt4K5UHWcInFpQNisSCL6q6MMVLPatKYKbAz/g1gd+SprJlqopfVYw6Cz/XEL8RGYQsnjFTQW/L4tdTsUvxlnTwuUo5u4qy72uOlhb8lkbfV49XspwZvxbDL7cdzdHSgl+r9F26q+0QOynmJGzpxi2qelUhXxeq6rENla+rAwgisjvwJywqOQb4qrqdH8XWaAyM8B7HNoZYC7gVOFFV3xSRLYAHsS/ai9OdzGQsCtPws1z+bnPP8mXGYGes+l/DbwDWJby75X+wF3MAHU8YOAP7ur42cKcW9ncQkd9gG3z46V9S1UtbIQBDIsiSkFmFjF9V/HbCdh4uYlRv19UafgfS8YSQ0dgUwQ4YOfkQrkn8UmVqAKoOVPU9dRZ+mt7Bd28iGNGD8YvlgbDtdjt+wJ+WtO12E353YB2EA+louynf1/L40Xltx41Edown7fuWtrajNH4p23U6Y/ZbCb9UmVL5SOQvtx0Zv5bzfbntaIx6aN+lp7YdN2EnDD6EbUy/ADhcVeeLyBhV3aahh6pql15Y5Glzd38INgVjJ/f/uwneO8A+2JT377vCbgD8GztesV16A/qCPJe/yRGZF7CpPD/CdjH9grt/FXgC23BiF3cdhk1peRbbiGP1AgarO7np2OaQ52K71B7n+KcDs/10x5uKTT95DbgdGF6Ph00Xeheb6nIxMLQgMxGrNCHe5Ii+3bF1RQ3nIePXHH4OgzkB7MZhNnBLSfzuwoJuIYxmhnCtk79UmR5PYBTErwpGXYTfRViD+wTwBrY79WQsaPlAb8KvjkzMdlP43Y75Ux+7M7CdhWMYBfGrUqYUfphdvxPBNWi73Yzfq47n2+6JRHxfZ+NHC/i+Lmg7ovjRC9uOJvCL+b6o/VbBr06ZctuR8WsavybKlNuOpRO/0n0XenbbMad27/4/BbOxlYExRV7qauhHzVzAeO//zbHTEg4MFCLF2x0b3E8rFrCQvlNJfTXe056+osw8YJlAmaYC0wLpAryXwGI+0M/dD3EV+RxXOcb66e7/KkGRVJAlGJipoy8VZEnlL+NXET+H0dgABv1jGKXwcxhNiWA0N4RrE2VKYRQLDFatY52N37uEByEvAXf0JvzqyMRsN4XfbVhjFerEzE5gFMSviTrRCsHnKvhNIeAXU76vs/Grg1FuO3o3fjHfF7XfKvjVKVNuOzJ+TePXRJly27F04le670LPbjvmAX08DI5yep8NYRTErdEfVr2AR4ovxaWtjUWDFtbhDfZ4W2DG8EYgfRq2e2vZZ83BjsGIyawbKNPkEMjYFKLZwA+xM2tr6au5iviu9/u+wCXY8onHAunXAPM8mSpBkVSQpZEAjK+v0SDQvIxfZfyeByYFMFrX4bp9SfxewaZZhTCaH8E1hV+ZMjWCnx8YrBpobBa/+X56oc5O6WX4pfIQs90Ufs8CEyP4pTCK8WbR3q57WvC5LH4PYZ3lMr6vs/FrBd+Xwi+3HV2HX9D31bHfKvi1gu9L8XLb0fPxm0VuO7q77ejJ+FXpu/TktmMmsEegrPsQCUQFsWn0h1UvYA9s118/fTBwaYL3V1y0xOMdh61X8dOHATdXeNYBwPkRmcuxiNCt2LSRi4FR2DSSJ7DpOre7azJmxCOwkwRqU2HecLwzsSjXboFnTQMWBdJPw9YylQ2KzAVme+nFIMvgBK9KkCWWvzkZv8r4PYXtiuxj9yTwTeC/JfF7EvhUAqMQrin86pUphVGIN4+OgcFGA42did9/CA9CJgOP9DL8UnmI2W4Kv1nAbwPYnYhNsUxhFOK9iGfXJepECKPuDD5Xwe9hrM0p4/s6G79W8H0p/HLb0XX4xXxfyn6r4NcKvi/Fy21Hz8cvtx3d33b0ZPxmUb7v0pPbjtl+vqtcTSuo+wB7eQcBK5TknQxs3Wh61WelZBy/DxblOdhdOwF9HW91YFt3rR6S93StACwXSV8/InMo5YMixwC/C6QPw9bChwIzqQDMAcSDLKkg0CkZv6bw+3EMu7L4xbBzvI0SvBh+qTLFgn8p/A7HjtEpi1Gn4odtMhkahJwDrNHL8EvlIWm7IfwS2J3p8l6q/mHB5z0rvPdWCD6Xxi+ETeG3pe23In6t4vty29HN+FHBfivi1wq+L7cdvRg/cttR1/dl/Jrru9Cz245TgL2xfUdudNdFwD6puuRf/eh6ugTYF/iuiLyHRXxGqZ3RmeI9BZwgIltiZ4fe6vjBdLWTGEo/q44MqroIi46G6HXteFzhKtgOoGsBD6nquwX2o8DjIjLKPeMZl3438HwgHews1vdEZLqqzq4lqupbIvI+sL7PwyJn/+dnVlVniMidWDQwxHshou+TwK0iskKjeVDVt4Bfun8zftXwO81/jkdl8Lvb4XAFHTG6kpL41SnT+ARGQfywr4d/LotRZ+OHNTInYpHnxSQijwDrRTDqkfil8kB924Vw/fu1ww8v/RHiGMXw+3+x/NWpE0H8sAZ/pJ+Yst0lgN9OwPI07vugE/GjdXxfbjuMug0/Ir4PkvZbGr86ZcptRxtl/KiMX2472qhb2o5egF/ZvktPbjtWBU4ArsCWHIHNTjheRPZV1RP8Z4Woy49xbPcwkZWBvbAB+4eBsRjwf6vD2xpbm7EXts7kTmzwvyCUrqqjPX1bYEc0hp61mAf8y8vDM9i6kQG0P0pyd+JHPz6HTR2ZDGwFnKCqNzjeGOAzLs/7YB2dfzvdzwAfD6TPwaKBn8B21Fwc4BCRHV1e2/GATVx6hyCLiBya4MX0LRdKT+XB8bbAZnislfErhx82BaoDdg6HycSPK03hNwm4IIDRvcAaEVyD+NUpUwqjIA+LhFepY52N3xjsi0yHQYiIHIn5gl6BX508BG23AfweA44PYLcPFt0PYRTDbzp2JNWIknUihtFeofSU7XYnfiJyPHCW070Vjfu+TsOPFvB9ue1YYvilfF/KfkvhV6dMue3I+HUGfrnt6Oa2oyfj53hV+i7P0DPbjqmquhEeiYgAU1X1gz4vSFpiukJnX9j0kVPK8IAVsSkpFzeS3uSzxmLriobQ+K61c4FB7n44tonkCTV9nv5lsMp3FjAauLlO+srA57Co0VhsKsz/S/GArbGzse/GjiL5KbCDk0nxivrGFfQF0yN5eBmLBmb8yuP3DtbRO4pyu9Y2hF8Moyr41cG1NH4lMOoK/J7HNpq5HmscDijgMqa34hfIQ9B2U/hhje+8ethVwa8ORqXxq4PrksJvIu7UIir6vs7Erw5Gue3offg15Ps6E786uOa2I+PXNH51MMptR8avU/ouifRWbDveAE4qlsvJ70BkM8nQtaQDCEdjUZdP4Br+Am8fV5jt3f+bAd8F9gvouSKifxcnsyewI7CiSx8A/Ay4CZu1sFlE3j+CspFda+d6MoOwaNDZwLg6eKxVMr1UUIREkCXFSz2rTh6mFnkZv8bxw6KMi3kF7HYivWttJfxiGFXBL5FeCb+y76lZ/GhwENLL8YvZbgq/Z2t1rAx2VfCrWKbuDD5XwW8G7f1i076vs/CrWveq1PM6+OW2owvxo4Lv60z8Eum57cj4dQp+FcuU247ejV+n910S6a3Qdnwe21A3tJnptqnyttPT6A+74sKiILGI44uuMI8Av8I2kfgJ8Lor6I3uugmLeN4IvFmQ/woWaTkVeACLStXO8rwYOBcLMMzDHNf9wLHAqgUd4ym/a+37wFYerx8W+VkYwWFFbG+HPwGHe7wLE/ilAjDH00DwxfHrBWCOIxx8ORPbNXediHzGryJ+Cezq7VpbBb/bMRsri99JEewaDv7F8KOx4F9X4LfQS6/bEPdg/JLB0wr4zaWwu28j2FXFjx4QfK6A32w6HrmVtN0uwi+3HfVttzfiV8X3VcVvSfu+3HYspfiR246MX0f8Svdd6Nltx2CXvjolNiPu8KyyAqUfABMi10TsqJdYxHEutq/BQGy9Xg2IscCb2Nqc3dzfl9z9tMJzH8YFA7CNReYVeMVI3VjMee2Fbaj4qqs4RwJfovyutWdSOAokUHG2CVz/woIgB2KBkGuBZf28BvQFAzBY0ORdOgZf7qN98KXRAMwc4GSXXgy+nIrtQ/Ei4QDM4Rm/avglsBtGetfaIH4OpxB+22K2dkYZ/DBHt8DHzvFiwb8Ufm8CNwawSwX/ugK/pwgPQv6JHb/Tm/BLBU+r4Hcv3q6/FDoxAeyawa/Vg89V8NsEOL2k7+tU/GgB31cHv9x2dB1+Md+Xst/S+NEavi+3HUsvfrntyPh1Rt+lJ7cd17n0ZQL5WyWW9w6/bfSHVS9XAbYC1vWu4cAC77fFqM+cQvrYwn0f4AXgDpyzAaa7v+Ox4zhWxjs3FnOSR7v7y4Dt3P1jwMOF3y0D7A9c5V5m6CjJi4kfF/kodp7oPnhHf7iKeBe2dqV4zaYw/RI7YuMBV465lAzAON5YOgZfBjh9f6ZcAOYJ3LoYOq4HmuPeSSgAMzLjVxm/a4CPRmyqNH4J7O6m43m/jeA3D5jvY+f+jwX/UvhNw521S4PBvy7Cby3CAZiFDttegx/p4OlISh6XG8Ouifr3WAS/nhB8roJfFd/XqfjRGr4vtx1LBr8q9lsFvyXu+3Lb0evxy21HN7cdPRy/7vJ9rdJ2PIntOfIaNgtleMzOU1dDP2rmci93lwhvJvGItwIDXVqfAn8wtnvm2pijugCY4XjPYLuHPu3+ruHSB7mXdzkW5fwvFj2d7irBlpH8fdHJjHV/D8UCFDu6Sno/FoU6sabD5X8EFtX7L3CLqxwbAZOADwaeMxl4zks7CjPihZQPwLxC23qesd5vxgHfoUQAxuH8rLu/jLbgy0Z0nDZVDMC8nfGrjN8DWEehHXbuN1XwmxrCzsksoGBjDeI3FXgxgF00+JfCL4ad479JOPjXFfjFAjDButfD8UsFT4O2m8Ivhl0T+L2PfdEoY7utEnyugl9p39cF+LWC78ttx5LBr7T9VsSvFXxfbjt6N3657ej+tqMn49ddvi+FX7e2HcQ3Mx3rlzV2NfSjrrqwIEBw3QUwIpK+CvDhwv+fJDJ1p/CbgcB67n5FV2G2xc7d3KjBvG5N/V1rx1LYYdPJrYkthfgbFry4MqD7LOCngfR9gLcoH4B5FbfuiUDwpYB9owGYNbFpN37w5V7cjs4x3DN+zeMXw87xGsXvQcwRdlibBVwH7FEGPywie0sAu7rBvxB+CexSwb+uwO8yrIHxG+LjgI0jz+mp+KWCp3VtN4LfLdjUPL8Tc0gF/EbhNdAN2G6rBJ+r4rfYfmnA93UBfi3l+1L4pbBrFD96edtREr+Y74vabxX8aA3fl9uO3o1fbju6v+3o6fiV6rvQs9uOKd7zN6dtM9PWmYHQGy+q71rbh8jUror5CAZggGVDz8ELvri0hgMweMEXx2soAJPx6xz8Uth1J34x7BxvRCS9NH4kgn/dgR/tG+JHSWyO09Pw62zb9fHrKuw6C78ytrsk8PPSl3rfVw+/7vJ9Swt+vdn3VcGvrO1m/HovfmVsN4RfZ9tuCL9Cerf4vt6EX1fVvRR+dG/b8YifB9o2M53daFnECWYKkIj0Bw7DpovdKSKHAx/Bpq7cgU2ZWQebrjIV+AtmrCdhkZzVsPUurwA3AGeo6qzIs45W1csaTe8JlPGrTnWwuxjD7TN0An4pjJY2/FR1dkJnH2BnVX3AS8/41cEvhp3jZfwMv5uwr20H0gm+rx6vlSm3Hc1RFfyq+D7H61X45bajOcr4NUe57WiOWqHv0urYicgewKuqOt5LHwx8S1V/2ZCeHECIk4j8BZtaMhCYhU2puQ74Flb5LgT2w6a/zMI253gH243zj6o60+lZHVsb83FV3SvyrBmqOqzR9J5AGb/qlMDuE8Cm2BSp++gE/FIYLYX4/QD4GOUCMBk/+83B2DTFbSjXicn42W9OwAbCp3aG76vHa2XKbUdzVBG/0r7PPatX4ZfbjuYo49cc5bajOWqFvkurYyciFwO3AnemAnd19eQAQpxEZIKqbiEi/bANQNZU1YUiMhFQxxuIrUcbISLDgKmqulxE3zws2uXTB7HpK5N8EWyqzrKdVqhupIxfdUpgJ9jux4Pc/w3hJyITsPVcPn6CrX/ysavxljb8JgG/pOMgZCzWED3tP4qMXw2/e4ENgW0DnZhT6IgdZPyK+D0FvK2qWwf0xXzf0oZfbjsaoIr4xXzfUcTtt9fhl9uO5ijj1xzltqM56sa+S4/1fSKyI7AvFlR5DzuJYZQ/I6Ee9euCvPUm6iM2HWZ5LJo1GNuUQrBdP8Eq0CAAVZ0hIgtE5IeYE3wZQERWwyqiAEdgO4sW6RFsU5BPe+mCbX7XUynjV51i2C2LlasfNv2qUfzWw9Y3Heo9R7BNVkK4Lo34LauqZxYVqepMsWlsrxOuYxk/o9WxM4ln1pS4+zNE5DTiGGX8jJ4CthCR1Ur4vqUNv9x2NEZV8Av6PtL22xvxy21Hc5Txa45y29EcdVffpcf6PlX9L7ax4kgRWRk7DvN7IvJhLGA3SlX/Vk9PDiCk6RLsLM2+WBTqGhGZDqyEVdLfY1OuzgQQkVWxszxXBu4VkQ84PS8DN2IbcgxS1XHFh4jIjcAwVX3Wz4CI3NP5xeo2yvhVpxh2O2G7MD8sIv+lcfymAz+LYPQMAVwd755OLVX3UVX85kQGITMAMn5x/HDHPkU6MS8Tx+iZBO+ezixUN1IV/I7Fdotu2PfBUodfbjsaoyr4xXzfUUTst5fil9uO5ijj1xzltqM56pa+S2/xfar6Onb85VUAIrItdpJEXcpLGOqQiKwJoKovisgQYA/Mob2LraeZpKpPLLkctjZl/KpTDDtVHS0im5PxS1IV/ERkKPAj4ADAb4jPVNU3urEIS5TK4pexa0/Zfpuj3HY0R2Xxy/bbRrntaI4yfs1Rbjuao9x3SZOIHA/8Q1Wfa0pPDiB0H0mL78zZ6pTxa44yfpky9UzKttscZfwyZcq0NFL2fZl8EpG3sEDyU9jMg2tU9dWyevp0dsYyJelnSzoDPZwyfs1Rxq8JEpGjl3Qeeipl7JqmbLvNUcavCcr22xxl/JqjjF9TlH1fE9RL6950YG3gF8C2wOMiMkpEjhSRFRpVkmcgdDKJ7XYfZNHiO3O2AmX8mqOMX9eRtPjRPK1MGbv6lG23Ocr4dR1l+22OMn7NUcYvTdn3dR31xronImNUdZvC/8tgpzJ8DthDVVdtRE/eRLHzaTVgb3rXrqbdSRm/5ijj1wTVaYhX68689DTK2DVN2Xabo4xfE5TttznK+DVHGb+mKPu+JmgprHtS/EdVF2D7PdwodrxlQ5QDCJ1P/6T37WranZTxa44yfs1RboirU8auOcq22xxl/JqjbL/NUcavOcr4Vafs+5qjpa3u+ce5LyZVndOokhxA6GRS1WMSvMO7My89kTJ+zVHGr2nKDXF1ytg1Qdl2m6OMX9OU7bc5yvg1Rxm/ipR9X9O0VNU9VZ3aGXryHgiZMmXKlClTpkyZMmXKlClTprqUT2HIlClTpkyZMmXKlClTpkyZMtWlHEDIlClTpkyZMmXKlClTpkyZMtWlHEDIlClTpkyZMmXKlClTpkyZMtWlHEDIlClTpkyZlnISkYUiMk5EJonINWWOcxKRNUXk7yWfd4+IbFc+p5kyZcqUKVOmJUk5gJApU6ZMmTJlmquqW6nqh4D3gK83IiQi/VT1RVU9pGuzlylTpkyZMmVqBcoBhEyZMmXKlClTke4HNhSR5UXkUhEZLSJjReQAABE5SkRuFJG7gH+JyHARmeR4y4nIZSIy0cns7tIHiMjVIjJZRP4BDFhipcuUKVOmTJkyVaZ+SzoDmTJlypQpU6bWIBHpB+wLjAJOAe5S1S+JyBBgtIjc6X66DbCFqr4hIsMLKr4JqKp+WEQ2AW4XkY2AbwBzVHVTEdkCGNNNRcqUKVOmTJkydSLlAEKmTJkyZcqUaYCIjHP39wOXAA8C+4vI9136csAwd3+Hqr4R0LMLcD6Aqj4hIs8CGwG7Aue59AkiMqFLSpEpU6ZMmTJl6lLKAYRMmTJlypQp01xV3aqYICICHKyqU7z0HYF3uzFvmTJlypQpU6YWobwHQqZMmTJlypQpRLcBx7lAAiKydQMy9wOfd7/fCJuxMAW4DzjcpX8I2KIrMpwpU6ZMmTJl6lrKAYRMmTJlypQpU4h+ASwDTBCRx9z/9ehCoI+ITAT+ChylqvOBi4BBIjIZ+DnwaBflOVOmTJkyZcrUhSSquqTzkClTpkyZMmXKlClTpkyZMmVqccozEDJlypQpU6ZMmTJlypQpU6ZMdSkHEDJlypQpU6ZMmTJlypQpU6ZMdSkHEDJlypQpU6ZMmTJlypQpU6ZMdSkHEDJlypQpU6ZMmTJlypQpU6ZMdSkHEDJlypQpU6ZMmTJlypQpU6ZMdSkHEDJlypQpU6ZMmTJlypQpU6ZMdSkHEDJlypQpU6ZMmTJlypQpU6ZMden/Aw9UqAlte7FhAAAAAElFTkSuQmCC"/>
          <p:cNvSpPr>
            <a:spLocks noChangeAspect="1" noChangeArrowheads="1"/>
          </p:cNvSpPr>
          <p:nvPr/>
        </p:nvSpPr>
        <p:spPr bwMode="auto">
          <a:xfrm>
            <a:off x="155575" y="-2819400"/>
            <a:ext cx="9105900" cy="58769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0" name="AutoShape 2" descr="data:image/png;base64,iVBORw0KGgoAAAANSUhEUgAABBAAAAKfCAYAAADXUzvHAAAAOXRFWHRTb2Z0d2FyZQBNYXRwbG90bGliIHZlcnNpb24zLjMuMiwgaHR0cHM6Ly9tYXRwbG90bGliLm9yZy8vihELAAAACXBIWXMAAAsTAAALEwEAmpwYAACh4klEQVR4nOzdd5wkVbn/8e/ZXZAkS5QMS5AoCEgyXFlMYCIoSjCgooiomAXz6vUq6gVREe8PBQQDmJAgGUFFEEm7S1rYJS6ZJUnYACzP74/nNFNTc6qqq7pnpqfn8369+rWzdfpUeLpO9amnq04FMxMAAAAAAECZCaO9AgAAAAAAoPeRQAAAAAAAAJVIIAAAAAAAgEokEAAAAAAAQCUSCAAAAAAAoNKkkVzYKqusYlOmTBnJRQIAAAAAgArXXHPNw2a2atl7RjSBMGXKFF199dUjuUgAAAAAAFAhhHBX1Xu4hQ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UmUCIYSwTgjhkhDCTSGEG0MIn4rTVwohXBhCmBP/XXH4VxcAAAAAAIyGdq5AeE7S58xsc0k7Sfp4CGFzSYdL+quZvVTSX+P/AQAAAABAH6pMIJjZ/WZ2bfz7SUmzJK0laQ9JJ8W3nSRpz2FaRwAAAAAAMMpqjYEQQpgiaRtJ/5a0mpndH4sekLRaQZ2DQghXhxCunjdvXifrCgAAAAAARknbCYQQwnKS/iTp02b2RLbMzEySpeqZ2XFmtp2Zbbfqqqt2tLIAAAAAAGB0tJVACCEsIU8e/MbMTouTHwwhrBHL15D00PCsIgAAAAAAGG3tPIUhSDpe0iwzOypTdKakA+LfB0g6o/urBwAAAAAAesGkNt7zaknvk3R9CGFGnPZlSUdI+n0I4UBJd0l697CsIQAAAAAAGHWVCQQz+6ekUFD8+u6uDgAAAAAA6EW1nsIAAAAAAADGJxIIAAAAAACgEgkEAAAAAABQiQQCAAAAAACoRAIBAAAAAABUIoEAAAAAAAAqkUAAAAAAAACVSCAAAAAAAIBKJBAAAAAAAEAlEggAAAAAAKASCQQAAAAAAFCJBAIAAAAAAKhEAgEAAAAAAFQigQAAAAAAACqRQAAAAAAAAJVIIAAAAAAAgEokEAAAAAAAQCUSCAAAAAAAoBIJBAAAAAAAUIkEAgAAAAAAqEQCAQAAAAAAVCKBAAAAAAAAKpFAAAAAAAAAlUggjCOzNt1stFcBAAAAADBG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FSZQAghnBBCeCiEcENm2rQQwr0hhBnx9ZbhXU0AAAAAADCa2rkC4ZeSdktM/6GZbR1f53R3tQAAAAAAQC+pTCCY2T8kPToC6wIAAAAAAHpUJ2MgfCKEcF28xWHFojeFEA4KIVwdQrh63rx5HSwOAAAAAACMlqYJhJ9J2lDS1pLul3Rk0RvN7Dgz287Mtlt11VUbLg4AAAAAAIymRgkEM3vQzBab2fOSfi5ph+6uFgAAAAAA6CWNEgghhDUy/91L0g1F7wUAAAAAAGPfpKo3hBBOkTRV0iohhHskfUPS1BDC1pJM0p2SPjp8qwgAAAAAAEZbZQLBzPZLTD5+GNYFAAAAAAD0qE6ewgAAAAAAAMYJEggAAAAAAKASCQQAAAAAAFCJBAIAAAAAAKhEAgEAAAAAAFQigQAAAAAAACqRQAAAAAAAAJVIIAAAAAAAgEokEAAAAAAAQCUSCAAAAAAAoBIJBAAAAAAAUIkEAgAAAAAAqEQCAQAAAAAAVCKBAAAAAAAAKpFAAAAAAAAAlUggAAAAAACASiQQAAAAAABAJRIIAAAAAACgEgkEAAAAAABQiQQCAAAAAACoRAIBAAAAAABUIoEAAAAAAAAqkUAAAAAAAACVSCAAAAAAADDOTJs2rXYd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AAABAJRIIAAAAAACgEgkEAAAAAABQiQQCAAAAAACoRAIBAAAAAABUIoEAAAAAAAAqkUAAAAAAAACVSCAAAAAAAIBKJBAAAAAAAEAlEggAAAAAAKASCQQAAAAAAFCJBAIAAAAAAKhEAgEAAAAAAFQigQAAAAAAACqRQAAAAAAAAJVIIAAAAAAAgEokEAAAAAAAQCUSCAAAAAAAoBIJBAAAAAAAUIkEAgAAAAAAqEQCAQAAAAAAVCKBAAAAAAAAKpFAAAAAAAAAlUggAAAAAACASiQQAAAYx2ZtutlorwIAABgjSCAAAAAAAIBKJBAAAAAAAEAlEghADVzqCwAAAGC8IoEAAAAAAAAqkUAAAAAAAACVSCAAAAAAAIBKJBAwLBgrAAAAAAD6CwkEAAAAAABQiQQCAAAAAACoRAIBAAAAAABUIoEAAAAAAAAqkUAAAAAAAACVSCAAAAAAAIBKJBAAAAAAAEAlEgjAMJty+NmjvQoAAAAA0DESCAAAAAAAoBIJBAAAAAAAUIkEAgAAAAAAqEQCAQAAAAAAVCKBAAAAAAAAKpFAAAAAAAAAlUggAAAAAACASpUJhBDCCSGEh0IIN2SmrRRCuDCEMCf+u+LwriYAAAAAABhN7VyB8EtJu+WmHS7pr2b2Ukl/jf8HAAAAAAB9qjKBYGb/kPRobvIekk6Kf58kac/urhYAAAAAAOglTcdAWM3M7o9/PyBptaI3hhAOCiFcHUK4et68eQ0XBwAAAAAARlPHgyiamUmykvLjzGw7M9tu1VVX7XRxAAAAAABgFDRNIDwYQlhDkuK/D3VvlQAAAAAAQK9pmkA4U9IB8e8DJJ3RndXBeDbl8LNHexUwTrCvAQAAAPW18xjHUyT9S9ImIYR7QggHSjpC0htDCHMkvSH+HwAAAAAA9KlJVW8ws/0Kil7f5XUBAAAAAAA9quNBFAEAAAAAQP8jgQAAAAAAACqRQAAAAAAAAJVIIAAAAAAAgEokEACgB83adLPRXgUAAABgEBIIAAAAAACgEgkEjHn8UgsAAAAAw48EAgAAAAAAqEQCAQAAAAAAVCKBAADoaVMOP3u0VwEAAAAigQAAAAAAANpAAgEAAAAAAFQigQAAAAAAACqRQAAAAAAAAJVIIAAAAAAAgEokEAAAAAAAQCUSCAAAAAAAoBIJBAAAAAAAUIkEAkpNOfzs0V4FAAAAAEAPIIEAAAAAAAAqkUAAAAAAAACVSCAAAAAAAIBKJBAAAAAAAEAlEggAAAAAAPSwLU/acrRXQRIJBAAAAAAA0AYSCAAAAAAAoBIJBAAAAAAAUIkEAgAAAAAAqEQCAQAAAAAAVCKBAAAAAAAAKpFAAAAAAAAAlUggAAAAAACASiQQAAAAAABAJRIIAAAAAACgEgkEAAAAAABQiQQCAAAAAACoRAIBAAAAAABUIoEAAAAAAAAqkUAAAAAAAACVSCAAAAAAAIBKJBAAAAAAAEiYcvjZI7q8adOmjejy6iKBAAAAAAAAKpFAAAAAAAAAlUggAAAAAACASiQQAAAAAABAJRIIQM6WJ2052qsAAAAAAD2HBAIAAAAAAKhEAgEAAAAAAFQigQAAAAAAACqRQAAAAAAAoA/dc/ilXZ0fCQQAAAAAAFCJBAIAAAAAAKhEAgEAAAAAAFQigQAAAAAAACqRQAAAAAAAAJVIIAAAAAAAgEokEAAAAAAAQCUSCAAAAAAAoBIJBAAAAAAAUIkEAgAAAAAAqEQCAQAAAAAAVCKBgHFpyuFnj/YqAAAAAMCYQgIBAAAAAABUIoEAAAAAAAAqkUAAAADAsJu16WajvQoAgA6RQAAAAAAAAJVIIAAAAAAAgEokEAAAAAAAQCUSCBi3pk2bNtqroC1P2nK0VwHDjEeGAgAAoF+QQAAAAAAAAJVIIAAAAAAAgEokEACMeatfMmO0V6EncLsEAAAAhhMJBAAAAAAAUIkEAgDUwNUOAFe7AAAwXpFAAAAAAAAAlUggAAAAAACASiQQAHTdlidtOdqrAAAYx2ZtutlorwIA9CUSCAAAAAAAoBIJBAAAAAAAUIkEAgAAAAAAqEQCYZSNhXvF7zn80tFeBQDDiHuFAQAA0A4SCAAAAAAAoBIJBAAAAAAAUIkEAgAAGBHcLgMAwNhGAgEAAAAAAFQigTBCpk2bNtqrAKBD/HoKAACA8YwEAgAAAAAAqEQCAQAAAAAAVBozCYQtT9pytFehp9xz+KWjvQrDol+3i1tYAGBkccsR+hH7NYCumTa5UbUxk0AAAAAAAACjhwQCAAAAAACoRAIBAAAAAABUIoHQh/568YYjv9CG99AAAAAAYxXjUmC8IYEAAAAAAAAqkUAAAAAAAACVeiqBMOXws0d7FcY+biUAAAAAAAyDnkogAAAAAACA3kQCoYvuOfzS0V4FAEAfYFAuAAB6x7Rp00Z7FXoGCQQAAAAAAFCJBAKaY7wFAKNsy5O2HO1VAIbF6pfMGO1V6Blc4QkAvYMEAgAAAAAAqEQCAQAAAAAAVBpTCQQu5wMAYHzhEc8YSdwuAQDlxlQCAQAAAAAAjA4SCP2MQQ6BcYfHDAEAgF5TNugxjy4eW0ggAAAAAACASiQQAAAAAABAJRIIAABkcBsIAABAGgkEAAAAAABQiQQCUFPVI8X+evGGI7QmAJrqlUe1lV3twKOLgf7WK8chAKiDBAIAAAAAAKjUUQIhhHBnCOH6EMKMEMLV3Vqp0Vb2mBGg13H/NsYbfqkHAAB9Ydrk0V6DSpO6MI9dzOzhLswHAAAAAAD0KG5hAAAAAAAAlTpNIJikC0II14QQDkq9IYRwUAjh6hDC1fPmzetwcd3Fpd4AAAAAALSn0wTCa8xsW0lvlvTxEMJr828ws+PMbDsz227VVVftcHEAAAAAAGA0dJRAMLN7478PSfqzpB26sVIYeT89+OLS8lmbbjZCa4Lh1I+DzbFvAgAAACOjcQIhhLBsCOHFrb8lvUnSDd1aMQAAAAAA0Ds6eQrDapL+HEJozee3ZnZeV9YKAAAAAAD0lMZXIJjZ7Wb28vjawsz+pxsrxMCGAND7phx+9mivAjDmjeU+zz2HXzraq4AexHcDMPZU3cqex2McAQAAAABAJRII6MhfL95w5Bc6bfKQSWS8q2150pajvQoA0NOmHH72mL4qoEy/bhcAjKZe6V/XvYqgEyQQAAAAAABAJRIIGHFH7vO20V6F9iWudsAAftHCeNIrvzIAQC+jbzB8eHQ1egEJBAAAAAAAUIkEAgAAAAAAqEQCAWMDtxKMCzwWbGzhMlUAGBv69Xg9ktvVrzEcy/hMuqfOgPQkEAAAAAAAQCUSCD1g9Utm9OWyAKDfcAxFL+uVq7hG7FfBHrk6kYHt2sNAtEB/IIEAAAAAAAAqkUAYCQ0z5D89+OIur8jw6PZ69msmv1+3CwAAAMD4QAIBAAAAAABUIoEAAAAAAAAqkUDAuPDXizdMTue2AoyEXhnYbCwby49q4vPv3FiO4ZH7vK3yPXUenwUAI2Es95EZsHN4kUAAAAAAAACVSCAA/WQYHmk1ln/561ft/KLZbUVX8XRbv/5q0I/bxbEBGPv68dgEYHiRQAAAAAAAAJVIIAAAAAAAgEokEAAAAPrZMNzehrGJATuB3jAat6N2CwkEAAAAAABQiQRCn/rpwReP9ip03UgN4tYJBiMaOxgArn3s16iFX7s7RpvrjtUvmTHaq4AuGMlfaukboJf06hVDJBAAAAAAAEAlEghAwli42gHDZCR/PR3BZY2lXzRpf831w69nfP79jasCANcPx2uMTyQQAAAAAABAJRIIAAAAAACgEgkEYJQVXa5bNhDmWH70S8cYoK3njaXbJQCgpVcHLAPGEm7N6H8kEAAAAAAAQCUSCBj3+MVhZB/72Y+PGAX6HQMbAhlcCdfzuBJuMK4KQDeRQAAAAAAAAJVIIAAAAAAAgEokEDBquCS22kjeXtHTt3JMm6y/Xrwhtz8AGITLlCHFW+Ma3FbQb/2QcT3A8ihb/ZIZo70KwIghgQAAAAAAACqRQADQDINIjV18dr2Hz6RzxLCR4bqKo1+vGOvX7QKAdpFAAAAAAAAAlUggYNj0wv1g4/V+QH4hGYP49RT9qI/2a8ZbGIqY9L+eHh+pX43kcbOPjtG9qmkb6uW+PAkEAAAAAABQiQQCAAAAAACoRAIBGEH9eClgL19i1bERuLSv7DFi/bi/YHzot8fjob/0+u2NI31ryAvtlUdhYpzo2/7VCN2SQgIBAAAAAABUGr8JBAYNGWoYYnLP4Zd2fZ4A0Gv6+kocDMUvtaip8ec/jvqrffurMNrC5z92jN8EAgAAAAAAaFvfJxB6/T63TvD4pPFty5O25BetYUJch89PD76YXxlaxtEvi6Olal+jrfeOsXAVz0iOWdML++ZY+ExGzGgdr/me6Bwx7Lq+TyAAAAAAAIDOkUAAAAAAAACVejKBMGvTzUZsWVyeNQ6M0KVL/Xy7zFhF+25fP95WwO0SBbicEwCAntALtyvV1ZMJBAAAAAAA0FtIIKBv8MhIdBNXL6CvcNVBX+npK2tGeF8bsV/vaENA99CexjQSCAAAAAAAoBIJBAAAAAAAUIkEgupdCshlzQBQbSwOCpTVy8f6Xl43oB+M5GDew6GXj7+rXzKjezPjMvjuIp5dHxB9OL6vm7ahLU/asmvrQAIBAAAAAABUIoFQoKsZ0ohfjYA+1+PZ+17+Vapn9Phn+IKS9Sz69XQ4Pv8mv9T2wgCAvfQrUy//2t1pv6UXPuvR1q+PeO6lNjSSxsp6AsOJBAIAAAAAAKg0KgmEfs3GDose+jWM+9bQb4bjl7+iX3l7+VfGsaJff/np1+0aKVxZ076xvK9xDAXQDWP5ONgruAIBAAAAAABUIoEAAAAAAAAq9UUC4acHX8xAPcAoov0ByOuVy0TvOfzSEVkOx0EA3dT0GFr3tq6xchvYSK7nWInJaOmLBAIAAAAAABheo5pAGKvZneH4lWGkfiEB0CdGaCBSBr2toQ8Hh+XzH6wX+i1Vv0puedKWI7QmY8NI9q+aLIvBITtX95f6Xrk6qttGY7t64ZhYpJfXbThNmzatsKxbA+JzBQIAAAAAAKhEAgEAAAAAAFQigQAAGJfG46Xe/Xrpbrd1+7Ly8bivYfgwYOfYwTF3sPF6W0G/IYEAAAAAAAAqkUAAADTGAGAAUKEPB1itMpa/G3rhiqGR/qWeKyVQBwkEAAAAAABQiQTCOMQjI9HLeiHz38RoPO6u6BeKsfzLDwbr1+M1j7vDqBuHVwVgHOiR/XosH6/Haj90JJFAAAAAAAAAlUggAAAAAACASiQQxrjVL5nR1flNmzatq/MDRl2PXM6H0cNxDegAx9C+MZYvKx/ruv09NFK3gfXMI0NLjkPs1yOPBAIAAAAAAKhEAgFApeEYUIZfhQFgeHT76sRu69fBQUcSMQRGXrevdhirAzaSQAAAAAAAAJXGTQKh6HFn6E38etLnuKe2bexrKNIL99R2HccGoOdwxWCHSo5rY/UXaIxv4yaBAAAAAAAAmiOBAAAAAAAAKpFAAABIGv1L2I/c522junwU6NPbCrh0uH0jdgl7n+5r6EHsa20r7BsQw3GLBAIAAAAAAKg0LhII/MoAjC1NBtEc7V/PAQDDq9cHWAbQGfpyY8O4SCAAAAAAAIDOkEAAAAAAAACVRi2BMBy3FfTKc2q5xA7d1Cv7NTrHsQEo1g+DaI7k8ZrvhuHF8Xp0lO3X3f5Mut2GuPx+bOEY2hxXIAAAAAAAgEokEACgJn5l6Fy/Zv77dbuAIr3+qzAAoLtIIAAAAAAAgEokEAC8oF9/+enX7QIAIItHlwO9p9/6oSQQAAAAAABAJRIIAAAAAACgEgmEhnhUE9AfeFTX+DaSn3+/7mv9ul0AAGAoEggAAAAAAKASCQQAbeFXRgAAAGB8I4EAAAAAAAAqkUAAAAAAAACVSCAAAMa8I/d522ivQk/hliMA/WTLk7Yc0eX16zGUgYPRDSQQAAAAAABAJRIIAABgTOMKFABj1Xj7pZ7j9dhHAgEAAAAAAFQigYAxhaxl54ghAAAA0D0j2b8e7b48CQQAAAAAAFCJBAIAAAAAAKhEAgHoAaN9KRJGF58/AAAAxgISCAAAAAAAoBIJhBL8KggAzfXrMbRftwvt4fNHP2K/Rj9ivx4eJBAAAAAAAEAlEggAAAAAAKASCQQAAAAAAFCJBAIAAAAAAKhEAgEAAAAAAFQigQAAAAAAACqRQAAAAAAAAJVIIAAAAAAAgEodJRBCCLuFEG4JIdwaQji8WysFAAAAAAB6S+MEQghhoqSfSnqzpM0l7RdC2LxbKwYAAAAAAHpHJ1cg7CDpVjO73cyekXSqpD26s1oAAAAAAKCXBDNrVjGEvSXtZmYfjv9/n6QdzewTufcdJOmg+N9NJN0S/15F0sMFs+922Vhe1lhed5bFsvpx3VkWy+rHdWdZLKsf151lsax+XHeWxbKGc37rmdmqBe9zZtboJWlvSb/I/P99ko6pUf/qkSoby8say+vOslhWP647y2JZ/bjuLItl9eO6syyW1Y/rzrJY1kiue+rVyS0M90paJ/P/teM0AAAAAADQZzpJIFwl6aUhhPVDCEtK2lfSmd1ZLQAAAAAA0EsmNa1oZs+FED4h6XxJEyWdYGY31pjFcSNYNpaXNZbXnWWxrH5cd5bFsvpx3VkWy+rHdWdZLKsf151lsayRXPchGg+iCAAAAAAAxo9ObmEAAAAAAADjBAkEAAAAAABQiQQCAAAAAACo1HgQxXaFEDaQ9FVJ90k6QtIPJb1S0ixJP5b0wS6WPSBpWUm3SfqSpBMk7SBptqRvSnpHwfxOlvRZ+WMo8/UOMrPpuW1axcweDiGsK+kJM3s8hDBF0naSbo719pV0n5ldFELYX9Kr4rKOM7NnQwjbyR+DuVjSbDO7Oc47OX00hBBWlLTYzJ7otF4IYVX5oz4XS7rdzJ6K05eTtJsy2yzpAjN7PoSwi6R35sp+YWa3hhA2lbSHpLXiIu6VPwXEUtPNbFZmXVaSJDN7NLHutctKpq+WXQ8ze7BpvRBCkO+T2e260sysJBZzJB0oaS9Ja2bKzpB0vJk9m9/GuPwPmtmJ7U6PZcu1PtN2y5rUiWWbFrWLkmWV1XmjmV1YUPZ1M/tWQdmu8n36r2Z2Z2b6h+RxTpaZ2Qmp+Q2XEMIS+c+6dQyrW0fSM5JWNbPbcmVbSVpDNbY57tPvkrfZP0p6nXw/vlnS/0nau6jMzJ5vb+u7L4SwUur40G6dEMIESYrHuCUlvUzSnWb2aAhhBy+yq0IIm8uPjXdIeqk8Fj+Rf7e8Qx6Lb+X39xDCyWb2/oL1KCvb1syubXd6h2W7m9mQpzY1qRPLDjGzYwvKktscQphtZhsnpr9Gfqy9wcwuaLcslif3jbJ9pklZ/N7cWP5d+ngX6qwvaRt5n+WKzPT3trZX0s+tYNCsEMJekv4e9+FVJR0Z53eTpAslnVZQ9jkzuyfOYyNJL5c0y8xuys2/07JbJV3XWv/Yt9hW0k1mdm7R/GK9Z1P1JN0o6SEzWxiPZR+IZUtI+pqZzSvb3szyVjazR0IIR0n6k5ldlohvsiyEsEL+sxyushDCVmZ2XYP5ldXbXd7fW5ibXhiLMrFP9Ql5P/94SV+W9/PvkPSkpNtz02dJ+o6ZPZabT+H3Y5Oy7PQQwiQzey7+vZykTeVtMtVmK+tJWk71z0MulHS40udDX5D/uPwODe57/1bSKqnprb5+UT+/aVlFncJzpbr1mp6H5D+v3Ge3q6Q9Nbhffob8e3zIdDM7L1O3a+chFXVKz1GqDPsgiiGEf0g6RdJkSe+VdKKk30t6k/zA+qUulv1d0hOSvifp+5I+Y2Z/DCG8XtKfJR1WML8fStpH0gqJesdIWkr+IX9S0q/j/1eRNF/SfyT9r6TPS7pM0k6SFsq/eJaR9Li8gZ8m6fWSVo91H5f0ilhnxfjeCZLm5aY/K+mjkt4j34nXlnfib5N3sv8o6Ys1y06U7zSpOhfIDyh7xPW+N36UJ0g6Wp5oqVPvLPmBbj1J60qaLukl8bO6RNLHJV0naRdJl8cYbCnpSvnTPf4qb2x3yBvuIfIv7pdJOlVS68t4bUmHxr9/nJu+r6RzJa0fP4PHJQVJy0u6OL7/0JplV8S/d0rUOVnS1+X7WisOa8f3fUvS+wuWVVTPYkxvyE3fSNLf5F8Y+VjsG//+l6STcmUHSFrJzPZRQghhrpmt2+70pmXdnt8Ir/t3JB0s/8zeLuloM/tJLHtAvq9emyi7SX6MWku+Tx7W6ryEEK6X9HS+LISwpfxzfKzdOrFslqQXy49X18qToXeWrUf8sjw/luXr3B7n9ZC8k/wBM7uqjW2eEZextqRzzey3cfqxknaVt+cnJL1Invh6q6TN4/yWTJQ9I2lVSc/L2+bX5MeI2ZKmyY/T+bK58vb2ZI06s+XHvK/Fsg9J+rakDeTH6zslPVqjzpLy75PPxrKD5R3ZpyRtIj8mbihP7F8oaUf5MfJQSbfIj5ObyDt5v5O0u7ydZxPcQX4svVh+4ndlQdlkSZ/JlZ0h7zwGeQc0O/3tkjbLTK9T9jr58Ttb9lNJP4j/v6RGnUNi+fW5si9J+o483rcntnkp+XF0QZwm+Wc4X9IyZjZRkkIIH5F/J/1Z3jdY18zWKSh7ysx2jWWbSzpd3i5WkLSbmf07Nz1IOs/MDk7UqSq72sz2jmWvkXfmb5OfsO5nZufUqLORpHvM7JWxbA/5Pvs3SftJOtjMfhlC+Kqk/4r13iZpopm9I9aZLOkoSdvLv5deYWabxLLfyb8f/yDpDZKOMbPlEmUXSnrQzKaGEN4nbzP/kO/3L5L0KvMfarpR9h5J3zCz74cQviBPqp8jaWd5UuUVBfNbSdLL4rExX29rSeuZ2fwQwvfkbfd0eZLvz2b2oUQsviFp+7is7eR90OfjZzZZ3m9cVd6+T7H441UIYZ6ku/JlIYTn4ud2ivyE+3FF3S4LISyWt61T4/JvanN+ZfUWyL+/zo11zzezxUXbG+tcK+9Pn2JDE9nnyI8Ny8uPSdfHGLcS2Bflpr8xvlbX0D7+i+TH64/WLFte0nPytpav8xtJH5b0iKRPyY9pd8j3wd/Iz0NSyyqq9wr59+Gjqncespv8R9XU+dBh8u+2f0h6i/z75XH5j1F3y4/R2el7yc+53idpiob284+VH5vrlM2QH0fXSdT5vbwf/biGnit9S/6dmlpWUb0VYt2rVe885Ch5Yj91PrS1/DM9WYP73t+Nf38pN/398h/Al1H3zkPKzmvKzlEOsYIk/hBmNqwvSdMzf8/Nlc3vZpl8Z5ne7WXJDzivlDfeneL0OXF5K8s7pavG6ctKWhj/niTpQfkXr+IHuCDz3vXlXzSSN/RLEtPfKO+wfyB+wJ+Vf8G9VH5iOLtB2Vz5iX2qzp2SpsZlv0OeXFlW3gm+s2RZRfXukfS7OH0HSSfFvz8i31mXif9fRf7lIUlbSXo68xlMknRZ/HtFSYskLZHY12ZLmpOYvmSM+z6tzyJOnyjvgD/ZoGx23AdSdZ6WtGNiPXaKZUXLKqp3h/yXkvz09UtisaSkZ0ra5SL5CUn+tUDeoclPv17+pfjZxOtz8naSKjujoKyszufkX34/Trx+EstS9S4tqPcT+RfEmYnXWfITiycSryfjNm+beM2RdH+M5QryTuUP4/8XSJpUUPaU/Mt7BfmX/Y2SNiwrk/RP+fGh7Tqx7GlJW8S/947rvFPFsq6S/5KXqjNf0hqZtnyzpL3a2ObH5cnFPWPM/yTvFF0vTzgsIT+2Lplp7wvi36myp+QnkfvJO5n7yo+tb5cnWVJlN0iaWbPO2+UJ4i3lx/+HJb0mrse18l8U69TZNq776vK2+4SkTWLZejG+E+WdiCckLR/LZsrbYJB3MlqJ/9b3ya8lTZWf1EyVdH/8e3ZJ2fPyjtIlmdcCeVv4T2L6JbEsVaeq7HlJf5F34k+MrydjnQdr1jlR3pZ/J+8AfSO+Hov/3lewzX+SJ8ZWyx5XE32UqzT4u3xBm2VnS3pz/PtmSZcnpu8gTzqk6tQpu0TStvHvG+SJgjp1NtDgPs/lktaPf18naWZmH1820w6z2/sLeZ9gPXki6slM2TW575qFqbK47jMysV05/r1Mrk43ym6UX4Eg+YnC0pnjSbvzK6t3jaQJ8e9bMjHMxyIbw0vkyQTJTzbmZ/7+Wlznm+X79U0FZQ9KOkh+gvmI/Pt2X0lLy4+vb+ti2Qz5Dzf/I/8+min/FXtKxfyml9SbLu/TfUR+kvag/ARsTkks7pafLM+Vn+B9RtKa8f2t/SnIf1FtxXpGfA2anvnuSvXxN1Nx/7+sbJb8uyFVZ4G8r9s6/re+q1erWI+iejfH2Nc+D8lsf/6cZ0HmvctI+ltmWdMT09eV9zVa32X5fv4jDcpulydUU3UeU/oc6o3yvkbRsorq3S7povh3nfOQJ1R8PvRINqaZeRSdo7S+y7t5HlJ2XlN2jjIzte7J7Wn3jU1f8gPrxvJM9cOStovTN5I3wG6WTY87w7vknbo94/SdY8CK5ve0PPOWrJfZlrszf18nPyBNlJ/gT8iULZSfwK0YP8SV4vSlNPhLZ6KkazPzuzE/vTW/XEyviv9OaFg2U9LNbda5puF6XFOwrEHbpYHO8NIa3JFbkInbupKuyJQtkmf+8/varZJuS0xfT+Un07XL5I12yIGg6fzaWNatielLyrOeqVisF2P4rty+OUF+UHlW8ReU3Gte3J/z06fIO/z/rYFOe/ZVVPZs/Jzr1GmVHSS/WiL/Kqq3SH5sSNV5Xv7r9c6511T5ZWmrFcTe5BnbS3KvpzX4S3ii/NLIP0halJtHtizfTnaJn+9OynTqc2VzNLjdtFMnVbaFvHO7Z41lZessyNVZQ358PzRRlt3mfNlX5Nn/6zRw/Dsv957sCU5Z2a3tlMm/G66tUydRNqvB/GaVlN1QUjY98/cMDXSMT8jVmSnvQF8oaes47fZMWy8qe6f8V5k3Z+Z1R9H0sjptlG0vPzn4WI1lJevEf9eN+9X3NJCAbmebXyFvy4fG97Wmz5R/V6+seDKeWeaCkrKiz+taDXS0p7dTp2bZNbllXVunTqLsyszfN8fXK5TrSObqzMiVPSz/dW9p+RWircTiLvKkTqpsjqR/xb8vkbRU/HtijPtaXSy7XLGdSjpP0orx76Uq5jdffgVCqt6Tkl4X//8nxe9hSb+UJ/pSsXhaA4nWK3IxHHScjNO2kv9qubCg7IHMdi0t6d3yX5kfkfRo5r3dKHtOfrl6q2wH+a+w92hwsqpwfmX1Ytnq8vb5lDL97aJYyK+QOTbG4ZI4zxXlx4j/SJoS39dKQOSnr6zB3+P5Zc6vWyZvkzMK6mSXdV9JWVv1NPADT93zkAUqPh9aIOlF8f8raiBBeb0GzlFemJ7ad1V+/lJZJj8mz6qqo+pzpcp6ue2qcx5Sej6kmBzMvaeoL7+Dcv3GXPlInocMWb/C97b7xqYv+eUTt8izcq+RH2hvjTv717pc9qi88Z4rv2z+R/KM1I3yS4KK5vcp+a8TqXpXyy9T+oK8oX5GftnvpbHuGfJLr34lv0zueA0kMu6SHwz/KunnGvjF7fj43t9JOirG6aS4zPz01mWWrV+xdlfMkGV28Fpl8i/TuQV1npZf0rRWjNmf4vRQsayieqfJD1Cvln+ZnhCnt35ZPF9+QnGppC/HspXkWea75B3BuZLeGstWlX9R3Bo/r+Pi6zx5R+W+xPRb5ZfXHSu/LHHN+NoxTpvboGxOnG+qzhz5r0H7yO85e1X8+2x5xrBoWUX1bpaf2B8maf/4Oky+n51QEItb5SfOv4t1Z8fXQ3Ha71qfZa69Hi/pwoK2PE9+qWeqbFGqTL6vPVCnTuvgLL8UtagstayL5ZfEpurMl7RLQdldknYo2eaXJqb/RX7/a376t+VJh51Lyibnpm8VP/vnCsoWaWgnrKpOq2z1XNna8hPSxQX1FiaWla2zYa7sxfLj2+KKbZ6Qm/4BeadmbqLO6oqXXBaUZTtuh+T3jVSZ/Nh9Q5068f/Zjtuebc4vWadVpoFfKnfITG+drLROiLMdwZOUO2GL0zeU9M/MZ/QH+WW1+V+UkmXyS1p/GMvW1cAJdXJ6h2UT5N+zl8g7S+0sK1knU76HPBG1d6KsaJsnyL+TL1XsiMuvnrtdntS4XQNX2SwnT9AWlS3WwFVM8zKf3ePyX6cGTY9lyTptlLWuCrte3m5WbGNZRXUmaOCqqyfjNra262/yk7dL4qs1feX4vtYVYrcrJv8z7WGa/Ptyblz2k/LbHzYoKLtI/p30rfg5XS5PBF8o6Wfy/le3yv4l7xucHF+3ya9muVqejC6a35Hyk5lUvU/EGP0jxv+x+P/p8jabisXX5bd7vi7G5EfyRPY3lTvu5vbn6TWnT5Z0V5fLZko6IDE9qPgkpmx+ZfWmK/HDSCy7NjFtovyKur/Jf21/UJ6gvCh+jo/K9/f89Hvl/atUH/8AefuqW3aTvP+VqvOIPAlyjLy/cqS8b/yNWFa0rKJ60+VXWNU9D/mlis+Hfh6X//MYmw/GGLdut8tPX1Xex/+a0v38JxuU/VnF5w3/UfocapmKZRXVOzJuV93zkHkqPh+6U9K/5fvCBfE1SwPH4/z0K+TnQt08Dyk7ryk7Rzmm6DiUfw37GAgpwQfjeszMFo9EWZP1yLxnHfkgkCY/4O8nvxdorrxB3isfa2AH+YndXPn9SZMlyczuCyGsIL//ba68UX9Efo/vTPkOvjiE8GJ5Z2n13PSlJb1W/iW3sfyyvwPN7JY4UMjn5F9Gdcp2ln8ZTk7UOUT+q+Pm8pOGL5jZ/SGEleUHsn0LllVUb315B3FS3K4jzOzJeA/lZvJGurn8144LY8wnyBv8svLOx602dNCnCRo6qOBV8XNKTZ8YP7c9MmX3yL/4T5bfv1Wn7Jz491sTdY7XwKBv2fU4U/7FVbQeZfXuSE03s5uKYpHdr+PnJzN7RA2FEDaRX5r1cKLsVfIBaR5O1JlgmUEsq+pk6t1tZvPbXY84UMzylhnAr1MhhL0lXW9mt+SmLy3p7Wb2+0SdDeUnJwsSZR+X/xp4RW76uvIv9S8nyj4p6Q1mtkeNOuvKO9NfNrOZubLJ8kTTDxP19pf0TjN7Z6LOtyX9yHKDB4UQllD8Ui7Y5mPlg6hdlJu+m6SfmNlLc9OXlV86/VBiXstK+ph8IMWncmUbSfp/kvZIlH1VfjL08Rp1NpL/UrZvfj8MIXxFfgL17Rp1NpQf479oQwcNmyK/BeyXiW1eJa779YmyYJkv8RDCWyW92sy+nHhvsiyEsE1c5y3M7CVV0zssW1N+v/12ZrZBJ3Vi2bLy7+Udzey1NbZ5DUnbmNk5+TqZ9ywjvzLpjoKyt8t/+Wy5xsyeCiHsKT8pPD03fTX5pdunJ+pUlR0k/y5quc98MObd5Ym/S2vUWUXSa83stMR2rSBpMzP7V276RPlJ7rOZyceaDxS4uqTvWxyoMh4rJqW+a/Jl8f/7y/sUk+TfhWeYD2zW1TJ5p/lNuennmw8+Vza/iUX14jZsliu7yuIgr6lYhBCmyo9hrTp3yz/33+f7OZk6RYMDf97M/regTlfLQgj7Wxy/pub8yupNNbO/JaaXDaJ8qpntmyqL5RPlx+bnQgiT5Fda3is/OU5NnyTv4z8v38dbffy75LdK7Fuz7EH5ye+jiTrfkF9qb/JkwK7yAeHvkv8YdFDBsorqzZWfkD6mGuchZpYdG6cVtxfOh0IIW8j75zfY4MEJi6avIE8wtM5rsv387eXtp07ZuvJbXlZM1HmZfJDT/DnU0vIrKN5XsKyyevvIb19o+zwk+MDRv5DftnCjpA+Z2ex4PrSfmf04Hhtf6Jeb2QOx7pDpwQdUrnuOUnYeUnZeU3iuUfadmDciCYSQHiW+dXDuapn8cus9c9NPN7PzK+a3a1G9NrZvJWnwCJchFI+aX1avbHq/CgUjgcZGv5sGx/B8K/iSjXVqj/jfryq+hMuePEAMo1Dy9IYmdZrMb6wjhp0raZO123GqLH5fvdhyT9wpmt5JWZEmdeoY7hj2u6btjrY8gBh2rtsxHG/xk+gbdkM7+00ofprVf1LTreTJWL1ownAvIIRwmHz01SAf8OTK+PepIYRzu1x2qfySsL/Ln6bw/fj3p0II/yyZ3z/lvwyl6v04hPDREMK5IYTr4uvcEMLhIYTfhRAekl+qcmUI4aEQwqnBR/KdI/9l5C3x9U1Jc0II74nvydc7M4RwVsH8poQQdg0h/Cy+78z4924xxrXLSqZPKtjeg0MISzSo9+kQwvdDCLNCCI+GEB6Jfx8RQvivEMIV8svOXoh7COGKEMLX5Ld7TJVfmrSMpF0kXRNCeH/JLndTzekKIXy9m2UVdY5ruKxkvdgWihRuszwDWbdeWQzLtqto3WvXiWWF29wkTsGfZFDkgpJ6H6xbp2J+xLCNOhXz63Z7bdImm7b/Jm25STseUmbuibgeX6+a3klZVjYeTeokykYthrn16HZ7rb3NHbT/orbcpB2X1isqG6Y4NTmuEcM2ysZ4DLv6fVJWRt+w87Ju92vK6nXQr/leCOEeSfeHEC4IfoWhgj/l6r789Nb84vnVgSGE9XLz+1BJ2ZEN6hwYz9f+O/iVwNmyr5Zs8+DtHO4rEEIIs+WXJeazLUvK7ztZtotls+XblL8kNsjvIy6cn5ktmVj3IL9v6tca+ii80+X3F/2XxUvFg1869S75PXKbWe5S6uCX898ov/Toj7l6s+QJjU0T8/uh/NaHkzX00R9ryO+BqlP23fh36lEiG8rvscpv7wHyS15uK1hWUb3fyy+v2jV3+c4B8nuO3mhm/87FaSd5UmH1/NUGIYQV5fduHaGhdpZf5pVvAEHSV8xspUQdhe4/4u8e+WWlQ4rkl0itXTC/onovlye/3pyY3yXyRFVqWd+Vj4eQKnuT/PPPK4vhV+Wfc2p+18lHns9bUX6PaL6srE6QfyHlt7dVdrb8MrS8sji1bh1Jze9X8kvRUmUHmNnyQwpC+LG8HZ+YqHOQ/LL45PzkA1KmyojhQJ3SGKbmF+fZ7Ud81m7LFXXKPpOitnyg/DLJfFsua8dBfttbqjPQ6HjYwXGyX2NYdDxs2l6btOXJ8nuf8225Kk5FbflAeaI+35ar2t2TGtqOW/WK2vJS8kvApyTqNI1TUVnZca3oWEgMBxvLMdxZPr5ZPoZd/z4pK6Nv2HZZ2TG0Sb+mrN7r5Oci+f2wUb9GkkIIi+RPvbkx+G2w35XfTvAT+dhOm2Wnm9kVofxR2Mmy4I8T/6Q86dNWnVj2sDwBcmVcr7+b2Wdj2bVmtm1qu/ImtfOmDj0vH7zhrtz0NeT383SzbLH8l+q87SvW4/kQwvYWn2meq7ekmX0sN/2eeKBaxTL3mce/Tw0hZE+ws+6V3w/3u+xE8/twQmYeQ+ZnZm/Jzyz4M4YXmdk2Ncu+JU+0nFpQZ8j2SroihPCMxWc9t1sv+HN+l24lD+J2PSDpeyGE/84nD2L5FcHvP0plt56X36u0onyQuKy3yPeBFyfqrRhCSF0aGyQt16DsxZKUKAvyAbaujn+3WPz/WmXLKqi3fvz3yIL1SMVC8vb9/+QJt/yy3lZQryyGKxSsX5C3raJ1l3y0/nbrBPmze/83V9ayWsmyiuK0gnygm9Q+tbR8TI9FibKPhRCuS0zfQr4vXpMo+3jJ/D5RsO7EcLCyGH682+21QZuc4rOr3f7LPpOitryBfAC7/GdS1o4l/0yKyoqOh43jNA5juELBOjZtr03a8tT4ntSyyuK0gtJt+U3y43+qTRa149bnVdheC8pOLFn3pnEqO4YWHdeKjoXEcHDZWI7hR+TtP/ldQ99w0LJGqm/YtM/TpF9TVm9neT/k7Yn5NenXBPmj1W+UJDP7YwhhlnxA+SXlP6gOmh78Sv3J8qe6PBdCmCbptyGEDczsM0Vl8jEtbjWzT7dbJ5Yta2b7S1II4RhJx4YQTpOPu5GKa5q1Odpi05f8HvZblR4l/itdLrtbPjpoaoTLT5TM7+NKj5h5hXyAktSj8C6TD5aSGuHyOvkVA6lR82eq/miajyv9SJAd5KN61y2bo+JHicwv2N59YlnRsorqzZQP6JJ9/vZqMR5zVTwS6EXyqx1+Jh+c5cvy5wPfFte/7oj/z6n4UX21y+K631tQ51lJ6zZYVrKe/AB2f0GdsicZLJAKnzzwnwYxLNuuonWfo9zjimrMb8jTDzqI0zOKj+NKlJU98WGx0o+7vFzSvJK4F82PGHYew2631yZtsmn7L/tMip5kcq4ST/yIZcl2XDa/YYrTeIzhcLTXWtvcxrKK4pRsyyp/kk1RO54S41TUXpNtOa77kKewdCFOdY9rTfc1YjhGYhjnV9RO6BsOLhuRvmHFdjU9rjU5hl5TEsMm/Zopcb9OPQFrvoY+unRtxadc5aZPVPWjwZ9QfARljTpDymL51+Xntckno6Rew34FgpmdF0LYWAWjxIcQvjsMZUUjXx5bVEfST1P1gt+j8j15huYxeXZmBfkl9ufKxzbIj5j/GfnlPLtLemWm7D3yJMGBiXo/jn+n5rerpGOCP6mhdWXDOvKG/uEGZQs8HOGmRJ13yy9pyW/vxbGsaFlF9VqPu/x78MESJR+5+kx549tRQwe2/KmZnRNvV9g1U/Y3+aVVL5GPcJv3QXkjSfmJvHE/mCi7skHZyfLHjqVcIs/gzk2UXVSyrKJ60+SXqqV8pmA5kj/rOLUcydtB3Rh+rWD9JH/sTqrsaPkBMqWojuTxLRqj5YSCetNUHKdvyA+2KW+RH8BTfim/5GxQeQjhbfLkVspa8i+elE+LGErqKIZHqLvttaz9F7XJk+WXD6eUtf+yzyTZls3szZljZ15RO5b8EuCiY0PR8bBpnMZjDIuOh0erWXtt0paPlo8UnlIWp6K2vLd8lPWUXyrRjiUphHCWitt/UVs+WtI/C+o0jVNR2TQVH9eKjoUSMcyaprEbw73V3e+TsjL6hoM12deOVvExtEm/pqzepyUNubI6qt2vkaQQwqXyH0qzV17fE0LYT37VgHLTp8qv8t7ZzP4epy+WdGAI4duSliwoe60y7aTNOq2y3czsvEzdb4UQ7lNxn2yIkXoKQ1DBEwm6XSZpeRWM3F8xv8lF9TLbUftReKGLT1QoSow0LSurE8uT29u0XhOh4AkNaB8xbF+T9lpWp5vtf6wghsODdtw5Yti+pu2OtjyAGHau2zEcb/Erw/GwfcO9HwZ/nKQs/Sjs5KPBY501zey2duvEsrXM7N4625EyEoMovkl+Gf4c+Um55JmljeSDU3y4i2XbyC8rOSM3/Y2S/iTpHQXzO03SO+W3LuTrfVOemMj/Sv4XSa/R0Ec/nhHn8x354Bz/kf8av7z8V/yvyDNQ+Xpnye/V2T0xv+PlYzsUJUYKkx9FZXFZRXXKHndZtqw6j9Y8Q9K/5FcU7CHP1pn8aoUz5Lcx/EB+H889MYZry2/n+KI8M7in/GqEVr1WNu3NuelnyLPMZds8EjE808xmNYjhmfKMdlkM87HIxzC7X3cSw9VLtqto3a1unViWerTqGfGqprpxag3WtJf89qBsWau9vj7GJtteD5ePm5JPPN4vf2pIqs6PJR1aMr+liGHHMXxM3W2vTdrkfXXrlH0mKm7L/5IPJrWc2m/HZ8i/dw8pKCs8HnYQp/EYw+TxUM3ba5NtvrNBnaK2/A/5lYGvU/vt+Er5lYhN2vLPJW3X5TjVOq6VHQuJYd/E8Ir4904F86v9fULfsPO+YQd9ntr9mpJ6Z8n3m271a0Z0P1SX+zVmNkttGokEwixJb7b0EwlulrRJF8tul/Ss5Qb6C34p/AMV81vN0iP+z5YH9lQNfrrAYfKnAXxaQ59W8C75uAr5Jy28S9Ix8ntQTsrV+5V8Z3pvYn7bSFpV6QTHRfKERJ2yveLfpyXqXC2/nCe/vfvG7d2uYFlF9T4n6RH5pVb5JzdsIe+gnZS7KuID8jEPip7QcIGk/0nU+0d822tt6BMf3itPwoyXGB6g8qdcNInhgfJ7uFLbdb98QNJ82aHx7x/XqLOvfHCfJ5R+4sfy8hOBOnEqe7pIWXv9hvwS4XzicWdJR0n6eqLOz+UJztT8vi+/PJAYNo/ht+XHym6117L2X9QmPxbj9/sadao+k6K2fK2ku81sR2VUtOMDJH1B3klMlRUdD5vGaTzGsOh42LS9NmnL0yStLB9ErU6citry6Sp+ulRRO95Ifs/vN5Vur0Vt+VfyDux/dzFORWVlx7WiYyEx7J8Ylj3lrMn3CX1Dddw3bNrnadKvKat3lKSH5U866Ua/ZiT3w273a/aVdKqZHaF2WJuDJTR9xeBOSkxfMga5m2WzJd2emD65jflNLqm3RMGykoNNSHqmJB7Jsji/2UV1JK2QmL5iw7I5Sg+iuGLJ9i7ZxrLajpO8odSOU0UMb5F0CzEc1hiWbVeddS+rs2TJ+oWRjpP8fsH89DskzWo4P2LYeQzL2lCqrKq9ls0vFadbJN1Ws07lZ1JQNqesTXbwmXQ7TuMxhl1trw22uXRZDeNU1g+Zkpi+fpMYDlecan4mZcdCYtgnMYzzK+yvi75hO/tat/uGjfs8ZftTg/2w8blcD+yH3e7XLFm0fqnXJA2/EyRdFUI4Vf6UBMkv79hXnnnsZtmL5I9W+Vlm+rryjMsZJfM7Q9K1IYQLEvUeUfrxj09JWi2EMMHMnpek4I8efJekJ4MP2HhSblkHxLJ3SfpTrl5o/Z2Y32IVP9JQDcpCa3kFdVLbu0Yby0rVK3u05qIQwhflmc4HpRfuyfqApAdCCGfLs4XZGL4/lqXqBf8zrJaY37MV604M24th0XZZQdkL+3aNOlWPVn2+oF5ZnJ4raHdV7XWR0o9kvUrSriGEHRN1HiiZ38KSbSaG7cVwkbrfXuu2ySXksapTp+ozKWrLD0naJISwj9pvxx+QfyZFZUXHw07iNB5j2M322qQtL6n04HBVcSpqyw9J2qigTRa143vlcS9qr0VteVX5qN+pdW8ap6KysuNa0bGQGA42lmMYZ104P/qGI983bNrnadKvKau3SNLyDc7lemE/7Ha/Zo1MeaWRGkRxcw29t/9MM7up22XyS2J21dB7Ph6rmN+KqXrypwQcI8/0ZJMLm8qDv7nicz3lTx24RD4i6es1+P6Se+T32lwkv9zsdbl6/5bvCDsm5nel/D7MVILj4jivOmV7xWX9KVHn9Lje+e3dKJbtVbCsonpbSHpavlO2GlvryQ2Hy++n2kN+T5XkI9CeKX/yReoJDWfK7+06PFHv/Lhduybmd5f8ci9i2DyGV8nvdUtt14nyUXrzZVvFv2fWqLORpB/Kv8xST/z4tfzWoTpx+rb8KSH5dlfVXleSj4+STzzuJ7/3eKlEnZPjslLzuztuGzFsHsNF8lucutVey9r/6Uq3yW00MN5OnfZf9pmUteWr5fFttx2fKX/s7cEFZUXHw6ZxGo8xLDoeNm2vTdqy5Jfs3lAzTkVt+e9xvV+j9tvxvvL95RGl22tRW75Nfn9u3Vg0KSs7rhUdC4lh/8TwnPj3WxPza/J9Qt9w8Pya9A2b9nma9GvK6i2UNE/+fdSNfs1I7ofd7tdsJOkTlnk6Q5kRSSCMdTEblR8oo/X4R4WGTx0oqpeaXpTgiImR2mXx76I6hdtbsayyeqtnp1vuyQ0jgRh2rmL9kmXyLGitOpm2ldzmTuJUt72WJR7bqZ+YHzHsPIbdbq+126T8fsva7Tiufy+05W7HaTzGsKvttck2dxqnOm25F46FHZbVPhbGcmLY3zGkb9ihbu9rKjmGxuV1fT+kXzMQp7bWd7gTCCGE5eUjga4t6RwzOyVT9nP54BVdKQshrCPPujwg6VxJPzCzZ2PZXyRdXzC/k+WXAq6VqHe6me1Zsm2rWu4RGiGEreSXgqwt6SIzuytT9iFJfyyo90pJD6XmZ2bXpdZhrAghLNGKaWbaKpJWkcf9CjN7OlP2Fnk2b21J55rZ5Zmyr8pjmKr3Yfm91fnpg555OhaNxxgWbbOZPVy3jvy+r9rt1cxOKFjOrkV15AfjWvMbLsSw99Rpy8EHWfqh/BeWOu14N/kVHsmy8XQ87JcYjlBbPlh+SXKtdjcW2nKT+JXVEzFsTRsLMTxS0k115zcW0Dd8YVrT/XCKpInd6tfE8v7fD63NwRKavuSXVhwhf3TGmfH/L4plj3WzTNKFkubKH//yE0mXS1o51nm8ZH5PyC9TTNWbJX/0xt2SjpO0Ypz+bvmBb4akGyVtn9nmB+Qjlh4tv8Tsk5my2+WPrhpUr2J+18svk7lUfonLEpmy8+uWyQ8c9xTUuTi1vbFsRsmykvUk7RK362H5pTRTMnXulg/Mcrrio6gyZQ9L+q38cqRrJB1VVU8+cuvCgvkRw85jeFPJdl1fsO5byccLabtOpt3dU7DNyfWoiFOy3bXRXmdI+q58tOv9MtO/E+eXqlM2P2LYeQxrt2WVt9ey9l/UJteRX6JYt/2XfSZFbfIX8id3fFpttuM2ypIx7CBO4zGGRW2oaXut3Zbjsp5uEKeifsh3JD2pGu04ll2j4vaabMsV6940TkXH0LLjWtkxmRj2QQwr5kffcBT6hhX7WtkxtHa/puIY2vRcboZGeT9Ul/s1sezK7LaUvdp6UycvSTNy//+KfNCXlSXN73LZ9ZKuzUx/b9whNqw5v2y9p+T3mK0g6fOZ6TMkXR/fv4P8UZB7xf8vUHziQ6x3jqQfxv/Pl7RGvl7F/MoSHLXLVJ5oSW5vG8sqitNViiOtS9pbfs/NTpk4LRf/niK/R/VTrbLM5zFJvpOfJk8UJevJP/+ZBfMjhp3HsGy7itb9n5JurVMnlj0taYuCbW4Sp2S7a6O9Pq50svKFY02iTtn8iGHnMex2e23SJpu2/7LPpKhNXidpep123MaxodtxGo8x7HZ7rb3NFcsqi1NRP+T6TJxWUBvtuI32miwbpjg1Oa413deI4RiJYcX86BuOQt+wg2No7X5NxTF0hpqdyz2uUd4P1eV+TSyb3to3ql4jkUCYJWlCbtoH4go/2+WyhZLuyk1/g3xHLJvfM5KWKqqXm75L3PFu1eBkxRryrNOhyjTOWDZR0vGS/iBpYa6sVe++kvmVJTialN2k9hMtre3dqeayWvXm5Ja1hTy7uWciTstJOk/+XNZBcYrlX5cnfRYV1HtYmYRVbn75ZRHDzmNYtl1F695OnVRZdpu7Ead222u+rJV4nJ1bVrZOPrZl7Z8Y1o9hk7Zcp7220ybz6960/bfTlh/V0ER8VTtOtdd2jofditN4jGG322s723xHjWW105YfUHGbLGrHKyfK2mnLj0u6cZjj1M5xrVv7GjHs3Rg+kYtTp98n9A077xt2q8/T6X54l5qdy/XCftjtfs1O2flVvdp6UycvSd+X9IbE9N3kX+rdLPt/ku5JTN9GfslN0fzmSdq5oN6Tkibnpm8lzzA9lpv+Ykl/lY8snZrft+UDg2yYqPe4hjbc1vyeV0mCo0HZIkn3l9RJbe8cSc9VLCtVb6GkR3PT15Zn/Z6TtHWubJJ8xOHnJe2WiOGHY1mq3v2SFhfMz4hhV2JYtl2pskWJda+q0ypbvWCbFzeI02Kl21077TWVeHxS0gMldcrmRww7j2G322vdNrlI0iM161R9JkVt+Xbl2qRVt+NWey0r63acxmMMu91e627zAklPNohTUVt+WIlnmKu8Hd8o/yW5rL2myh6U9PwwxClVVnVca7KvEcOxE8M5+Tjl5kff0Ea8b9hJn6duv6as3tOSnkrsg037NSO5H3a7XzNHue/ksldbb+rkJemVioM1DneZ/LFgKzeYX1m9/RUvj8lN31XS7xLTl5B0YP6Dy5S/UdJGiemvkPTZgvn9qmBn3EaeQatb9r/y0TZTda4v2N515Y93KVpWUb395c/4zU+fLH+UzGoFcdqjZJ9aK1UvTn9bQZ0fEcOOYzitZLsuLij7pKQzatZZV9LZkl5esM2/axCnnxS0u6r2eqzSice9JN1aUGfjkvl9nBh2HMNpXW6vZe2/qE1+U9JZNetUfSbJtix/XvOrC2KRbMexbI+SsqLjYdM4jccYTutye23Slg+U9H8N4lTUlleU9IGC7S1qx7vJO6VF7TXZluXHmrd3OU5FZWXHtaJjITHskxjKTwg3KJjfNNE3zJaNVN+waZ+nSb+mrN6rJR2ZmN60XzOS+2G3+zXrSvp50b6Rf03Q8Hu/pGtCCKeGED4QH6ExXGXrSvpDCOHSEMK0EMKOIYTQxvzK6k2RZ3nyPivpihDCptmJ5qN7fkzSqSGEg+Ponlmfl/T2fD354BpWML9z5M95Vq5sunynq1Umvzxnt4I6pyixvWY2V9KPS5aVrCdpqqRfhxBenKvzH3k27MshhN1CCEvl6n00hHBFCOGIEMLUEMKkTNmZBfXOlPTGgvldUbLu0+qWaXzG8JmS7bqoYN1fLI9h23Vi2b2SNijY5pkFy5qq4jhtrES7a6O9/kqeic77iqQbCur8tmR+k1PrTgxrxfAWdbe9JutUtMmb5b82tF2njc+kqC3/QtKRNdux5JekFpUlj4dqHqeysn6NYfJ4qObttXZblrSa/MrLtuuUtWX5PbV71mnH5qOvP67i9lrUlqdo4Hns+XVvGqeiY+hUFR/XksdCYjjEVI3dGF4i6ahufZ/QN+y8b9hBn6d2v6biGPp1Sfd0q18zkvuhutyvMbO5ZvaRxHKShv0xji8syD+cN8t/uZ8sD+R58ntGXtrlspmSXicP7A7ycRjOk49KuWLJ/JaRN7psvcfk97RsEud7rnwEzxfF9+0mPwj+O87nIjN7Ou4crfK15IOCnCvvNL0uUe86STun5ifpE3F9l5DvsOfKR8q0EMJhdcskfbGkzj4xPi/Pbq/5c0PLlpWsF7flzZJeLz/IXCDpPDObGQ9ar4nbvIt8RO7z5Y+VmR0PUlNj/VfLBws5T/7lsl6i3gXyDtWQ+cl/7SSGncVwm5LtKlr3N9WtE8t2LNnmJnFaXc3a6zslbS+/X/u8OL8HpBce/ZOq83f5fXSpslXlVyERw+Yx3E5+nO5We23SJg+qW6eNz6SwLcvb7VS1347PlV+2XzS/5PGwgziNxxgmj4dq3l5rb7OkTevWqWrL8mNUrXYsNWrL8+WjiG/ZxTg1Oa413deI4diK4Z0a6Ht39H1C37DzvmEHfZ7a/ZqKY+iDKtgHm/ZrpJHZD9Xlfo2ZPaYaRiyBMGihISwt3wHfLOmVZrbdMJdtHqe/ycx2badOql4IYRv5h/4m+eAXF8l3nKslZXfOBfIP4/txPktI+q9Yd6qkeWb21hDChFQ9+WUpqek/09AERysxMr9B2T/lO9CQOmb2YMn2zipaVkW92zRwYNhK0rXyRvf7GKc1NdDgNpI/a/aQzOexfqy7m/xeph3K6qWmSzqMGHYWwzg9uX5mdmXJuj9bt04sWzmzzVtKmt7a5jbjlK+TbHdl7VXS51SQeDSzxUVtvGh+sf0Tww5iKGlfdbG9ltQpa5P/kCela7XjxGdSqy3XbcdFZSo+HjaK03iMYdnxUM3ba+22LL9/tUn7L2zLTdpxjFPdtvzVYYhTk+Na02MoMRxDMezi9wl9wy70DTvo89Tu11QcQ/+oLvdriup1eT/sdr/mPDO7UlWszXsdOnlJmqA42ISkJSVtK2mlgvceUjKfojobybNBe1asx7qSVoh/T5E/yuNlmfLt5L/M7C5p04p5LR+XeVyibBVJ7ympu1bB9GS9kumbx533/G6UVdQp296m9V4h6Ssl+0zyntXWflSnXsl0Yth5DMvWL1nWpE7VNncQp1rtVdLSkt4iv3/z6nbqVJURw67EsNvttXabbNqO24hvYVuu247LyoYhTuMxhl1tr022ucM4FbblJu04Va9inl2PU0VZ7WMhMeyvGKami75h2/VKpnd1X2u6P3VQr+v9mpHYDzvYd0vjlH8N+xUIIYQ95ffoPS9/JuWX5c+g3ESeBbkp+3ZJX5KPB/AGM3tLnMfmkk6XX4oR5CO07mZmD4cQ3ifpa/JfMQ6UZ3D+n6RTzOyFeYcQDpf0Ufl9H/8rH4vgMvljKy6J/z4u35Euk/8i8qyk90laVj6Y0lpxdvdKOtPMZhVs8//IG9Ta8suFfpspO9YyWb9cvZPll6r91czuzEz/kHwcBJnZAyGEVeVZq1vM7MbEfL5jZl9OTF9OfonO3ZIetvjhhxB2kSd1bpLH+AIzW1iwjq+V9KCZ3RJCeLV8cMpZZnZ2nP9u8kvqFssv7blAfsn2nhocv9PN7PzUMuJyfiPPhq0lv7zmB+b3JCmEcLqZ7ZmoM1HS3+LrPDO7LFP2Vfl9sMRQHcXwAklmZlfFdrmbpJvN7JzEvE42s/fnpq0vv9ztJnlm9CEzWxhCCPL7oVsxfJF8cKC7E/NdUp6lvc/MLgoh7C/pVfLM6oXyBGA2fr+RZ5IPlCcI18zGUNIJrbgklnWumb05VVYkhHCB/N60ZPuX9EsRw1JtxPBbUvO2nGnHt8tj+GzdttykHZvZ8yGEXVWjLYcQ1pF/R92vNttxLPu5/Oq4tdXB8bCNY+F4jmFbx8NUO47TO2rLFe34uBi7d6gLbblJO471ytryHyV9r+mxME5vJ4YvkXRYtl+VqU8M+zyGIYTl5b8yX65h+D6J0+kbdtCvidNb++Fjkv7V5X5N0X54qqR9NDL9mmHdD7vxnVxre2z4EwjT5Zd3LC2/12L72DjWk2/kH+WPvQixyqclHS3po2a2ZpzH2ZKOMbNzQwg7SPqbmS0Ty66SJxMeCSHMiMv5o3yHeFo+WMSp8hE4t5OPc3CnfCTMeSGEZeUJiXXj/9eXdJSZ7RVCeKOkn8o/iFM1MFjN2vKd9FQzOyKxzfPlA6JcIelD8kTE/ma2KIRwrZltm6jzHfnAjP8n6e2Sjjazn8SyufKdPchHVv2AfHCMV8d1yidh3id/tMpUM9sqzuM18oF4bov13mt+mc8X5A3nHPkYDFMl/Ud+UDlFnqVqXYZztPwSmEnyS2NeH9+3c4zR6vKxHHaRN5AJ8stibo5xzMbv/fJ7roYciOM23CvfF66Qf8G8Qj7a8CMhhOvieub9SJ49+3KMwd/N7LPEsGsxvC8ub5L8JHNHeaf8jfL7Fefklr+L/FF9V5nZ7iGEPeRt+2/yg/qykjY2s/khhO/Jn097uvz+sPfK2+VtMYZ/MLN5cT1+E9dhGXnSbzlJp8nHCllHPjruW+QH6sfln8398i+Lk3IxPEDSBvLEZSqGrUsDW1+0h5nfT7etfP/IfwkG+eVkP1K6/RPDzmPYpC3PlX9vHJprxxvFeb8irlNbbblhO27dp7xy3O522/Jp8ssTd1H77TjE+Z0hv1ey3ePhXvJLX2/KzKfqWDheY1jUlj8t6SENtOVWO75Y3v9ZI9bvuC2XtOPXS9osxv0far8tf07+K1S+LRe247gtN2hoO27VS7ZlSYfL7+FtJS3bORY2jeEJ8se4XaP2j4XEsH9i+IMYm/eqO98n9A077xuW7Yf7S/qkmR3XpX5N2X74ibjM76oL/Zq4HiO1H3a1X5NY33LWxmUKnbwkTc/8fUOu7HpJf4jBWiZOuz3+e21qHvH/8xUv9ZDvpEu16ki6MfO+HSQdFYP/dJw2Uf7lPiHzvoWZvyfmlr1I0hKJ7XoifthP5F5PelgHvfcr8qsaVi6o05rXc/H9K8QP+ofx/wvkDWJl+dUbq8fpK8oHA/m1fGc9IL7mxX/vzKzDJZK2jX/fonh5jfzXlaXj35PislaU9BH5wBsPypMaO2sg0bOMPEPY+syWkD+PtvX/VRQvj5Enay5PxC/In3t6u6Q7Mq/W//PPNn5vXP6GJfWeUXx2cNyW4+QHjxcRw67FcGJc9yckLR/ft3Qs+7X8wNQ6QN0v/+LYOb7vcknrZ7Yv2+6u0eA2uUADX5DHx8/jvPiZ3JBZvwclTcwcT66Lfy8jP7BKfuvSwnz8Mssy+ZfZJYnXYnkmfQX5VUut+C2Wt/VUnXzcs+2fGHYnhnXb8p2SDki04w0kLcgsp922fIfqt+Otssuq0ZYXKfNMdLXXjge1f7V/PLxH0qOJ+JUdC8dzDFNteXrcnqka3I53ljQnM79utOW75SOW59txaK1fnbYsb5PzVaMdt9H+i9ryTfI+W51jYaMYxs9kZiJ+ZcdCYtg/MXxSg49RnX6flB0P6Rt2vh/eImlmzWNh0/3wduXOMTPLKmuTvbAf3qnu9mt2TsWh6NX2G5u+5Aed1gFoh8z0iZkPe48YxL01kEB4XP7YkLNioJbJ1L0jfljfknRM3PG+Id9xP1/QmM6VZ2fOkGdcfiXpPXEHvCP++x75c0SPyuxkiyStl5jnvSp+hvmzyuzwcdoH4jo/p/QzVmdJujsXn+PlCZbsjjAzV2+mPGv3W0lrthpE/DebCLkm11Bvin+fJ2nF+PdSynXO5FnPQ+XPqH02877HMjvkRPkBrnVFy9KKDVKeMb0tsb07xNiuWxLDpXLT3iB/vupzqXryTOzduWlfj/tW9kuRGHYew+m598yQ9Bl59nnrVgxz8bsyV+cJSa+Lf/9JsZ3JD6Dzc+9dQn5Z/Slx3ZeUHwCfVBwbRZ6tvTn+vaIy96DJOyPv0uAvognyK5XmS3ppQQyfyf1/F/kJ/W3KJCtrtP/sSQwxbBbDRXXbsgracfz/U4pj4aj9tjxffvLWdjuO/18o/9Wl7bYctznfJkvbcSuGiWmlx0P5yehD+fjFf4lhcQyz6zdB3j8Y1I4TMexGW35c3j/Kt+OlYpxeVLMtz5U0o2Y73kneIS1q/0VteYGku/Lxi/+focSxsIMYztTg/bydYyEx7JMYKte/zsSv0fdJIob0DQemdbwfyq/AmJPYB5v2awr3Q/lVGHMT+2DTfs2I7YdF+2D8f5Pv5H/l16/s1dabOnnJH3OxVGL6FPllPq3/Lyu/vOMf8f87517LxemrSfq4fLTLj0n6oXzAisMkfa5kPSZJ2k9+68Ek+aVax8gv/5os6ZD4/49oIEu1tDzjc6s8AXFcfJ0n/5Xm0IJl/Vs+hkN++m6x3g6Jsr9I+m1i+rfl2awl4v/XzpQtpYEs3SvkGajPK2ZG485/nfxXxSczO9DL4w5+cnzdJulEeZbqzpIY/kzSpZKuip/VWfIM2gXyRNH58f+XSvpyrDM1rsdN8X0XyBvRFZKOkPTygmX9SYlsmPz+qFmpevIM3bGJ6R8mhl2J4fMayIJnD7aTFQ9k8ku//iBvS61LslpX5jwjaY34viXjOlwiv6TsLPmX5iUxDnNKYvhF+cHzLvlB76+Sfi7pPkkPxL9vlvTB+P5V5W3yd/LO9uz4eihOO0TSJgXLukPS5Ny0reQZ9McK6pym4vaf/SWBGDaPYa22rOJ2PEH+pT9TNdqy/Kq5K1WvHa8U5/1v1WjL8s7Xj+q041jeur2v9vEwH7+KY+F4jWHp8VC5dhzLutqW43bdoaHt+Hr5VYzXqV5bvkzx5LFGO54Tt6eo/Re15ZsVf4RJxS91LOwghvMlvb7msZAY9kkMJX1f0tcT0xt9n1QcD+kbdr4fbiA/Ae5Wv6ZsP9w27nPd6teM2H5Ysg82+k6OddcrKsu/RuUxjmNN8MfL7KDBg5RcZU3uGSlextKSZGYLEmXby7N6z+WmryVpMzO7KP4/yHf4V5rZe+M4E1n3mdmzIYRV5Aeep+UDbkySX7p6vjxD+LeS9Xylr6ZdEULYUH5fzVz5uBO7yUf4nGlmF8b3T5BnCFdUJn6WeV7qSAghrCvffmLYUAjhRWa2KDF9FfmB//rMtLfKR+VN3YOnEMIK8rj/K4SwmQbH8CpJG5nZ7JJ1WVOSzOy+OK83yGP4tPxetxvM7OaCuivHuo+0sc37y7PlV+Smryvpa2b2kap55OoRw4HpTWNYuy3LO15Z2Xb8WvmVaW9SjbbctB2b3++4unr8eFjzWDgeY9hWW65qx/E9K6hhWy5qx+aPK9tCXWrLvXwsjO9ZQcUxfNzMbimpSww1bmNI37BDw7Ufyq+w6kq/pp39kH5NPSQQOhBCWM7MnkpM37TkIPlBMztx+Neu91XE6Y2tg2Si7Otm9q3hXbuxgRh2riJOtNc2EMPONWnLtOPBiGHnSuJEO24TMewcMewMfcPO0a8pRwKhAyGEuWa2brvTq8rGm6ZxIoYDiGHnOojhcWZ20PCu3dhADDvXJIa048GIYeca9mtoxxnEsHPEsDP0DTtHv6bcpNFYaAhh9aJLbMrKRnJZrbIQwmcLZr2XpJeEEH6cryppreCPQhkyW/kYDuNGIj4vFElaI4RwZkHZOiGEJwrKlu7W+o0FxLBzBTGSPBZrl7XXEMJKBWVv6db6jQXEsHMN2/KbJU1KtOVx144lYtgNJW15qqTlEm2ZdpxDDDtHDDtD37Bz9Gs6YG0OltDNlzIjRw53Wafzkw9s8d/ypzxkX4vkA1gckHg9L2lrSevlXlPk96jkl3VQwTokp8eybRuWrV5neofL2lY+sMdBJXF6q4YOmDlVPrjKkKdVxPkOGSVU0rSC9yanE8OuxfBtdcs6iEWTZb0t/vtYRZyK2qup+FFI+VF4jytZv7IyYth5DGvHo6K91m7L7axDw7b8oKR5BfNtux23UdZku4hhoq20O73pvtvBsqra8qOSHum0Hcdl1G7L7ax7t2LYwbKIYR/EsCK29A0HT5tW8N7k9OHYDyti0Xg/LNkHW3HaeizthxX7WqP9sLBO3QrdeKngmZvDUdbp/OSPZHlFovxiSQ8W1H1S0msKylJPWhiW5EedsuFaVozTqwrK50vapaDsLiWeVhHLvjfa20UMey9OZdPlT1EpitMDJe31CRU/Cin/OJ4xv68Rw+GdX5O2LH8Sz/SCOm23416JEzEc/WUVtWX5o6NnFNRtux33S5yIYf/GcCzFqaisybEwlvVk33CUYjjs/ZqR3K7hiFPRa1RuYZA/RqNJ2dkNypouq1X2QXkmNG9vScunKprZi4tmamb7JyaHgrcXTR+OsuFa1t7yqziGMLNliiqa2XolZYfVWA9imC4bzRiO+GdiZm8uqmhmq5fM90vyEY7nJsq+n/v/QyXzKSsjhgPGcgzbqVO7LZvZVyV9taCsTjtuWtZrx1Bi2OGyitqymR1YUrdOO5aateWeilNZGTHsfH6jHMNuf5+UldE37LxsWJY1Qv0aaeT2w+GIU1rdjAOv7r+UeeZnO9Nj2Z4Nyw6pM73DZRWWDUMMJ9SZTgy7FsNkFrusrINYNFlWYZ1eeRHDrsSwdjwq2mvtttzr7biNsibbRQwHl9VuQ91uy03aeK+8mq57w/bfdFnEsP9jWDsWsYy+Yef7RnK7ut2vqSrrhVcv9GvKXjyFAQAAAAAAVJow2isAAAAAAAB634gkEEIIkzJ/LxdC2K71+IuyssR8VilZxiqdLKvOepSsQ+H9MiGEt9WZVz+riNO2JWV9/1zVdhHDzlXEifbaBmLYuSZtmXY8GDHsXEmcaMdtIoadI4adoW/YOfo1bRqBezg+IB+EcLb8Wcy3S/qrpLsl/ayk7Aj54zD+KWkbSTdKuk3SPZIOLyh7VNJ/GiyrrGy/xDZ1MvrxkpLeL+kN8f/7SzpG0qHyARvz0z8uaYk4bdW4vVtJWi43/8KyWL6ipOVrTG+0rKr1aDdOVWWSNpD0eUk/knSUpIPlg1omp8c6QdKOkt4RXztKL9zGU1gWy1eTPzZnW2Uef1MyvdGyqtajyzHcVb7vnxlfP5O0W9H0ina+ad2yov2jjbImyxoyvYMYTquIxderyhTbdK5slaqyJq8my2p3HTqNYdzXDpQ0JVf+oYqyCYr3X8qPqdtKWin+v7AsN58h01JlRfPrxjo0jaEGvk+CpHdLelf8+/WSfizpkLgOhWWJeTa5f3f3hmVNllVW1u3Rqi+uWyZpufg5r9DO9Lr7YafLamM9msSp1Y5XyU1/b9zXDiop+5gGf8fuIulz8j7YkkVliXXYSNI7JW1eUvbyJsuqsx5diOFeGjh+rCrpZEnXS/qdpA8XlJ2n4jG0tipZZnIfKCurmF+jsmGI4VGSXp0oT07PlK/b2m75I/r2lvSyNsomZeaxnKTt5N8NyekdLquwrEac2jlHWUnS1+M+FyR9RdJfJP1E0ncS038gacVYd7u4H++uXJ+roix53lA0vcNlFZZ1IYbTMn/vIj+HO0PSafJz2o2Kpsc6Tc8bkuchZWVl82v3NexjIIQQro8Be7GkmZK2MbPbQgirSbpT0jolZdtKWkG+k77VzK4IIWwm6RpJr0iUzZa0QNKeDZZVVHahmW2V26bpZrZNYluT07NlIYTfSJokaRlJj8sPLqdJmibv8N2Qm/76uJ3LyQ8a60qaLuklkv4u6Vh5o06VfVfeyPeI9e+Nq/OH+J7dc9NPiMs8qsGyyso+ZWb/qROnihgeKn9+6z8kvSUu63H5ycbd8oaZnb5X3LaDJc3JbO/a8gb9C/lBMVX2v/Ik2ORc2TPx7yVy0x+Xf7l/tsGyysoOMbML6sSprCyEcLSkjeO63pNZ1nfj31/KTX+/pDlm9qmC+c41s3XrlDWp081ldRDDa82sLENdtn4PSnpW0lLyRwgdZGZ3xrLZ8uPCoLIQwpaSrpAnSM+VdJiZPRbrXC/paUlrJcpmyY9pdZa1i6Tz5Y8oytcZst2dxFDe+X1NXM7bJR1tZj+J5Q/IE7qpstvkx63n5W36y5KekrSJpF9K+kiibEtJi+J2fUj+WL8N5CcI/y3pM7FOvuwYeVvOz+/lkibKR8Budx02kfQxMzur0xhm2vGx8uPsknHbXiRP+r1V0uYxhqmyNSWdnp2lvM1fFv//99z078QYnpWr81N5QmJHSf8uKHu7/GSnzrJ2zkzPl8nMjkrFQwltxPC6fJH82HiLpJfKj8epsjXNrHXl42sk/Vb+Q8Z2kvYxs3Ny0zeSdImZvT/W2Vz+GSwR53uemR1cUHa1me1dc1kzzextiTobSfqomZ1TJ04Fsb3WzLbNHhtCCF+V9F9xeW+T9FozWy1R9iP5Y60PCSF8Qf49fY78s99K3rl/LFG2sfzR2g+HEN4n6WvyvsCO8n38VYmy90j6hpl9v+ayysquNrMvdTGGN5nZ5nHa7+TH/D9IeoOkY8xsuUTZXPkx6EhJp5jZTZn5Lpb/GHZqouw5SX+TdIqkP5nZ41VlFfNrVFYQj05iOE/+iMJV5YmXU8xsetH0WPdwSR+Vfz/8r/wHqMsk7ST/oXKLgrLrJL1J/uPjp+THuzskbS0/5t6fm76x/EfPnRosq6zs+OzxsAt9w3Pkx+vlJW0W//69vA8tSRflpr9R0uvkfYnH5edml8l/nHxW/h16eEHZt+Tfj1M0+Lxhhvy8Zx0NPZ/4faxXd1llZe8zs7u7EMPWfvhdSavLf4jeU/75zZb3NWbJH1OanX6I/Fx2P9U7N9hc3v+Thp6HHC3p0xp67vK4ys9RBp1rlLIa2YYmL2We5SrpvlzZgjbL8s8Kn58qk+90MzpcVr7susQ2fbtgW8t+IdkhOz95EuFBSRNb0+MrPz3EHWST1nwknRT//oj84FVU9pCkqfH/75D0Q0nLyhMmZyWmfzsuu8myysr+WCNOe5aUrR3/vT4Tn2Uk/S3+fbPis75z09eVf8lOScxzfflBuahsoaQdE2Wz5SfU+ek7dbCssrJZXY7h7ILyou0K8gPPjxOvn8R1T5VdGuPx2dzrc/LnFOent8oWNljWzIKyn0h6omacykbunS4/IUu9npRkFWVbxPnsLT+A7xT//3SqTN7puFX+hfp5+RVXG8b3PSW/aiRVlpxfxbKuau1riTrTuxzD6xV/qYnrf46kH8b/Lygpmy//cl4/xrV13FmvpGxGjM0rJT2s+GxneZL6SfnJcarsqYL53RDnWWcd1pOfdNT53kjGV5ljYfx3CfkxeMn4/0mK32sFZYvlHemvS/pGfD0mbz83JKZ/I9b5i7wjeWJ8PRn/fb6k7NkGy1pUUOcb8hPBbsbwTEm/lrRp/IymyBPR60m6sKTshsy8LpG0bWbfuDoxfQNJT2fqnK34S7b8O/OpNsuaLCtfltoPi+JU2o7zxwZ50m/ZzL63oKDsBg3sv1dLWjqzfy7M1Ckru0rSyvHvZUrKbtRA36vpsvJlqb5hJzG8JTPtmtx7FqbK5MfRmyX9j/w7Yqb8JGlKLHtZQdn18uTOb+THhjMk7Stp6ZKyGSXzK1tWYVnN9tr2fig/Wf9a/Nxvlp/Mb5yY/g35d9zSklaWH7NWjfNYVt4PKStbRQPH+db37qw4//z01dqYX5OyG3Kx6LRvOCP+GyTdmymfEV+Dpsey+Zl1Wl/Sn+Pfb4wxKCp7XOnzhtvlCdX89I/IvweaLKus7IIacWpnP7w+M22SpMsyx6EbEtNXVLPzhpsk3ZGYvpO8D5U6d6k6R5mVn164ve2+selL/uX8XXn252J5pvTV8ob7UEnZI/Ks4BfkJ9afkf/KdkDc6VJl18q/3Osuq6zs/C7H4wZ5dnJF+YGgdVnTjfIDT376Usp8ecRp2cvQ65RdE/+dKenm/PQG82u3rO0dss0YXi/pRTbQ8K7OTL8xPz3+f5Eyl5Vlpi8pv5qgsKxgHeZIurWgrHR+DcuSy+oghtdJ2r7d7ZIfxBfLL0k9IPF6vqDsGfmXyzcSL5NnZIvK6i5rQWw7qToPdzF2E+S//KxWUP5cSdkzuf9vIf81c09lEqO5sjty7WkXDZzw5+uUlTVZVrZO4aV7DWOYT4pNlGfm/yBpUUlZ9oQk33manyqTd2Jbl2jml5utU1ZWNL+21iH+v2sxbK1H5u/zStYjX3ZjjOX3JC0Tp90uT7YOmR7/3V7+i8rHMvO5o42y5DwrllVYNhwv+S/L/1C87SK7rKKyXDvJfodem9k38ieC2c9kesOyJsvKl3VlP9TAbTo3yy81foX8yofsexamyiRdrtgPkV+N1LoMein5d8bLCsoWSFor/v8SSUvFvyeWlF2u+L1Wc1llZTfUjVdFDP+f/JfVpeV90L3i9F0k3VdQNlvS3zPz2kF+Bek9yiSdysriPN8tv/r0EUmPFpQ9J79ipPGyEmWXdzmGQ/Zr+VUkDyjXr4nTv6v4XRP3n4eUub1LsV9bUJb84VF+kn1dfnq2ToNllZV1ZT/MzO86ef95Xfkt4VPi9FbSJT99ZQ1OcE1UwblBWVn285Ofo8zKT68zv5plN3Z5P5ypwbesXJGZfnN+evx/k3OU0vOQkvXsyrnGSNzCsLz8Pn6Tn6DvJr8kfK78l++9C8qOl58kmPzy/v3kl6jfJb+EZ99E2b3ynfyhmssqK/tvM7u/i/H4jKRPynfgI+W3F9wuv6x0KfkJUHb6TvG9p8iTG++Qf4l9KISwhPyy5u8XlD0uT7RcEsummtk7QwgXyU8MtstND/IsXdH8ypZVVnaDmW3SxRh+Sv55/1t+OeT3zOzEEMKX5ZdDnZKbvqqkK2M8TpUnmSS/PGpf+VUXqxWUzdfAJT/ZsiPkmdjDctPfL7+HbKkGyyor+72ZtW4v6FgcJOZn8kvcW7cqrCP/tTDI97ns9P/EaZ8ys8sT81sg6fX5shDC5ZLWM7O1EnUWyS83vSZRtlDS62ou62L55aZrJurcYWbr56c3FUL4tqQzzezKRNnlkj5dUHa//BapBzLT1pb/erulvPObL5sj6Tkze3Fm+laS/iTPGK9sg28RypatXXNZsyU9b/Fy2VydDbPr0KkQwl8k/cDM/p6b/m35rVdTS8ommtnzIYQdWnEOIUyUXzGwbKJsZqzzshDCnmZ2emaeC8xs6fj3kLKC+U2XjxPxshrrMFF+AvWyLoVQIYRzJb3LzJ7KTV9d3tlbu6DsTDPbIYSwh6Qvyr8Dv29mG8T3FE2fIP/+2lN+7Du1nbKKeSanV5V1WwhhWXlCc0P5JfJrl5WFEObLf1ENipfgml/qPl+eIJuTmz5Bfnw9O9bZSX5snB+Xsbik7Hn5jw91lvVcQZ0J8hOcbu6Hl+Qm7W9m94cQVpYnJa9JlP2X/HapP8bpr5YnaraUJ4/2l3e482XnyvsYf5J/124b5/Ma+efx2kTZbvKrRi6quayysqPM7Lc1wlQq9pW+Ir+NSvJLip+W3zb0VXnfIl/2rKStzWxubl5BfpXhSxPLKSubLN831kuUzZRv80ldWlaQ397y93xZUw1vf/il/MRpWXl/7zl5suh18fWvgrLd5P3CF8svJZ8uT7QcH+d3Tm76G+TnNH9vsKyysheb2btrB6tACGE/+eXvkl9a/zH5udErFK9sy03fXH5V883y/v/u8isUPhtCWEae/PpTQdmDSp83/Fneh99DQ88nHpYfM+ouq6zsWjPbtIsx3Cdu12wN3Lp4dgjhw/Jbty7PTV9VfrWbqd65wefk517f0NDzkLXlffj8uUvVOUrb5xrDnkDAUCGENSXJzO4LIawgP7DMVTxhS0yfLT8x3lz+RXaEmT0ZD/bby+/DSpVNld/7t7k8K/qF+MW9lfzkcXJu+srysQO2bLCssrLNzOyKLsdwC/l9WDeY2c1V02PZZvIDUutk9l55R/qmirI3p8rkjT1V55wOllVY1ihQFeLJxAvLap1QpqYHfyrJwlanNjefZFkIYRNJj5jZw4k6r5J3LlJlm8hvT6qzrML16xUhhDdImmdmM3PTJ8tPkn6UKDtQfrXIwbnp68rvt/9yvn3Fsp/FsjrL2kM+kOsnE3U+YWb/U3OTC4UQlpYkM1uQKNtQ/utNquwt8oHsFuamT5H0PnlSIl/2YXli5ITc9A3ll7QektifNpTfw/rFxPx2lyduTqyxDlPkt0f8Or9N3RZPeJc1s4eqyuL/p8kvd3xt7n1DpseyNeWdzO3yJ/UVZU2WVVg2HEIIL5f0SjP7v7KyEEL+JOs+M3s2hLC1/H7883LTV5GPiXFpps41ZvZU8PGWDtfgcSmyZQfJO4J1lvXOzPR82WvN7LQ2Q9JYTJq9qOA4PlH+C/d/yS8tnyTvA51vZo/H8jcVlE2Wn9hny84ws5uLyuRJlqL5lS2rsKyrwRocm8nyXwgfKSsLIexflMSoKPu8mf1vnbIOllVY1m0hhOUslzAtmx7LJskHmjX5iekO8v1nrqT/k/+4lyo7WT7weeuHx13j/++Tn+Q+kZt+l/yKh/9qsKyysp+aWes++K6I+3wws+difLaW90UfKpj+sPz2glb//wQzWxy/49eMMUiVbST/vsyfN6wrv+VlRQ09n3iZfAyiussqK3uJmd3V5RiuJL9d7FYbPMZIcnos21ye3EidGyTL5InRovOQ5LlLLCtcVtvbONwJhPiBf0n+q8RL5A3gIfkB/Vh5JitV9gP5VQF7avAGni7pJPllyfmy8+L/d6+5rLKyIxIf8irmg/RMMrPn4rTl5PdJ3m5mj4YQXivpQTO7JYTwavn9tbNitinIDwDZdW/9WjlkuvVJlieEsKKkxWb2RG76qvJs2WJ5/J6K05eTZ3nXiWWz5fcqPT8eYxg7ktmT+gfj9GQszMxCCJsqfQCZVbKcTfPJl7LpY11F56L2NpfV6dcYtoQQljCzZ3PTVkkliSrmM25iGEJYycwejX9PkKR4jFtS3lm6U97RMjO7Kn7x7ya/FPKckvmOpxjubmZnFpQdYmbHJqafbHFAw5L5jqcYvrAfZqYtJz9xvr3pCfN4iWEIYSP5ic2t8l/xLU7fRX4lxE1mdm7DefdlDEMIK6T2qxDCVmZ2XZeX1Zf9morzkHXl4z89HhPY28mvFJgt/7X5PjO7KISwv6RXyW+jPi7/HZ5ZVl/GUCo+D4ll2ylzHtLJtvZVDK2L986kXvLLxw6TtHpm2urybPvDJWX3y39B20n+oa4d//6ZPJOXKpsrzyzVXVZZ2TWq/8jIc+SXqFwpv+zxcvmvXBfJRxC9VX4Z3i/i6zz5id29iem3yhMbR8gb96Py+9RmxWnrlpStLL+F4VwNDNJ4rgYuP8pPPzjWabKsorJj5LcU/Efe+ObG1zT5PWgXxW18Rn5Lwh3yX1UPiPH7RYz3r+SD+lwn/zWmbgzfVLKPntuw7Lg605suS57lfTzG86L4ulk+EvMhBbG4Nf49Q74fvze+Dm9NK1mPuXWmd7BdZXHqdgzL6pRtV1nZB7s8v16P4aVxn7tb0nGK9wPHslnyX+YelnSBMgP0yO/T3lT+RJn8o5iSjwcdyzGsWId/aWCQrR3lly3eFmN6mPxSxfvlSb9/y79T/hPb+9XyX7Au1sDo8l8Zhv26yXaNZAyv1cCjp94h/6X9gfj3iRo6IOvD8kv5b9DAo2nPkt9qcqY8oTreYjg78/fm8n7MHfJfTXeM018j/66+JO6fb8nN4zUxxoXfrU1j2KQdN41hB8t6RAOPw31fjOEv5Jd4fzFO/4K8//fV2NZ/qYHHSi8t6ZtxX/yepMnjMIbPy/szByrz+Eh5X3GOvP+8ea7OoZLWKdvnasapq98nFXHq9nfyB+R959R5yCmxTd8sH8H/ZvntFTfKz2t+F/e9X0n6c9yHf6k4YOE4iuHm8u+I1HnIW+TfuxfJB2/8i/zpDX+TJxQ2UMFj4xvE8G759/uvJO2XK/t5qkx+W/HfYjt5Va7O1+Tnf6my/y5Z1rFl6599jcQVCLdYwf3vIYRnzGzJbpWFEG6RX1WxcReXtVCeOFhB7T8y8i75l8PS8hPatcxsfvD7d56U36d9Z245t0qSmW2Um76+fHDA/5Y37Owl5gfIv6B+UFD2aQ1csdG6n31t+U4T5CeU2ekHxO05usGyisr+KekxM9s+hPAO+eVbX5VflfIR+aWUt4QQdpD0cTM7IITwkTivNWPcVpH0GzPbNfjtF1fIv1TqxPBieUczL8hPuHctKDtbfoDJW1ED90Lm69wkP5jXXVZR2Snyy6VXGVQhhJ3kB4/U/rS+/AtjORv6i/CS8itsspfEtuwsP9n7f4n1+6D8/tI66z45rn8+hkGeDMrHr1XWJIabyffdfFmQd4KnFczvf+QnxKmyA8xs+SEFIfxYHo8TE3UO0tD4tcrGcgz/Jb+66wp5h+SD8oHlbgshPC0fnfjGEMLe8i+n98Vj5T3y+3VnyZNhnzKzM2IM95Xfh5dfVq/HsCxOZW38X/J7SZeTd972NLN/Bh+T5B/yKw2Wln+nbB+PjTfLT3ZfKz9RXtvMnoiXXt4tfyReallNYli2XUXHwpGO4dVxXR6K/5f8asU/yr/TTpN3kltln5Z/V8+T35JisewU+f53qAYeZZVfVr/G8AozW0KSQghnyx8TeG7c1x41s1cFH9fgc2Z2bQhhA/nI4svGOh+Rj231Z/nl/dLgcQ6yyyqK4UsUH/NYc92bxPDl8uNMPoZNv5PzMbxKngx9JIRwo/xKy61CCFdL+i8zWxAv+X5K/p38XAjhOPn97H+UJ1ffJ//xKbWsvo2hfJDS/eRXVf1T3i5bP3rsJ2kf+ffHKXH5M+P/b4vT/mBm86QXvpdTut2v6ZW+4e/kYzC8UunzkBXlTye5U9IGZjYv+C1hj5jZUnGfvFfe114cr2adp/R3Sr/G8CT5oNcvSZyHfF/SxjFu68vHANkrhPBG+dO95mro4+T3kvd1Ut8pZTE8WD7+3RXysU6elY8XsyiE8FisM6hM/ojQd8gHWH2ffEDVz0pSCKH1Y86VibLk/OKySh9TPmilRyCBcIE8e3OSDVxyvZo8c/ZFeeY1VfZleSf1T2b2fCybIL9X6Rfyjc6XTZfveNvXXFZZ2VdaJxAhhLvNbJ349wxJMrOtQwj3WWbgthDCwtg4l5L/mrRm/AKZKP/CWNbiJUeZOnPkn0f+5HdJ+Si23Uy0zI7r3s1ES9GyZspHQt4k/v8aM3tF/HuhmS2VeW/2WdIL5Y9MsthRvtziIDjBB9+rG8NF8pPIoKGmVpTdkSsz+QB1kh+Ys9ODfMCqpstKle0o366l8xVCCM/IRynPx2JJeWflpZa7tyv4vbt3yA9Yi3Kz/D/5AD2fSKzfLxus+1R5XLLrkI1TKrZNYzhV/ovGPwrqfFu+bXnTNPAc6Lzj5V9YeVvEZX04UXai0rGVxnYMdzazCa3/xEtzj5N/OV1sZstkyraQn8gdJu/krWp+P/cUeYf5V/LP4zF5pjyv12M4VeX7WtH6vRDDEMIsM9usVRBCmN+KYQjhBouD3AUfsNHMny893TKDgQUfeO9jSsepSQyrtqssTiMVw1fKfwX6o5n9TJJCHCQ1XrJ7pPyXuG/GBPTt8sTMp+QdvS+Y2YwQwu1mtkEI4Un5lQrjKYbZ/XB65rv1Wvl3zTbZ7+pYlt0/r5JfkdA6IXlC9ffDE+XH48tqrvtU1Y/h+vHfvzdYVmEM5b+E3xuTLW82s4XBB9F9iZltFEI4T/4L32OxP/h4q8+T76g3bMtjPoaZ/XBpSW+XJ/V2lw/mtn8s2yFOf7f8x7zl5WOE7RPfe438e+YYpdtyt/s1rbLR7htuJx8PY+nEeciCOH2i/Dxk9cz50kJ5DJeVnwSvZ37Lw1Ly5ExqP+zXGG4vH2C5NZDyoPOQTHudKOmq3DnKsjHxsoykc8xsavwOukP1Y3i8mU1q/SeE8BX599Xu8vHAlkmUrSB/isi2MRl0rPzRovvJjzWtbcqXPVYwv90lXdhuAqHWJUBNXvIT+u/Jfw19LL5mxWnrl5S9XJ5dm6f4bPr49+/kl86lyk6LH1DdZZWV/UP1Hxl5u/xy36vkv6SfJR9d9wL55THT5R3r/ePrMPnAK/clpk+P2/dFZR4NJx+R8zD5ZXRFZf+RJ1yyj3yZEOc3JzF9H3kGrcmyisrmyC8dXUs+QvefYlmQX43xtRi3I+WDmkgDzy0/P8btUvlgcJKPHvpggxg+ID+ZTu2jz1aUrZuYPke5R/TUmF+tMkk/lv+Cto/8PrVXxb/Plv+imYrFdPkz2Vu3NxwXX63bG2Yod1lTXNbFJdv1TIN1r4rTkNh2EKcbJN1fUGeRfPT0VNnCVCxi2WL5r+br5V6XywdDTNVZUDK/sRzDZ5S7zFZ+G9Ic+Zfi6rmyteN+tjg3fbm4H85V5lLqsRTDijiVxf2ZzN97Jra59RioHTLT/62Bx9Nmj9mT5cfQojjVjmEb21UWp5GK4d3y76tPyTuEOyj3iEf5LSCXya9MyD6ScW35yPrHKF5KKj/mjbcYPq+BWznmaeBRmfPlx8Pr477VemzhhBiLFeW3OV6dm1/t/TCu+90N1r12DDuIU1nZQ/IrXb4V96fL5f2/f8n7ISfH123yE/2r5b/4fTDWP1E+0Kjk40w8MQ5jWPSY7Jnyq//y04Ny3xny/uLu8gTCMwVx6mq/piJOI9k3PFMDgzXmz0PulV9JcEaMza/kg6ofL+8f3i5PqB8qv+3h5/J2f/s4i+Fp8nOl1HnIf2K83iM/5zwqli0jP04OeZx8/P9TDWM4ITftA/JjzLMFZYsk3ZWb/nX5d9+QtpUtK1nWXan1S71eyHYMFzN7TH5Cc1jBW8rK9pGk4E8HkA0ekfafJWVFaq9HCGEd+SX3Jr9Ubz/5ie298svHH5JfbrWb/LL8ufIdcYqvll0RfDTvveRXTvxRfgnL7vJfUhTn9Yb4d376e+TZw8Ml/T1eGSH5CfGZ8gzkwQVlr5VfyXFsvGQlyDNWV8S/H8xNv1ieVd+/wbKKyi6Uj356vvxkopV5W0l+//6WMW4z5R1CyRvnW+N7Npf0LTO7MJY9Lh9vYcOaMdxc3glKOaqk7AT5wWFubvrR8s5oyskNl5UsM7NDQwiPS9pFgwdD/KkNfuLDoG02H7l1goYOsHiV/ORjYWId9i6YLvl+UXe7jpYfiFP+rHRspWYxnCa/pDPlMxr863PWyzXwKJu8X8ovOZ2RnRhCeJt8HJaUtdSfMfyJ/JLpK1oTzOy6EMLr5bFYTd7mW2X3hBB2lnRtCGHrVgzNr0R4m6RfyxOcKb0ew2kqjlNZG/9BCGEZM5tvgx8XuaG8A7ek/EkiV2bqvE/ehmXxF6RoCfn3zoyCZTWJ4TQVb1fRsVAa2Rh+MsbhRyGEP2jgkWMvML9F5qK4jHsy0++R9K4QwlvlHW+p/JjXrzH8mmIfKmq977/kv0S1bm9rDSS2kjxJcI28v2AhhDXMn960nPyXwhkFyyqK4TT5CUvddW8Sw2ny43zdZZWVHSRPYO0vv4z8Gvl2flCDn/gwU74Pfkbej/xRCOGr8vuu/xVCuFv+/fNWjb8Y/qZg+vcs8eQGM7Pgt8tlpz2rOJZJCGEt+Q+Aed3u10g90DeU3+bxU/n+dbj8Ev0vyfs6Oyr9xIdb5EmDydILT307Wd5//rn8B6aR6BtKvRHDD8X1SJ2HvEW+z79SfiX9CbHM5GO+XRVC+LfiY+MltQZjvE7ptlwWw6Plj+W8qDXBzH4ZQnhAnghKlb1Pfj6pzPRvhRDuk/TKEMJuZnZeomynkmX9pGD9hhiRxziGEHbV0CcmnGFm51WUbaqhI8i3HtWTLJP/OthkWYVlHWz3akqMmp8pX0mSbOjIx8npnShKtNRMwIy4XophPwmZJw8Qw86UxYkYSiGEtSU9Z3FslFzZq83sMmLYTDvtuKpsvCOGnYmX765mZnfE/xPDCiGE5eVXvk6SdE+7/ZqqsvEghLCxmc1u4330axqgb9i+UPLY+Mx7+jaGIzEGwtHyLOzJGjxg3/slrSH/dT1Vtrz8UtdTc2X7xjprJMo+J7/0fVrNZZWV3Sq/rGNPtf/IyLPlty5M1sBAGmvLfz3/Vpzv6+SXx4S4ra2rAnbMTb9YnlncJLEOjZMw8e+i5EzThE+q7Cz5aKVD6sgvJf1CXI/VxlgMz4zrO2S6mc3qcgwLE1khhOPM7KCCsnPNLDXYjEII98pvDXm9PKb5GO6Um944hvJfp4rilIxt0xjKP5NknVQcYixqxzDe53aU/IqdfJx+LM/w52NLDAdPH9MxLItTk4R0wxgWtePGMazYrrI4EcM+jmHF98mm8n5X3RieI/91ryvfyWUxlF+5WDtOxHCgTGM3hl3v19A3JIa9sB9qGPqGqW1KbucIJBBmW3qwviAf/CE18F6Q39uxrKVHkH+qoGy2fJteWndZJWVPyC+1PUmDkwu/l18qtasNfurAB+S3DbzRzP6dm99O8nuNPiQfAGpxnD5RPuZCkI+on53+Lkk/lN+z1K0kzKHx7x9raHLmqbjNdZdVVHaU/FK9g1TviQ9fIYYvlB0ov4/yyxosqHxE2ktU/OSBI+SXvw13DKfJ75k9MhGnokRg0xh+N/79pUSduRoav1YsymL4FzNbY0hBCP+S9FL5L2/5OP1cPrhiPrbEMFswtmNYFqeyNt4khu+NsZiWqFPUjpvGsGy7miT1ieHgde/1GL5cxSPtJ9txjMmiON86MTxLfuL7sZrr3is/LhHDsRND+oaDy3qhbzjWY9gL++E0db9vOMfMWrdxlBqJBMJ1kg40s6ty03eQj+b62oKyf0jaxNIjyM+WP1ojXzZLPhjQejWXVVZ2qZm9KLFdt0jde2Rk8CcIKJ/8qKjTNAlTlGgpfOJDB0mY5LLKtqtpWR/HcLF80Kt7MpNNamtE2m8r/eSBr5vZxMSyuh3D0jipJEnYxWUFefzu0OA4tRPD1yg9bsqX5CP3rpRYjyb7LjEcvLxej2HTZHWTGL421vt2fp4qaMdxeU2f0FO4Xaqf1CeGue1Sb8dwfRWPtF/UjoOk79eNYQfr3is/LhHDNpc12jGkbzjEVI1+33Csx7AX9sPh6BvOTq1fyqR23tShD0j6WQjhxRr4gNaRX2L+YUnHFJR9XtJfY8BbA5ytK38c07cKypaT9HQI4aaayyormx1CeJeGPjJyoaQVQwir2dBHPz4Q/NnKJ2fWbx15dufOEMKx8isasmVxFmHH3PQDJM0PIWyfT3DIHz+yuKTsefkAhnflyiYo3SDWkPR8w2UVlS2StHwIYYINfRzn/BDCF5V+fCYxHHCvpPlmtmluukIIz0r6qJnNSZQtknS6mQ15PncI4bARiuGSSg8as4b8IJ2KbdMYBqU/k+3lo85ONbO5+cKKGJp8kJ/8F+0DkjYuiNMDBbElhoON5RiWxamsjdeOYfDHwm1gZt9M1Clqx01jWLZdRcdCYtj+dvV0DEMIN0ha2cx2yc+wpB0rLqtuDFeS/+JWd92bxHCxfFC0ussihpn109iNYaxK3zCW9ULfcKzHsBf2w+HoGxYN8jjEiAyiKEnBL01/4V4LywyoVVQWCkaQN3/uZllZ7WUVlQV/bvn35PfbPya98MSCS+X360+V378vDTyR4Hvy+/BT9/VcJL9kJlt2j/w+NslH4s1OP0s+uu+P5SP95hMcP5Ff7pMq+7WkT8tHBM4mWraKf8/U0OTMD+Un6XWXVVS2UP6YqG1y8btY0nfko7fuQQxLy5aS9CUzO1U5IYTj5dnOWxJlh0j6g5nNS5StLX/m8nDHUPLE3g2JOJ2ogRGruxHDZ+X718REnb9JOsXMZiZiURbDm+VPtLgmN31J+b56ZSJOJ8tHzs/HlhgOnj6WY1gWp7I2/jfVjGEIYRNJO5rZyYk6Re24aQzLtqvoWEgM+ySGIYS9Jb3czL6WiFOyHceyu+Xf53ViOEN+j/ByNde9SQy3kD/f/vnE/Jp8JxPD9pfVCzGkbzi4rBf6hmM9hr2wH0rd7xt+PLVNKSOZQFgicSnFKmb2cFnZSC6raj3CKD+xoJtJGHl2KpmAabqsNspGNX5xHcZ0DHtBgyRco0Rgk2VV1WmwrZtIerTgi/aFq48azJcYauzHcCy3Y6n+dhHDocZLDHulHcfpo/7jUsNtJYaJsprb2vMxFH1Dqc9j2Cv74XD1Ddta1+FOIIQQdpH0K3mW51pJB5nZnbFstvySqFTZTfJBHtaSdK6kw8zssVh2vTwTOqgsLuv8WK/OssrKrtXAr+TZD+EMFTwyUtK/5Pf3tn5ZNw08XeAI+S/ra0u6yDLjOIQQjpQP2pGf/iEzO2EMJ2F2ko+0PihOVvLEBxHDdmJYNTp3K4Z7auiTQvo2hpL+UzB9FXVxRNpYJxW/D8X6yTJiOGieYzqGKohTRWzrxvBCeSdgT9Vrx41jWLZd1dFKI4ZjI4YqGWm/Yt0atWVJvxrtdtzwO5kY1lhWD8RwTPdr6BsONtox7Pf9sK0ZmNmwvuSZpC3i33vLL6fYKf7/6ZKypyTtJr/c/fPyRyluWFYWlzWrwbLKyu6VXyZ2uHxk0vfGv+dJulk+ouVr4mtf+SUqd8kH11g9E4fVY73b5QNEHi0f+fOTsfw7kp7MT49ls+WXmTws6QJJU9osu0n+2JC7JR0nacU4fasYw0HTY9mshstKlsU4zE/Eb4akf8Z4EcORjeFhIxXDGKenC+J0fSq2TWMoaRf5PZWpOkXtuCqGP5N/od4s6VH5KNSzJF0u6bKCOD2Qii0x7J8YVsSpbP2axHBeLGu7HTeNYcV2JY+FxLCvYljWrylqx0fIRwGvFcMO1r12DDtYFjHsgxiKvmHP9Q37IIajvh9qePqG17b+rnq19aZOXpJm5v6/haRb5Bmd+TXKdlE8sS8pm5Pd+A6WlS1bKGmJxHbNlj/uIj89SHqmJB6LJE2Kf68Qd8Qfxg97en56/H/T5EdRouWfkm7NT+9wWcmyGKfpiTgsWRQnYtg/MayIU1mSsMmyyhKIRe24KoZPK/1Fe7+kCwvitCAVW2LYPzGsiFPZ+jWJ4S1KfNeUteOmMazYrtpJfWI45mJY1q8paseHyTvFtWLYwbrXjmEHyyKGfRBD0Tfsub5hH8Rw1PfDijg17RsOiUXhvtLuG5u+JF2dDXCctrY8u7O4omxyrmyruKHPFZQtlN+T0mRZZWXrJbZrlqS7EtN3iDvPF+XPN29NXy3uWE/n3j9R0vHy2y5uTEz/g6SFuTqdJmHyiZay5EynSZh7JN2QiNN68fPanhj2dQzvqBGnTmOYX1Y+EZhqx1UxXJSfnmn/txTEaVHuvcSw/2JYFqeqhHTdGF4hT7bUacdNY1hnu4hh/8WwrF+TbMexvCxORWWPa/B3TaffyaPx4xIxHBsxpG84OIa90Dcc6zHshf1wOPqGPXUFwhvko6nmp0+WdEJJ2e8UMyK5snXlI/inyvaXP26x7rLKyn4pz/CcK78M5DhJ58kvC7lZfgnOBfE1S95RmSp/ikDr0pZHY9n35GM07JxY1hxJzyemf1t+f1I3kzCLNDTRkk3ONF1Wquw2+ai9+fjdKunjkv5NDPs6hgskPVkSp1Rsm8Zwvvz5tqk685Vux1Ux/JfSX7SzJF1dEqdUbIlh/8SwLE5lbbxJDK+Sfw/VacdNY1i1XWVxIoZjP4Zl/ZqidnyY/JLzujG8T7nvmjbXvVd+XCKGYyeG9A17r2841mPYC/vhcPQNn8yvX9GrrTd18oofxl6SXlyz7MuStimYZ7Ksg2UVlsXyCfKszTvjaydJE2PZ6pJeEV+rp+rn5vViSUsVTN+goM4+6m4S5pPyQUDy09eVdHbDZZWVfbUofsSw72N4oKT/K4hTUSKwaQz3kPSTgjpfUUk7Loqh/Dm/qS/aH0paoyBOG6diSwz7KoZlcSprx41iWPRSQTvuIIZl29UkqU8Mx2AMU/FTcTv+XlzHWjGU/7j0xgbr3is/LhHDMRJD0Tfsxb7hmI5hj+yHw9E3/ErVPtJ6TdLwO17SmyV9NoTwjDyDc575c1/Lym6T9KkQwsvlzwI9V9IF5k9iSJZ1sKyyMpnZ8/KMU8ojlnv0RWZk2bUkXWFmT2eKr5F0UwjhvLiMO+P0SyTdk5gu+XN+nwkh3G5mT7Ymmtl/QgjPSdqgoGymPJOX92JJ0/ITzWxuCOHekvmVLauwTJ5dK0MM+zSG8ozs/yuI00VKxLZpDOXP1j03hPDiRPz+J/63qB1LiRjKv0QOk2eVXxBCuFrS+gVx+q2IYVbfxVAlcapox41iGEeJXlbtt2OpQQwrtit5LCSGfRnDttux9EJbLopTUQzf3WTdm8RQ/ovrrxssixgOmKqxG0P6hhm90Dcc6zFUD+yHGoa+oQbaZKVhf4zjoIWFsLKkN8lP1reUNF0exN9XlG0jHwziTfJ7Ri6KZVcWlcmTDK35bSV/PGNqWWVlW0q6U35/yNJq/5GRd8svzZolaWtJnzKzM2LZtZLeEdd5N3kD/mec952SXpeYPl+eaX69fBTcFxIcIYQd47qmyvaJZflEy5tS0+N2lc2vdpn8spzjlH4c5yzFbCcx7M8YStq0JE7J2DaNYYxBUZ2tGsbwWvkvL0O+aEMIB8iPC/k4/V3SGgWxJYZ9EMOKOJXFvXYMQwiHSvp+XO7War8d145hxXaVxYkY9kEMK/o1Ze14N/kvcXVieLv8EXJTa6577RjKf8Hv2ncyMRyTMbxT9A1bMRz1vmEfxHDU90MNQ99QdViblyoMx0t+OUjycomiMknLyy8xOa5mWe1lxbLp8nsnV1D7I9IukLRc/HuKfCDJT7Xml5v/EnFn+r6kKyWdXTF9ZUn7STo5rtsJkt7dRtk28ue+XiJ/vMjX5QOBJKcn5jejZFllZU/Jvwg+oHojgRLDPothRZy6GsPEOjwoz6yuUDOG98gHlzldfuDfIxOza6viRwz7P4Y1YtsohvKRm2d20o6bxLAitsSwD2Oo8n5NW+24SQwr4tTVGNaIEzHs0xiWTKdvSP+6q/2akYphRZwaxbDqNdoJhA/KMyivV9yZM2W7xZ1n+/j/zSV9VtJbCuZ1cmLaa2KdN0raUdLycfrSkr4p6Sz5/SpflLROwXzzj6FsZ0TaBbk6y8mzRUdJmlERk7VqTu9aEqZoeofLmpkty8RvJ5WPBEoM+ziGZXEaphjOzk6vE0O1+UXbTpyIYf/HsGIdmsRwrgZ/13TcjpvEsGQ6MeyfGJb2a9SgHTeJYcW698qPS8SwT2JYMp2+ITEsjGGv7odlceokhkPe286bhuslH3SiKINzn/y+qKslfVc+IMTX5NmTWZLOzLzOkmeRHpN0Zqz/EXk25RuSLpNnOlvP5TxO0tHyBMM3JD0bl3eppEMkrZrbuSbn1nsrlY9I+5ykrXNlk+QZnsUFsVheftvFryTtnys7tiSGXUnCKJGAidM7SsKUxK9qJFBi2D8xPLSd+HUhhhdJ2rygftMYLs5Nr/yilV8O9l1i2Ncx/GRB/CoT0g1i+KSGPlqrtB13GMMvFcSv46Q+Mez5GJb1a2q346Yx1Bj5cYkYjo0Yir5hPoa90jccyzHslf2wq33DonVI1qvz5iYvSdcVvK6XPzqjKIOzQD6mwTLy+6CyO8UCSb+W3/e1c/z3/viB7xzfd5ViIkA+cNLCzDrlLy+ZLx8J9k3yARXnxR3hAEkfUv0Rab+nzKM9EjvCtonXX+VJkD3lSZE/SXpRan1z82uShHlEg5MwrQTMmZIey9TvOAkT49RkJFBi2AcxjNv1dCJ+ZYnApjFcKD82pBKBTWN4m9JftH+RP1onH79XxHU4ghj2dQznS/pynXbcQQw3lfSdmu24UQzlnZFn8/GrOBYSw/6JYVm/pqgdn6x0O+4khmPhxyViOHZiSN9wcAxHvW/YBzEc9f1Qw9M3PLxoPYasV7tvbPqKH+jWktbLvaZIejb33mwGZ35m+vTc+2ZI+oykC1sfoHwwmZnyR2usrNzzxeUHvw/Gv0+UtF38e2MN/WViCUm7Szolfjh1Hxl5jaQfybNrS+XKFscP+ZLc60llLiuSP97msrgtC9TdJMz0GI+pGpyA2VnSnMw6dCMJ8wdJry7YN4hhn8cwlk1PxK8sEdgohnE5MxLxO0A+om/RY2HLYriWEl+0MX7XJOJ3iYY+l5sY9l8Mb5Z0fc123CiGataOm8ZwoaRFNY+FxLBPYlgUv7J23EEMbyyI4Vj5cYkYjp0Y0jfs/HhIDHtsP9Tw9A2vT21TcjvbfWPTV/ygXlNQ9oCKMzgmaZk4bUKmfHJrx5BfSvIHScfI73G8U55IuCP+u0Z833Lxg/ilPGv0b3k26nb56LazStb/fbHe9PjvPvIkxY7yg9+l8qzSYYqZqrgNU+UZ439LOid+2BtLukHSSxPLmSXp7ty0D8i/IBari0kYeSO6V7kETPy320mYy+QdqkHxi+8hhv0fw4cUL+dSm4nADmJ4o6SrEvE7RX5w/WWDGCa/aIviF8ueVeaYRQz7L4by7527arbjRjFUg3bcQQxnS7qvzrGQGPZPDIviV9aOO2jLz8l/EezKd3JZDIviV3EsJIZ9EkPRN+zFvuFYj2Ev7IfD0Tecnl/voldbbxqulzwBsHpB2dSC6atI2jI37a0quDwxli8jaf349/LyDsUrFLNHkjZuc323UfWItNOVG8VS0pryWyF+L09g/DYx7+9L+npi+m6S/qNhSMIol4CJZXeq+0mYZcriF8uIYX/GcJ7ivWKp+GWOA92I4ZNKXG6WjV+DGJ4o/wLJf9F+UtImBcs6TdIbiGFfx3BN+WWFjdpxJ21ZbbTjpjGU/2pyTpNjITHsrxgm4lfUjjeWj1Bety2fp1xnuo123Es/LhHDMRJD0Tfsxb7hWI9hL+yHw9E3nFEUpyHr1e4beQ35QJdXsxFpJ6jgcpmG69FxEkYVCZj4nq4kYdqJHzHsnxhKelFqOfn4dSOGdePXJIYa/EV7jUoGviGG/R/DbrTjJjHMTO+5YyEx7M8Y9kI77nYMy46FxJAYdiOGddpxt2JYFr9UDHNlPXc8HAsxHI39UMPYN2znFWIlFAghLClpX/kliReFEPaX9Cr5pSgXyi+BWUd++clsSb+RN8AvyQfKWE1+/8pDks6QdISZPV6wrA+a2YntTh8LKuJ3nDx27xAxLEQMO9c0hmb2ZMk8J0h6pZldlpteGCdiOGSexLA6hmfJr9bYU11ox1VlvY4Ydq5Jv6ZJO45lxJAYJvVCDPs4fvQN2zCS/ZpY1jcxJIFQIYTwG/mlIstIelx+icdpkj4h36H+f3t3HyNXVYdx/PtAm7a0prxYqo1pUETBSnkRo9Qg5aWAiMEIBvGFFE1AVBQEDQlE5EVDIRJNCKDIm0CAFKKpJVIDtECqaYFStiUtILSgqbyooQhYA8vPP85ZGKczc3fmzM52d59P0uzM3HvPPfP0npk7Z849cyVwNGlIy8ukCTdeJc2ueWNEPJ/LeQ/pWpdDI+KIJvt6LiJmDvbxkaBFfocBe5GG7TyAM2zKGZYryPAHwEG08UbbKidn6AxpP8PvkU76zu9GO65atq1zhuU6PK9pux3nfTlDZ9jQtpDhKM3P54aD1Mvzmry/UZOhOxAqSOqLiNmSxpEm9ZgREf2S1gCRl+1AuuZxrqSZwJMRMbFJeVtIPVj19iANR1lbvwlp6M2Erj2pHmqRn0izok7J951hE86wXEGGa4GfsPUb7aOkN5oN9bsCZrF1fgPLnCHOsM0MnwZeiYj9GpTXrB07Q2fYVIfnNc3a8XzSbOL17RicoTNsoYcZ+rzG54YNDcF5zXzGyHE4brgrMAJsl4e4TCb1UE0lTVok0iyekA6IKQAR8ZykNyT9kHRgvQAgaTrpwBJwEmm20FoPkyYw+1zd4wL+1OXn1EvN8ptAem7jSMOCnGFzzrBcpxlOiIgFtQVFxPNKQ9T+SeOcnqZxts4wc4aDz5CUxWxJ09tox87QGbbSyXlNw3YMXCLpYpyhM2xfrzL0eY3PDZvp6nkNY+g4dAdCtWtJv7W8PalXaaGkZ4CdSQfeNaRhLAsAJE0j/TbnLsD9knbN5bwALCJNsDElIlbX7kTSImBmRDxbXwFJy7r/tHqmWX6fJM1W/ZCkFTjDVpxhuU4zfL3JG+1zAE1y2kiDbPOyZd1+Yj3kDMu1nSHwLdKs0INux+AMcYatdHJe06wdzydl6QydYbt6kqHPa3xu2EK3z2vmM0aOQ1/CMAiSZgBExCZJOwKHk05+XyNdI7M2ItYPXw23bc3yi4iVkmbhDCs5w3KdZChpJ+Ac4Fig/o12QUT8q4dPYdg5w3Juy+WcYbl2z2vcjrfmDMs5wzJ+LSzn85rOuAOhxzQCZ9rc1jjDcs7QbORzOy7nDM3MEr8e2mBtN9wVGIMuGO4KjALOsJwzLCTp5OGuw0jnDIu5HZdzhoXcjss5w3LOsCv8elhorByHHoEwBCT1NVvECJxpczg4w3LOcGhpBP7szrbGGVZzOy7nDIeW23E5Z1jOGQ6OXw+H1lg5Dj2J4tCYDhzJ6Jsxt5ecYTlnWKjijXZ6L+syUjnDYm7H5ZxhIbfjcs6wnDPsCr8eFvJx6A6EobKY0Tljbi85w3LOsJzfaMs5wzJux+WcYTm343LOsJwzLOfXw3Jj/jh0B8IQiIhvtFj25V7WZaRyhuWcYVf4jbacMyzgdlzOGXaF23E5Z1jOGRby62FXjPnj0HMgmJmZmZmZmVkl/wqDmZmZmZmZmVVyB4KZmZmZmZmZVXIHgpmZmZmZmZlVcgeCmZlZByT1S1ot6XFJj0k6S1LL91VJu0mqnKhK0gxJd+TbcyUtbrNuyyQd0M42JSRdKOnwISy/rZmtO8msZtszJO3QybZmZmajnTsQzMzMOvOfiNg3ImYB84DPAOdXbLMbUNmBEBGbIuL48iq2T1Lbv9AUET+KiHuGoj65/DlDVXYDZwANOxAkbd/DepiZmW1z3IFgZmZWKCJeBE4BvqNke0mXSXpIUp+kU/OqlwAH5ZELZ+YRCQ9KWpX/zYG3Ryqsrd+PpMmSrpO0UtKjko7Nj0+SdJukdZJ+C0xqVE9JGyVdKmlNLuOD+fEbJF0taQVwqaTdJd0t6ZFcvz0lTZX07MAoi1yXv0oan7c/Pj9+WK7bmlzXCTX7fne+fcDAz11JOjjnsTpv964G9X41/52bR1fcIWm9pFskKS87Kj+2CvhCzbY/lnR2zf21Od/Jku7Ko0fWSjpB0neBGcBSSUsH9i3pZ5IeA86V9LuasublvM3MzMaEtr9lMDMzs61FxDP5G+pdgWOBzRHx8fwBermkPwLnAGdHxDEAeaj8vIjYImkP4Fag1aUH5wL3RcTXJe0IrJR0D3Aq8HpE7CVpNrCqRRmbI2JvSScBPweOyY+/D5gTEf2S7gW+GRFPSfoEcGVEHCppNXAwsDRvtyQi3sif4ZE0EbgBOCwinpT0G+C0vJ9mzga+HRHLJU0BtrRYF2A/YBawCVgOfErSw8A1wKHAX4DbK8oAOArYFBGfzXWfGhGbJX0fOCQi/pHXmwysiIizcmfFOknTIuIl4GTgukHsy8zMbFTwCAQzM7PuOwI4KX/gXgHsAuzRYL3xwDWS1gALgY8MotxzcrnLgInATODTwM0AEdEH9LUo49aavwfWPL4wdx5MAeYAC/N+fgm8N69zO3BCvv0ltv6g/mFgQ0Q8me/fmOvWynLg8vzt/44R8WbF+isj4m8R8RawmnRZyJ55v09FRJCzqLAGmCdpgaSDImJzk/X6gTsBctk3AV/NHTgHAn8YxL7MzMxGBY9AMDMz6wJJHyB92HwREHB6RCypW2du3WZnAi8A+5A69au+fRdwXEQ8UVduO1WNJrdfy3+3A16OiH0bbLsI+KmknYGPAfe1sd83eeeLi4lvVyDiEkl3AUeTRmocGRHrW5Tz35rb/VSfy9Tu9+195xES++f9Xizp3oi4sMH2WyKiv+b+9cDvSf9XCwfR4WFmZjZqeASCmZlZIUnTgKuBK/K31EuA0ySNz8s/JGky8G+g9hr/qcDf87fpXwOqJulbApxec93/fvnxB8iTM0r6KDC7RRkn1Pz9c/3CiHgF2CDpi7k8SdonL3sVeAj4BbC47oM1wBPAbgNzK+TndH++vZHU6QBw3MAGknaPiDURsSCXvWeLujezPu9393z/xJplG4H98772B96fb88gXfZxM3DZwDps/X/0fyJiE+nyifNInQlmZmZjhkcgmJmZdWZSHuI/nvQt903A5XnZr0lD61flD/svAZ8nXVrQnyfkuwG4Ergzz0dwN++MAmjmItJ8An15MsMNpLkIrgKul7QOWAc80qKMnST1kb7JP7HJOl8BrpJ0Xn5+twGP5WW3ky63mFu/UZ7L4WTS5Q/jSB0CV+fFFwDXSrqIdPnFgDMkHQK8BTxOB5cE5P2eAtwl6XXgQd7pBLiTdDnJ46TLSQYur9gbuEzSW8AbpLkaAH4F3C1pU0Qc0mSXtwDTImJdu3U1MzMbyZS+KDEzM7PRTtJG4ICaCQKtA5KuAB6NiGuHuy5mZma95BEIZmZmZoMk6RHSSJGzhrsuZmZmveYRCGZmZmZmZmZWyZMompmZmZmZmVkldyCYmZmZmZmZWSV3IJiZmZmZmZlZJXcgmJmZmZmZmVkldyCYmZmZmZmZWaX/AZ9eZoR8pNzm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4" name="AutoShape 2" descr="data:image/png;base64,iVBORw0KGgoAAAANSUhEUgAABHkAAAKfCAYAAAD6oRR9AAAAOXRFWHRTb2Z0d2FyZQBNYXRwbG90bGliIHZlcnNpb24zLjMuMiwgaHR0cHM6Ly9tYXRwbG90bGliLm9yZy8vihELAAAACXBIWXMAAAsTAAALEwEAmpwYAADEeklEQVR4nOzdd7glRZ3/8U8xA0qQzJJhMCCiIiAChhUQleRiwoQBXVxUXHMAxVXXiPpbxeyiYFbMiCAICojKImEGhswoYYiSJc0MMNTvj28dpudM17f6dN8z907P+/U895k7t051xa6urtMhxBgFAAAAAACAZdsKk50BAAAAAAAAdMciDwAAAAAAQA+wyAMAAAAAANADLPIAAAAAAAD0AIs8AAAAAAAAPTB9HBtdd91144wZM8axaQAAAAAAgOXSeeedd2uMcb1c+FgWeWbMmKFzzz13HJsGAAAAAABYLoUQrvHCuV0L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mD6uDc849ITF/n/14fuMKykAAAAAAIDlHlfyAAAAAAAA9ACLPAAAAAAAAD3AIg8AAAAAAEAPsMgDAAAAAADQAyzyAAAAAAAA9ACLPAAAAAAAAD3AIg8AAAAAAEAPsMgDAAAAAADQAyzyAAAAAAAA9ACLPAAAAAAAAD3AIg8AAAAAAEAPTJ+shGccesJi/7/68H0mKScAAAAAAADLvklb5PGwAAQAAAAAADAabtcCAAAAAADoARZ5AAAAAAAAeoBFHgAAAAAAgB5gkQcAAAAAAKAHWOQBAAAAAADoARZ5AAAAAAAAeoBFHgAAAAAAgB5gkQcAAAAAAKAHGi3yhBDWDCH8PIRwWQjh0hDC08edMQAAAAAAADQ3veHnvijppBjjfiGElSStMsY8AQAAAAAAYETFRZ4QwhqSni3p9ZIUY7xf0v3jzRYAAAAAAABG0eR2rS0k3SLp2yGEWSGEb4UQVh3+UAjhoBDCuSGEc2+55ZYJzygAAAAAAADymizyTJe0vaSvxxi3k3SvpEOHPxRjPDLGuEOMcYf11ltvgrMJAAAAAAAAT5NFnuskXRdj/Gv6/89liz4AAAAAAACYIoqLPDHGmyRdG0J4fPrT7pIuGWuuAAAAAAAAMJKmb9d6m6QfpjdrXSnpDePLEgAAAAAAAEbVaJEnxni+pB3GmxUAAAAAAAC01eSZPAAAAAAAAJji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6YPtkZaGPGoScs9v+rD99nknICAAAAAAAwNXAlDwAAAAAAQA+wyAMAAAAAANADLPIAAAAAAAD0AIs8AAAAAAAAPcAiDwAAAAAAQA8sk2/X8vDmLQAAAAAAsDziSh4AAAAAAIAeYJEHAAAAAACgB1jkAQAAAAAA6AEWeQAAAAAAAHqgdw9eLuHBzAAAAAAAoI+4kgcAAAAAAKAHWOQBAAAAAADogeXudi1P6VYubvUCAAAAAABTFVfyAAAAAAAA9ACLPAAAAAAAAD3AIg8AAAAAAEAP8EyeCcLzegAAAAAAwGTiSh4AAAAAAIAeYJEHAAAAAACgB1jkAQAAAAAA6AEWeQAAAAAAAHqARR4AAAAAAIAeYJEHAAAAAACgB1jkAQAAAAAA6AEWeQAAAAAAAHqARR4AAAAAAIAeYJEHAAAAAACgB6ZPdgaWFzMOPWGx/199+D6TlBMAAAAAANBHXMkDAAAAAADQAyzyAAAAAAAA9ACLPAAAAAAAAD3AIg8AAAAAAEAP8ODlKYCHMgMAAAAAgK64kgcAAAAAAKAHWOQBAAAAAADoARZ5AAAAAAAAeoBFHgAAAAAAgB5gkQcAAAAAAKAHWOQBAAAAAADogUavUA8hXC3pbkkLJT0YY9xhnJkCAAAAAADAaBot8iS7xRhvHVtOAAAAAAAA0Bq3awEAAAAAAPRA00WeKOnkEMJ5IYSD6j4QQjgohHBuCOHcW265ZeJyCAAAAAAAgKKmizzPijFuL2kvSW8NITx7+AMxxiNjjDvEGHdYb731JjSTAAAAAAAA8DVa5IkxXp/+vVnSryTtOM5MAQAAAAAAYDTFRZ4QwqohhEcNfpf0fEkXjTtjAAAAAAAAaK7J27XWl/SrEMLg8z+KMZ401lwBAAAAAABgJMVFnhjjlZKeshTyAgAAAAAAgJZ4hToAAAAAAEAPsMgDAAAAAADQA02eyYNJNuPQExb7/9WH7zNJOQEAAAAAAFMVV/IAAAAAAAD0AIs8AAAAAAAAPcAiDwAAAAAAQA+wyAMAAAAAANADLPIAAAAAAAD0AIs8AAAAAAAAPcAiDwAAAAAAQA+wyAMAAAAAANADLPIAAAAAAAD0AIs8AAAAAAAAPTB9sjOAbmYcesJi/7/68H1GCgcAAAAAAP3AlTwAAAAAAAA9wCIPAAAAAABAD7DIAwAAAAAA0AMs8gAAAAAAAPQAizwAAAAAAAA9wCIPAAAAAABAD/AK9eUYr1cHAAAAAKA/uJIHAAAAAACgB1jkAQAAAAAA6AEWeQAAAAAAAHqARR4AAAAAAIAeYJEHAAAAAACgB1jkAQAAAAAA6AFeoY4sXrEOAAAAAMCygyt5AAAAAAAAeoBFHgAAAAAAgB5gkQcAAAAAAKAHWOQBAAAAAADoAR68jFZ4KDMAAAAAAFMLizwYCxaBAAAAAABYurhdCwAAAAAAoAdY5AEAAAAAAOgBFnkAAAAAAAB6gEUeAAAAAACAHmCRBwAAAAAAoAdY5AEAAAAAAOgBXqGOpY7XqwMAAAAAMPG4kgcAAAAAAKAHWOQBAAAAAADoARZ5AAAAAAAAeoBFHgAAAAAAgB5gkQcAAAAAAKAHeLsWphzevgUAAAAAwOi4kgcAAAAAAKAHWOQBAAAAAADoARZ5AAAAAAAAeoBFHgAAAAAAgB7gwctYpvBQZgAAAAAA6nElDwAAAAAAQA+wyAMAAAAAANAD3K6FXqnezjV8Kxe3egEAAAAA+owreQAAAAAAAHqARR4AAAAAAIAeYJEHAAAAAACgB3gmD5B4z/MBAAAAAGCq40oeAAAAAACAHmCRBwAAAAAAoAdY5AEAAAAAAOgBFnkAAAAAAAB6gEUeAAAAAACAHmCRBwAAAAAAoAdY5AEAAAAAAOgBFnkAAAAAAAB6gEUeAAAAAACAHmCRBwAAAAAAoAdY5AEAAAAAAOgBFnkAAAAAAAB6YPpkZwBYFsw49ITF/n/14ftMUk4AAAAAAKjHlTwAAAAAAAA90HiRJ4QwLYQwK4Rw/DgzBAAAAAAAgNGNciXPOyRdOq6MAAAAAAAAoL1GizwhhE0k7SPpW+PNDgAAAAAAANpoeiXPEZLeL+mh3AdCCAeFEM4NIZx7yy23TETeAAAAAAAA0FBxkSeE8AJJN8cYz/M+F2M8Msa4Q4xxh/XWW2/CMggAAAAAAICyJlfyPFPSviGEqyUdI+k5IYQfjDVXAAAAAAAAGElxkSfG+IEY4yYxxhmSXinp1Bjja8aeMwAAAAAAADQ2ytu1AAAAAAAAMEVNH+XDMcbTJZ0+lpwAAAAAAACgNa7kAQAAAAAA6AEWeQAAAAAAAHqARR4AAAAAAIAeYJEHAAAAAACgB1jkAQAAAAAA6AEWeQAAAAAAAHpgpFeoA6g349ATHv796sP3mcScAAAAAACWV1zJAwAAAAAA0AMs8gAAAAAAAPQAizwAAAAAAAA9wCIPAAAAAABAD7DIAwAAAAAA0AMs8gAAAAAAAPQAizwAAAAAAAA9wCIPAAAAAABAD0yf7AwAfTfj0BMW+//Vh+8zSTkBAAAAAPQZV/IAAAAAAAD0AIs8AAAAAAAAPcAiDwAAAAAAQA+wyAMAAAAAANADLPIAAAAAAAD0AIs8AAAAAAAAPcAiDwAAAAAAQA+wyAMAAAAAANAD0yc7A8DybsahJzz8+9WH7zOJOQEAAAAALMu4kgcAAAAAAKAHuJIHmMKqV/lIS17p410F1CUuAAAAAGDZw5U8AAAAAAAAPcCVPACWwFVAAAAAALDs4UoeAAAAAACAHmCRBwAAAAAAoAe4XQvAhOJh0QAAAAAwObiSBwAAAAAAoAe4kgdAL5SuAgIAAACAvmORB8ByocttYgAAAACwLOB2LQAAAAAAgB5gkQcAAAAAAKAHuF0LAAp4qxcAAACAZQFX8gAAAAAAAPQAizwAAAAAAAA9wCIPAAAAAABAD/BMHgDogNevAwAAAJgqWOQBgDHyHtrsLRCVFo9YXAIAAAAwjEUeAOgZFoAAAACA5RPP5AEAAAAAAOgBFnkAAAAAAAB6gNu1AGA5M65nAfEcIQAAAGBycSUPAAAAAABAD3AlDwBg0o3zCiIAAABgecEiDwCg11gEAgAAwPKCRR4AwHKL5wgBAACgT1jkAQCgBRaIAAAAMNXw4GUAAAAAAIAe4EoeAACWMh40DQAAgHFgkQcAgB5hEQgAAGD5xSIPAADLCRaAAAAA+o1n8gAAAAAAAPQAV/IAAABJXOkDAACwrGORBwAAFLEABAAAMPWxyAMAADrr8kawajiLRwAAAO2xyAMAAKasLgtEXH0EAACWNyzyAACA5RILRAAAoG9Y5AEAABgRt5gBAICpiEUeAACACcQtZgAAYLKwyAMAALCM6LJAxNVHAAD0H4s8AAAAyzmuIAIAoB9Y5AEAAICLK4gAAFg2sMgDAACAScHziwAAmFgs8gAAAKB3uPoIALA8YpEHAAAAaIgFIgDAVMYiDwAAALAUeAtEoywejRoXALD8YJEHAAAA6DEWgQBg+cEiDwAAALCc6nIFEQBg6lmh9IEQwiNDCGeHEC4IIVwcQvjvpZExAAAAAAAANNfkSp4Fkp4TY7wnhLCipD+HEE6MMZ415rwBAAAAmKK4CggApp7iIk+MMUq6J/13xfQTx5kpAAAAAP3FAhAAjEfxdi1JCiFMCyGcL+lmSafEGP861lwBAAAAAABgJI0evBxjXChp2xDCmpJ+FUJ4UozxoupnQggHSTpIkjbbbDOFic4pAAAAgOUCr4wHgHZGertWjPHOEMJpkvaUdNFQ2JGSjpSkHXbYId46YVkEAAAAgGZYIAKwPCsu8oQQ1pP0QFrgWVnS8yR9Zuw5AwAAAICliEUgAMu6JlfybCjpuyGEabJn+Pw0xnj8eLMFAAAAAFNHl7eJsXgEYGlp8nat2ZK2Wwp5AQAAAIDlDgtEACZKo7drAQAAAAAAYGob6cHLAAAAAICpgyt9AFSxyAMAAAAAPcQCELD8YZEHAAAAAJZDLAIB/cMzeQAAAAAAAHqAK3kAAAAAAIsZ5ZXxXAEETB0s8gAAAAAAJgy3gQGTh0UeAAAAAMBSw1VAwPiwyAMAAAAAmBK4TQzohkUeAAAAAMAyjwUigEUeAAAAAMByjucIoS94hToAAAAAAEAPcCUPAAAAAAAObvXCsoJFHgAAAAAAWuJZQJhKuF0LAAAAAACgB1jkAQAAAAAA6AEWeQAAAAAAAHqAZ/IAAAAAADAJujzPh9e+ow6LPAAAAAAA9EyXBSIWl5Zd3K4FAAAAAADQAyzyAAAAAAAA9ACLPAAAAAAAAD3AM3kAAAAAAMCEGNezgNAMV/IAAAAAAAD0AFfyAAAAAACAKY23ejXDlTwAAAAAAAA9wCIPAAAAAABAD3C7FgAAAAAAWKbx0GbDlTwAAAAAAAA9wCIPAAAAAABAD3C7FgAAAAAA6K3l6c1cLPIAAAAAAIDlVp+e58PtWgAAAAAAAD3AIg8AAAAAAEAPsMgDAAAAAADQAyzyAAAAAAAA9AAPXgYAAAAAAKixrL2Ziyt5AAAAAAAAeoAreQAAAAAAAEY0Fa/y4UoeAAAAAACAHmCRBwAAAAAAoAdY5AEAAAAAAOgBFnkAAAAAAAB6gEUeAAAAAACAHmCRBwAAAAAAoAdY5AEAAAAAAOiB6ZOdAQAAAAAAgL6ZcegJi/3/6sP3GXuaXMkDAAAAAADQAyzyAAAAAAAA9ACLPAAAAAAAAD3AIg8AAAAAAEAP8OBlAAAAAACApWhcD2VmkQcAAAAAAGAKabsIxO1aAAAAAAAAPcAiDwAAAAAAQA+wyAMAAAAAANADLPIAAAAAAAD0AIs8AAAAAAAAPcAiDwAAAAAAQA+wyAMAAAAAANADLPIAAAAAAAD0AIs8AAAAAAAAPcAiDwAAAAAAQA+wyAMAAAAAANADLPIAAAAAAAD0AIs8AAAAAAAAPcAiDwAAAAAAQA+wyAMAAAAAANADLPIAAAAAAAD0AIs8AAAAAAAAPcAiDwAAAAAAQA+wyAMAAAAAANADLPIAAAAAAAD0QHGRJ4SwaQjhtBDCJSGEi0MI71gaGQMAAAAAAEBz0xt85kFJ74kxzgwhPErSeSGEU2KMl4w5bwAAAAAAAGioeCVPjPHGGOPM9Pvdki6VtPG4MwYAAAAAAIDmRnomTwhhhqTtJP11LLkBAAAAAABAK40XeUIIq0n6haR3xhjvqgk/KIRwbgjh3FtuuWUi8wgAAAAAAICCRos8IYQVZQs8P4wx/rLuMzHGI2OMO8QYd1hvvfUmMo8AAAAAAAAoaPJ2rSDpKEmXxhg/P/4sAQAAAAAAYFRNruR5pqTXSnpOCOH89LP3mPMFAAAAAACAERRfoR5j/LOksBTyAgAAAAAAgJZGersWAAAAAAAApiY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ARR4AAAAAAIAeYJEHAAAAAACgB1jkAQAAAAAA6AEWeQAAAAAAAHqguMgTQjg6hHBzCOGipZEhAAAAAAAAjK7JlTzfkbTnmPMBAAAAAACADoqLPDHGMyTdvhTyAgAAAAAAgJYm7Jk8IYSDQgjnhhDOveWWWyZqswAAAAAAAGhgwhZ5YoxHxhh3iDHusN56603UZgEAAAAAANAAb9cCAAAAAADoARZ5AAAAAAAAeqDJK9R/LOn/JD0+hHBdCOHA8WcLAAAAAAAAo5he+kCM8VVLIyMAAAAAAABoj9u1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oBFHgAAAAAAgB5gkQcAAAAAAKAHWOQBAAAAAADoARZ5AAAAAAAAeqDRIk8IYc8QwuUhhL+FEA4dd6YAAAAAAAAwmuIiTwhhmqSvStpL0taSXhVC2HrcGQMAAAAAAEBzTa7k2VHS32KMV8YY75d0jKQXjjdbAAAAAAAAGEWIMfofCGE/SXvGGN+Y/v9aSTvFGP9z6HMHSToo/ffxki5Pv68r6VYnCS+cuMQl7tSNOxXzRFziEpe4xF328kRc4hKXuMRl3Cdu87ibxxjXy346xuj+SNpP0rcq/3+tpK+U4lU+f27bcOISl7hTN+5UzBNxiUtc4hJ32csTcYlLXOISl3GfuO3i1v00uV3rekmbVv6/SfobAAAAAAAApogmizznSHpcCGGLEMJKkl4p6bjxZgsAAAAAAACjmF76QIzxwRDCf0r6naRpko6OMV48QhpHdggnLnGJO3XjTsU8EZe4xCUucZe9PBGXuMQlLnEZ94nbPnwxxQcvAwAAAAAAYOprcrsWAAAAAAAApjgWeQAAAAAAAHqARR4AAAAAAIAeGMsiTwhh7RDC2qOGhxDWDyFsn37Wb5HuWiGE1UeN5+Vp3Ep59vJVCFsvhLBdCGGbEMJqTeOGEFYLIewXQnhXCOHtIYQ9QwgrVMJ3CCG8OISwbwhhq5r4bhs66e4WQvhKCOHXIYRfhhAODyE8NoVtFUI4JITwpfRzSAjhCZW4bniDuiqVyYs7Up9N9btSCOF1IYTnpr/tn8r+1hDCisHsFEJ4SfrZKYQQmmy7TdhECyE8NoTw0hDC1oXPbRVCeHQI4egQwidS3XwzhHBRCOFnIYR/dcJmFLb9vBDCZiGENdP/Z6R+/aTKZ/YIIXw9hHBc+vl66u8hhPDyEMLL0u+7p351cHVfyKQ7YW3QpB5DCNu3jVv5rFveQhvNaJHn1uNsrrwjbuPDTtgb0r/FMaUm7hJjx1B4sR6dPrlSdQwINl6+J4SwV/r/DiGE00IIPwghbBpCOCWE8M8Qwjkp7E0hhJNCCLPTz4khhDeHEFZM8VcY9O2U1vbVdhp8bqg86xbK+4aav6099P8dQwhPS79vHUJ4dwhhb2+7lbirhxAeU/P3bUrpNth24/J6fbIapy5fI+RnzRE/nzteLbF/pj53YM2+/O+FNNw+OfTZ1VKfWjP9v/GY4pWn5nNrNvjMbiEz16j57Pcqv794kI9g86vvhRAuDCH8JISwt7P/bTdR7TccHuwY98j0ewghvCGE8OUQwltCCNO9dBvWVaO+Mdy+mW1dkf4t7gej9MlqG2W2dbATtm/ld699NxmK96w0Vj1/sJ1BOzQo2xbB5nVbjZpu+kxp3PXGo32dsMXKVEhj3aH/vybYcfKg1A/d84hcnkMIq4QQ3h9CeF8I4ZEhhNcHOw5+NmTmTzV5cefzdXFDCJ8PITyzVO4JjLuOE1bqz43SDSFMr/y+WqqX4eNv7Xlil7ilsAZxa9sv2HnYh0MIb0x97LAQwvEhhM+lfSoXtlaKXzofcPOcqWP3XC797dEhhPeGEL6Y2uzNweYuTeaDtXGb5O1hMcYJ+ZG0maRjJN0iaY6kv0m6Of1tRiF8b0lnSbpU0u/Tz2Xpb9tLWk3SxyRdLOmfaRtnSXq9pI0kfS/9faGkuenno5JWLMQt5dmLmw1L9dElz16+nlHI89ap/v4m6X5Jf5V0laTvSHpiIe7LJZ0t6VuS/i7p+5J+KGl2yve5adt3SDpe0l8knS5pU0nbOm24dyHdT0v6tqTXSPq5pM9J+g9JsyT9QNL5kg5N4a9Jvw/+dogT/ulCurs4ZdqpENcr7/bOfjI31elPJP0m1fGvJL02tdHJKa0TUzt8S9JJ6W/PL+yDcwvpbpW2e4Kkx6T07kxtvnfLsCdIOk3Suimd10q6IuX7QklvK+TpDElvSW12kaT3yPrTgSmNXNiphbq4U9bvL5P0xvTvUbL98d2SjpD0W0mvlPSs9PPK9LfZsn54nKz//SyV6xhJX+zYBk9OfeRa2VPy16qE3+XVo2wsrP48VdJ1kraTdE4hrpfuP7zyFtrojkK6z5TtIxfL9qlTZGPLtZJe7eTp7EJ5X+7F7dhG3phyaId97BynHk+V3ydvGZRR0vsknSnpQ6k+P522v5ekV6U62S99dndJt0r6uqSdJW2SfnZOf/uJpBelPnCjpBfKjhl/SHX9wfTvrbKxaUalvDML9XyT0/ZPl/SR1IbnpjKcKum/ZP3tY+lv35e0/9B2v5ba/4bUJhdLelol/IbK71vL+uRVkq5O+fCOzbt55ZXfJ/8zpfPn9P+LU3mvS+2wUHYs+bikrUeYW50o6UHZMeZASWsOhX/IKe+58vfPT6X6PiLl9W2VbV0if/+8QPk+eV7ls8+S7RunpW3tLX9M+Xuh/bx9LFtPaXveXOMc2Rg4+PmNpHsq/7+ksp2fSHqXbF96vawf5fa//+vQfjsVwv8uaZUU9plUptdIOjr9eOmW6srrG7cU2vdu2fHsrvT73bL+f7ekKGc/KKR7Z6GN3j308x7Zvvzu1O4vqfy8VDZGDf7vtm8l7D9k485HZPPFQyXNS+l8P5V/WuXzx1Z+f2Fqu29Lujxt20t3pvwxxRuP3lMo79lOmY6uhK0hmzvNlvQjSeurMvbL9vnfSTpANnc4XvnziCcX8nyypP+RjfF/kPQVSf8q20+/L9vHcvXxLvnnKF7cO1PcayR9VtJ2Q32yS9zDtWgM3kHSlbL5/DUpf15/bpWurO/cJhsr9kpp/kG2f75K/nniWzrE3dEJW6MQd+9C+/1WNsZ9Pf3ty7K+8THZ/CUX9mvZPpo7H/hMIc8zZX38MTVjlXcu911Jb5f16Q/Jjo9flfRJ2bH1AvnzQS/uro3nD00/2GAi8n+SXqHFB7dpsknqWYXweyXtVLPNnVNF/FrWaTeRDdb/JelxqRKvHhRYNnB9QdKqkj4hm5h4ca8r5NmLe4UT9qmOefbq6u5Cns+S9Pj09x0lfbcyiN9WiDtbiyYM60r6Xfp9G9nAs176/xaSfpV+f56sI57vtOG9hXQvrPx9uqS/pN/XkrRA0oo1211JNlG4wgmfV0h3llOmOwtxvfJeryUnG4MJx+2SZlfK+o9BGpKCpPmqnFhUtruF7ISpbruDbd9XSPcMSf8mG6ivSWUJ6W93tAz7g6SLKvk8R9I66fdVZBOfL9X8fFk2AZxViTt3qMz3OWGztPjBcfhA+ZCklSWtI9tnBu28qmxAvSIzjgVJC9LvK8r2mZUq7TW7Yxv8WdKektaU9F7ZQeYxafvznHqcncp0pmwyPfiZl/69pxC3mK5TXq+NSnk+Wzaxe3rqC89K4dun9s/laVahvHcW4t6V+RmcZMyu+blQNt54Y8qd8vuzt4/dXejPxT6Z/n+upJVHaKP5ddtNYVektDeQjTF3adHxY3PZ2P3E9P/9ZGPuzpU819XjoC4fctr+L+kz01JfuUvS6il8ZdlJ8+GyBajjJP1C0iNS+EzZ+Lth5Th3maQX14wbJ0jaq/K5M+Ufm28olNfrk3fLFr2fLtuPBvGekPI8S9KTZBO1v8nmNofKvjQYPvGpngDdmOrqBbJJ5W2pDK9MdTXTKW+1Lur2zwslTU9/W1M2kf5C+v898vex6rg/3Cer48JpSl98SHp0+mzTcb+u/bx97J5cPaVteHONebJF7l1lXwDtmup+l/RzeSXueU6e6/bttu135gjte56kFSr/v6CQbjZsUFdO36imW9e+X5J9kbl+5XNXVeqjdj9okm6hje6WnXR9WLZg8RHZ/OUjskWm42WLX99OP3enf48eoX3P0eLziQtTmdaSzbP/IJvXfSPlqdrXz5S0Rfp93VR2L9158scUbzx6qFDeWU6Zqvvvt2TnJpvLFlKOHYo7U9Kq6fcVU/q584gzC3m+u3LMu0l6+A3QQTZene/Ux30qn6Nk46bft5QdDy6WHVM+kv7WJW51zDlN6QuJFHav/P7cNt3LU90PjumDcXv9VI/eeeI/O8S9zQn7eSHuHaX2q/SF64f3Eyfs/FQ3ufOB+wp5vkrS/5MtZJ8t2wc2Sp/xzuUGx9fB31aRdHr6fTM1O2bk4s6qft77afShRhuS5nhhhfD7nbC/Sbpg6G/npH9X0NAEVot/g3RZIa6X7pwR062GldIt5bltXdXleeYIcS/UokF1ZS0+kM+v/D5taLsXd82zpLUrHfisSvgCSZvXxNtcNpBd5oSX0p3tlGlBIa5X3odk31J9pObnTtkiw0qyScHdlbI/UraSPL1mmyulfWG+s+1YSLfann8b2v59LcMGJy8bp/+fJumRlTpdKOkg2bc8wz+3yiamW0p6Wvr/DinuY2WDby5stuygsI8WHRAHP7tKeqCSh5u1+OT3ohT/aTX1vKMWn+CcNBR+fsc2GN4/d0v9aedU3lw9Xiz7Ju6PSpP8FHZV+tdrg4tL6RbK67XRvEK61T53aa5f1eRpZqG8Xnlmyg7I61c/U/nsQtmVeJsP/cyQneR7Y8pD8vuzu4859ThYHMn1yXslPWnQRlp0BcUjZf35/yQ9X9LLZCe+L0rhu8hOfF+mxfeBFWSL2H8dyvNFw3ke+v8TZePui1I9/8Opywectp85lO6sofB5Q/8/TLYwtE6Ke+FQ+Iayfvp2Ld6fh7c7q6bveMfm4fJ6fbJ6/Li2Zj+aOfS3HSV9XvZlU5R9e3dazc+8oW2vLLuS6ZeySfXtTnlLY8pwu0yTfcP5s5q6GN7HzlS+T1bH0OET15kqjCmF9nP3MaeefiR/rnGxbAJ/iqRt09+urIT/r+yb4ZVlVxu8uFIv/1R+/zu3Q/vNGoo7HH6XpOek33+hNG7J9pMLRki3rq68vuG2b/r3qVr0jfQKg7qUvx+cWUi31Eabpc99RosWGgbpPk22APOW4X23QfveI5uvrSPpXK+N0t82SOX+P1XmoRq6yjTF9dKtfjFQN6Z441GpvBc4ZaruR+fXpHuZ7MqSp2rJ8XSe8ucRFxXyfH7lb0cPbXe4Pw/XR7VP1p2jeHEXO86lv20ju/Lvbx3jXqpFi5ZnDX3uQvn9uW261S+Fbhj6zOyaNqumM38i4taEXTpCunXtNzv1181k4+2MFLaObE6eC7tEixZj6s4Hhucaw3mu/v9fZVeZ3SQ7nl6v/Lncpal9B19OraXKfibbT7z5oBd3sXma99PoQ402ZJf2f012eelG6Wen9LefFsLnyL6heIXsdqRnpN9PkF2ud6YWfQu4r9LKcPr/vbLLUzeWXX78i/T3IPuW0ot7VyHPXtx5TtjlHfPs1dXcQp5/KVvVfabsgHF02vaKDcr7Gdlll4dJ+pOkD6a4a8tOqI+S3WLxE0mfT2GryAb8LzlteEUh3VfIJkanpPLtk7a9nmxHGty+dGT6Gdy+tGf6yYWfXkj3aKdMpbryynujpKdm9pNrZYP6lanMb5cdiL8p26lPkR34D5G0f/o5JP3tA7J+ldv2gkK61UWtg4fC57cMu0i2qHKxbKIy2F8/ksoyR9IzMnm6SnbJ8eWyAfFZsonq4Na4/3LCXpjafLfMtm+STVR/LenHskspX53a+6eyb8n/KjsAnJx+LpV90/AXSavVbHMD2Up+lza4QNIaQ3/fJtXTP516fG/67GqyK/9+JjugDSawXhu8t5Du/YXyem10WCndyvZeNLT9eU6ebiuU1yvPbbJvHnfMtMMFSmNzTdiP5I8p58vvz94+dpVTjy8s9MlXpHx/L/38XfaN7LmyMeIpsrH7RNntLF+ULSpeLLta9Cey25KuSD83p79tIRtbVkh53LGS32mpjTYYKscmqR7ulu1Pubq8w2n7i1JZBydi1UnXGindFYbivD6V55rUzx4zFP4o2VgateiKvlsGaVTS9Y7N873yFvrkqZLeJLt1abZsnN9YtgD4Z2W+fZMd96+U9Dhn3MjFXUM2n8iV9yr5++fxknap2e4nUj16+9g2yvfJBVo0Ub1bixaAVkht4I0pg9sVcu3n7WPznHo6QP5c40eV9v5Zqq+5lW2sKLulfm76eSiV7UeS9lB+/3tGh/a7SItuUaoLv0w2Rzojhd+R/j8r1bGX7jWFuir1jWz7Vj67gmyO8yelE0YnT0G2KOal+5DXRpXPvlB2HN9Pi580ryDpHamOdhwK89r3Wtk+elX6d3AV4WqysaG2TOkzC7XoKtL7K3FXSnXopfsXOWOKNx41KO/VTpnu16IrkK9UWrRJ4bO15EL0IO46svlv7jzi4sIY+i3Vz0UeIxtDvTH2H/LPUby49+Tar8HYXor7Ntmx/Dmpnb8o6+f/Len7hTGnVbqy8eLTaXunys4Fnykb+38n/zzxng5x73bCLi/E/Weh/V6V2vgfsoXC38vG8etl50+5sINkt0/lzgeuK+R5idvSZXOjPWVzmNy53Edk+97s9LfLJL2hcryZLX8+6MU9w+tzi+W16QeLG7IB6y2yyfCF6edESQdLekSD8L1klzf+Jv18Q9LeadvbyE427pTt6I+vFPYjspO2i2SXvVUHm5cW4r6rkCcv7uFO2Ns75tmrq9UKeV5Tdn/m8bLLYR9VOXA/y4ubPre3bPL3vKEDxarpc1+RXcY2uIxsZS369qi2DQvlGaS7tux+1TVr+tYKsm8PX5p+dtbit1HVhpfSle3EuTI9tkGec+V9vNI9uDVlWT/9u5EWXfK3pmwysmP6/xNkly9/Of0cqnTvemHbz/DSlR0s6g6gj5UNTm3Cjqj0r7fIDtxfli1MbZXadZW6PDljybrV9m0aNvS56bKDwivT789I7fx+pUuL0+c2kH0b9VQNndzVbHNVSf/SsQ32V7rkdihsM9lgXluPNZ/fTja5urnyt2zcUrpeeUvtUEh337r2l03aftQ0T8PlbVOeEftgbkxx+3NhHzuiSX/O9cmU/l6yg/97ZCesS4yXhXKto3TLTuVvT1O6wmPo7zNkk72n1IStIemwQlpe279faRzN1MnRkp5bE7anbJHhKZIeWxO+ouxKul0qP6tV9r+3atGx+Q7ZsXnLFL6ebIxoVN6aPrmp7Fv5b6Q2fJfsGH+CbEzfv668Ke5+SnOEmrAXKS3yZsJ3kV9eb/9cWen2nJrtvrW0j+X6pJa8smvFStu+xGn3aQ3K4+1jxcmvnLnG0Of2kfSpTNgaGtqPCtvq0n5uePr9CbITg5fKvoxaoUG62bAGfWPHUdpXdqXdYD6f3Q8apLvxCG20quxZLkv0Cdn866eqLHq0aV/ZCegWGuEZGZW4a0p6upeuFo0pX1fNmDIUd4k5QdPy1pTpC1r8KuTB7S0bSPqeE3daip87j3hE0zzXbDsU6uPJcs5RCnFrv5hr2A5u3BR/V9nCxSzZucRvZYsPKw59brH+3DZdSavLvhQ+VHbO+FLZOeFXZfvimsqfJz6nQ9znOmE7F+I+02u/Sv8aXBU1XTaOb9ggzDsf2KiQ52MKbZs9l0t/e2L62xLz+JptLTYfHCVu7mdwSR3wsGBvido4/ff6GOM/hsLXlqQY4+0TmOYasgn8w+nKvmG904mzWozxnrbhQ5+d8DIV0guyiVK1vGfH5XCHTE/Qf6EWr4tfxxgv88JG2H62bUMIK8YYHxj627oxxltzeR0l7XFKfehRMca7xpjGVhPVDhOQlwkpr9eGEzmm5NJWoR5H7ZOVz+whWxCobvvYGOPvnDjPizGeMnJBGuhSV13reWlZGvvgZBn3WDcVxpTh/HQYF7aSnUi+SCPsf8uqLn2jy5jTpY26mIrpZj4/UcfILmP3WPI8zmNVId0ufb1L3KXWBsu6wv45KXXRZS5Z6uuj9I0VmnyoqbDotYebD/393wvhBwZ7xevHQwjPGAr7UCVu3atlp6e4J4b862Fr446QZy9ubVjXPDt1/GEvLISwRrBXgl4aQrg9hHBb+v3w4L/e8sMhhG1DCGfJbnP6bPr5YwjhrGCvCD0mhHCz7BK1s0MIN6e/zSjk+UivnkMIr5Pdp7+r7FuAVWT3I5+XwnIu8dL1wlN5N2tTJq8NUviRXliwV1TOkV26uXf6+W9Jc4Lz+soQwold0i3EdftVm7AGeToxhHCI7PbEIPt2/ez0+zGpvLmwQwvpXua1bbDX6F4n6cYQwslD7X2ys2kvrGsbjBQ3mrtSuNdGrdOVdHKhjbLtMFXLK78Nu4wppf3zZDn12LZPpv3oCNnVFH9UZeyW9I4QwhedbB1VyHO2TKXyyq+rUht5cd/gRQwhXNg2XW/bdeUd6pMfzRzX39TguO7Vc6m8rcacLvtJg3p0+80Yx5TJGhfOVrv9b5zHjOx+0DVdFcajQtzsmNMgbus2KvTJsfWNwnjktpGXbl1fn8BjZOvxV36elyhv0zyrfKzyyls6NnvpluZ8XeJ6dVnqV63Sneh52VKK22VcKLVB63GhS/sVwt2+3mDbD5uwK3lCCJ+S3Q40U/aWgyNijF9OYTNlt73kwm+VNcTZsteP/THG+O5K3DNkDyj6nuz+OcnuYXyd7NLvU7XobVmDsANkl+Xe6MRdT+mhhpk8e+lumLZdFzZHds9yqzzHGF/h1PPcGONmuTDZ/X2nyp4QflP6+wZp27vHGGsXEVLc2yW9Kcb416GwnWW37Py7pJ/HGBemv0+TPWjwnbKFitpNy+75PV/5el5V9qaqO4fSXUt2z+Lhme0eJrtPO5fuYTHGtZ3yXi97TWdtmWKMOztxt3XSnS27dLQu7ALZfat7xRivHtruFrK2e2km7vGyy/dapRtj3CQTt9ivCn1uWydPl8gu568LO15WF0+suXJhJdm9watmwi6W3XaQS/cYpdfkZvrrNEmvjzFeHELYT3ZbymtjjGelhaFjMts9QHYbSy7dUttv0zZuof2uy2y7SbpXy56lURd2gOz5Rrk2ulR2u0+bdMdZ3l866f6H7NXgdWGlMeXDsgXourDjY4wbOnl+QHb7Uq4/36l8n7xMdotabbqy58VsWZNmkO1jp2biPkf2MMHaLMuO23s46X7Oifsh2bGuLuwC2cNWc3FLY/c7nbj/Kzv21qZb6Fc3yi6Zr4tbat97Zcf73FzkM06es9vueLwpjUfefpIb6wZx93XilvqNN+67Y8okjgs/cOIeHGOcVpOfIHsG1k5O3C7HjMtlt33UhX1Ddmtx23S9unqDpGdnwo6Xva0pF/e5slszcnF/5sQttdFznbgnyF7hXBfWtW+80Yl7tKy+6sK+IXtGSC7uATHG1WsDnXlZCi/tC13G32OduAfK5l51Yd+IMa7n5Pk+2fNU6uI+J8a4qhO3y9h9t5w5UK4NJiDuHbLbi+viZtugSbryx+7W87Ixxi2dK3jjwkGy435d2AGyCwhycd1xoXC8cdtP/lzy07LjZF3Yc2TPCcrFdfvGYh+ewEWeCyVtF2N8MNgVIz+SvRrwXSGEWbL74HLh82KMK6ftTJc93HZd2T10Z8lO9HIT2AUxxpUyebpCkpy489O2c3keOd3KQT12yPMGdWGyxl1NNkGqC1tZ0t9jjLUH9hDCQtlD/nJxr4oxPi4T934nz3Nkr868Jm1rIKb/by57LXO2nmVvlfnn0HbXkD034ZOSHqxJ+l2yp5h/LhP+Ufl15ZW3VFfBKe8M2cJWXdjGKd4TYoyL5TlNcBfI7lGuxh3YWfacobbpzq8rq8r9qtTnSnXhlecaSXvEGK9ZbMN2xdcVsudl1IWdLOtzP0xpDTsgxlh7pWLqr/fFGJ9S+dsTZZO8Q2QPQHuLrC2G/Y/sSfdt22Bah7il9uuS7puc8t6qfBtdPUXLu0D2jJC6Mn1HdvBtO6Z4/fmBmr9X8zzD6c/znT75q0K6cyQdGGNc7OQqhLCj7A0v+8oWTYfz9BPZsfaPmW3vWkg3yK8rr40ecuJ+WLbwNSzIFnBWUH7ff30h3dyl20H2aufW7RtjrIs3OK4/Rvl63kX2rIW67W4pmz+12Y+8sCb7SWnfbttvvHH/6kK6kzUuTHPiHiV7vkrd/neU7CRiXMeM76p+P9hPdlV023RLdeW173zZiX7dmHNaIe6DhXS9NnqU/D45rr6xqvzxyGsjOel+W0vWobRo7nVfTdggvLQvdBl/73fy/B355c2ddA7y/ALlj1UrF+J2OTZ7c6Dac5+GcW9w4j5Jfr/K3W1TSvc7Gt+8bJxx244L35b05kzYYM7edlwozRfaziU/IrvoIdfX13DivivGuGYmX4uLLR/mM/yj8msPvfAlXlctG2T+ovSqa+VfLXuf/NfDenGHX/c2nGcv7jwn7MKOeZ6r/Ot/H3TCrpWdLLy/+hnZA/oOkR14vbhfUvs3ZM2RtFlm2w8M/X+4ng+QvZnj67JvSz4o+4bj72m73tuKvDcdlerqGKdM9xbiuuV1wq6VPdRslurfoHWT/LesdEm3bb8q1WMpT1559lT+TUaHOWF7yl7D+6TMtu8r9NdzlX+LzoPy36DUpQ3G1X5d0p1fKK/XRtdP0fKe6pRpvtqPKaX+7OX5lkJ/9vrkwkK628t/W1zuLXRnyBYXctsulbdUV14beXFLr7n39v1Suv9wtt2lfRfIP6579Vwqb9v9qMt+Uorbpd90GVMma1zw4l6v/P731A7tVxpD73f2g67jr1fe+wvte6LyY869hbhd2qjUJ8fVN7zxqNRGXrqluVeXfaHL+OvleUGhvF6e5zn95owG5W07dpfmQF3ieseb+wv9qm2645yHjjNu23FhXqENuowLXdrP28dKfd2Le23d3+t+pmvi/D2EsEuM8Y+SFO0WiQNDCJ+Q3X7yWyd8pRDCnjHGhy9dijF+LIRwg+zEfydJXw8hPEqLLoPeVPbKtZfLbvH6Wrp0KsiecH2q7EnaazlxzynkeQcn7hslfSUT9nrZSmDbPB8o60SLPfA4OdsJ+5Hs1qZDZc/SWT/9/SbZK/W+4sWNMR4SQthLSz4M8auySygPlD07php2nGzB5o2yup5bs+3LvXqOMX43hHCc7PLuwbZPly2G/IvsNrI6O8jqLRf+Za+8ssvhcmX6UiHuXOXL+ysn7LMxxi+HEH4t+3b96ZV0Xy37xi+3ev+2lM9W6coW+9r0q1Kf8+rie3LKE2M8KYSwpZZ8CPU5McaFIYRPO2H3yl5NWuc5sjc35Prrv8rq46ZBhBjjdSGEXWVvhTi/bqMxxi1CCG91yltqg4c6xPXa77QO6X5ETnklKddGsm9PpmJ5f6j8N/5PUfsx5c3y988dlM/z0bIxLdefH1S+T37NSzfGOFPSTunW3Ie3HdMtuzkxxmenW8Ny2/68l67sRDZXV/8lv41OduIeI7sy5vzhgBDC6bJ5QW7f/3wh3W2dbZ+lbu27n/LH9ac62z7VydPpsoW6NvtRaR/z9pN3FuLeqJb9xhv3VR5TJmtceCAXN8a4sSTl9r9gz8waxzHja8rvBy+WzZ3H0Tf2l9++x2bCJPtSz9vHznDSLbXRvzrbPlrj6xtbKt8OBzthL5a9gjmX7uHy514POOGlfaHL+PufTp6fK7+8L3Ly/KUY42l1EdOx6hNO3BPUfuz+X/lzPi/dUtyjlK/L36m+fZTy+7Y26ao8dneZl40rrnuuIH9cyF7hmdrAm+OUxoVt1b791lR+H5sRh15qVMnzs0MIj3fi7pD5+xIm8natlSUpxjivJmxjpczmwmOM1zdIw53AhhDWSWnc1iRuKc+DPHnpNshT6zz3xQj17L7Vq4/CUn6r11SUbmGsfdOYFzaB6WfbYHlrn1x5l0Y7jMtUasOm9dgmz6HwhsLlcXydLMvicX1p7yeTPaZ0KW9d3NL+tyxrW1ddx5zJGruXt3S7GEeeJ/NYNdHjwtKwLPabLvo0Zx93X5/QV6g3mGRmw0P96zSPizFe2jLuw6/iLMTtkueJLu9E5bnuVbq/Tt+elbb7gZSv9WVXI90s6deyewP3q9uupKNijA94bVhId1vZ7VlryK56CrLbFO6U3Xq2d0r3X4bydHj6/wcK4bl0p8uu5Kktk+x+dq+evfJ6YZvJVoifI7uyK0haXfZt7qGyhyUukafBlW5t001xW/WrBn3Oy5PXH58v+zZyTvq7ZG3/WEnfkl0hVhd2cKqvA2XfDm1U3bbsnuQD6tKVte2GqQ12l/Wzaht8SdLbM2GHxhiv7tgG42q/VunKLp/P1cWhsm8pc210sOybjClV3so+VlemT8qumnuR2o0pO8nfP2vzLDuh9erxskI7ZMeFYG8h/Ijs29nqtp8n2xf2kY2v1bA7ZQ+MnVnYR0vHE6+uNpB/TPDi/lP5xd/B2F237x8le/6N16+8heVseVPcLsd1ry7dRY8Ox5u2+8mhsmcKePXYtt94436TMWUyxoXVnbhnS3qr6ve//44xfm8cx4xUf9n9oMG8rEvf8Maj7WRX29WOObKXnuTitm6j1P5evxtX37jHaYfvyOYiubHKm4scKnsu5YSfV3Ucf726Okx2NY/XJ3PHyC3k9Jt0rPLK22rslr9vD+Z8XeLWju3pc9k28ObepXRVHrsnaw7b9lzB63NN5uytxoWU51btJ38ueYLsvDo3Rv7d23bTLw8m8koeb5L53+n/ufBzZQeMY7T4Wylemf52w5ji/l42GLXJc5e448zz9sq/1WuabBKVi/tq1b+Z6/Wy14Meq/ybQ2bKHpRdV6bLZZeX5dJ9t/Jv9TpZdoCtfVuYrOPX5fkA2YP/VnHS3Uu2Q9WVaTvZRCQXd0OnvDem8Fz7vlD5t3p9QfZsnrr2myPrG23TbduvSn3Oq4t7ZJfu5srzfOXfNHaZpMdnwn4ru1T1TtW3397pM7n+upnybfBN2eJS7s1cv3LKW2qD2CFul3HQS3ct2WJqrrxrKN9Gf035mmrl9faxb8jebNBmTDlY9hyxXH8+z8nzyrL7xuvq8beyvpzLc2lc2FP5NxTeKGmXzPj6v7LL+nPHjA3lv0VyK6euDpQ9GyvXRrs5cV8u63e5RYA3KL/vP0PWhrl0Zyq/wDBbNjlu076lPrmBU88LZG8lyZV3O7Xbj7ociz4ruwK7TXlK/cYb90tjymSNC49y4n5b0oaZ/e+vspP5cRwzJHuwept52TjnKbsoP6f7jey2vFzcHZ10S210ifJ9cnXZw2rH0Tdu03jmIp+QnbCO4zyjy/j7306evyJ73mauvCc4eZ4u6eXOsep/nLh/kz1LqM3Y/ZDsbZC5OdDXOsT9sPLHmzsHdZXpVz9omW5p7O4yLxtX3NK5gjculObsZ6n9uODNF+6U337eXPIwSc9z+vpNTtzsm7KXEBs+vKf0IzuRX7Pm72vJHtrrhd8vacWasJVSxY4zbpc8T1Z5vXSvyLRPaJJnp33vd8KuSD+5MpXSndMy3ctLeW5TV03jFsrrte/I5U3tN6djum37Vae6KJRnjqTpTnlyYX8rtV+hv7btc13bYJzt1zrdQnlLbTQVyzu2MaXQn0t59vpz13FhjZrwNQrlze5HadvF8np5LrWvE3eB7J714b9vIXsOUGns9tK91Nn2Ei+BGLF93X3Bq+dSeVvuR532ky7lKdRjlzFlssaFUl2tUfP3wYny2I4ZTp4mc56yVONW2qi0j42rb4xtLuL09c7nGU66pfG3bV0V8+zE/VubuGo4djvpdo078vGm0q/apjvOedlSHcsmYFxocuyd0PlCtf1a5vlvhbjZsOGf3IOI2giqfzXeQynMC5cWXdZXtWEl/rjidsnzZJXXS3d+COFpNeFPS/G8uNeEEN4fFj2wWSGE9UMIh0iaF0J4WQhhhUrYCiGEV8guJ33IKVMpzyeGEE4IIbwihPCM9POKEMIJkm5y8nRtIc8PFNK93SnTwkJcr7zRCXtI0nkhhK+FEHYKIWyUfnYKIXxN0n1O+83vmG7bfuWFlerioUJ5jpY9AP2QEML+6ecQ2befpzphR8lvvwWF/uq1wU1O2KxCeUttMM72a5vu/EJ5vTa6c4qW12vf2zuMKQsK/dnL813y+3OXceGTkmaGEL4eQvhg+vmG7FuoPzrj60nyjxkLC+mWxl+vjby4C7XoW7Wq6yWtqPLY7aU73dm2OrSvCumWjs1eedvuR12ORfM7lKfUb7qMKZM1LnhxZym//31S4ztmLCwc5yZrnuLN6e4qxO3SRl6fdOcpHdMd11xkgcZ3ntFl/PXyfHehvF6e7yscq7y4scPYvaCwb3eJ6x1vFhb6Vdt0S2P3ZM1hu5wrdJmzdxkXurSft4/dVOjrXtxra/JTayJv1zpAdlnayZUMbCa7rOzjssbPhR8ru1RyzlDYY2VPcV9/THFPlT0XpU2eu8QdZ55ny+5prXur14myy9NycX8tu5fzhbJ7ACV7qvtxsif5fzClfUcKW1N2qf+hsstCv5Ip07Gy+3Nr040xfifUv9XrONmlyLk8fSbVcy78Gknvccp7etpGXZnOll2Wmot7k1Peb8tuJ8i176myWxmq5b1OdhnzebL7S+va762yW8japtu2X5X6nFcXX5D1udryxBjPCyFsLXvT2PD9sJcUwmYo335flj2RP9dfr1e+Db4ne/tdXdhRssuc27aBOsTtMg566b5T1ia15Y0xLsi1Q9pGbruTWV5vH/uF7BbRNmPKiekzuf3zSU6ePy4bV3L9eSUnz+64kPajtbT4Gwqvlz2r4I7c+Bpj/G0IYXvljxlflt3rnivvlU5dnSO7Lz3XRn914i6Q9G+yy6UHcTeVXUL9U0k/Vn7f/63szV65dLeT3Y5Qt+0/yy4Lb9O+x8rvkzc79XyOpGc55Z2ldvtRl2PRtbLxu0153H7jjfsqjymTNS7c48QdPMMvt//t6ZSpyzHj47LbgdrMy8Y2T0ntm5vT3aR8v3mrpAuddEttNMPZ9g9kx7px9I3VNZ65yALZvHsc5xldxt//cfL8+5S3XHmf7eT54ykPuWOVd575Pdm+0Gbs/pTsyo3cvv3KDnHfrfzx5jgtenZOXb/6t5bplsZuaXLmsF5c91xB/rhQmrM/Ue3HBW++UGo/by75GdnzHXN9fS0vbmz4YOmJfvBydpJZCk+rvjsOhZ0TF91fN664XfI8WeV1003xN6iGx0X39BXjloTMm0O8Mk1Eum00TbeuTA3a1yuv274N8l3bfl3TbduvutRFqTwTIdcnS2Ed0uvSBuNqv9bpjqsuJrO841TYP8c21o1zPyqUqVW6XdrIW+Ad+lzd2F3qV+6227Zvk/I6x+ZSnlrtRx3boHV5SmFd0p2q44JnXMeMyvbbzMvGNk8ZZ9y2214afWOi5yLjPM8opNto/C1sI9cnWx8jG9THWI7NHeO2rsu26Y55Xja2sWwqjgsTsS9MmtL9XPwsmz+qv8dw3QbxtpI9MGrVob/vKfu24jE1cbbpmNdpkt4kW8V/xlDYh7w8lfLcIO2xlKlBunvIVqU3H/r7v3dpv6n6kytPqv9PS/q+pFcNhX/TCftaqf1Kbeu1Qal9+vZTqAuvjb422XlvWaZOY0qb/bNJPbYdF2TfLB0j6U+yb35XrIQf642vld+zZSqEdRl/p+TYPc7xd5zbbpmfTmNdm34zmWNKx3EhF/c93v435vKMcz9oOx65c7oG/aZ1G5W2Pca+MZa5yJj7TpfxtzRnGLlPNuk3DfI14W0/5rhjaYNx9ptx/nQYF4p10bZvdGk/J3zvUl/v0jce/uwENkxpkumFnyp7+vW1ko6UtFYl7Owxxv1dhzx3iTvOPO8muxztVtklfjMq4RcW4r5d9rCoYyVdLemFlfArZW+1OF/2dpmnVcJmyg5kuTKdX0j3W7Lbwd4puwz485Xwa508zSzkuVTelztlKsX1ynthoX0/JekM2ZPi/y7pbZXwK5z2K9VzKd22/arU57w8XVoozy9kt3S8SHYZ4i8kPSKF3+GEzSy0X6m/em1wkxPWtQ3G1X6lMcVL94ZCeb02umSKltdr3y5jSmn/9PJ8g1OPpT5ZSvcUSW+WtK3s9oAzJa2Twm9VfnydKf+YUUrXq6tS3/Dini9nEUD+vl9K11tgOLZD+5b6pFfPpfK23Y+6HItK9dil33QZUyZrXPDi3qX8/jerQ/uVxtC/qf28bJzzFG9OV4rbpY28PlnqV13SHddcpDQP7bIvdBl/vTyXyuvl+Wr5xyov7p+dti/FvdwpT9e43vHmT04bdEl3nPOyccUtnSt0mbN3GRe6tJ+3j5XmZV7cmdV8eD+NPtRoQ/4kc1Yh/B7ZlSJrSnqvbGB4zFKIWzowjyvuOPN8jqQnpv/vJ7vPcOeGcS+UtFr6/wzZKxjfkf5/n+wVoZJd1naZpBdX4v7ZKVMp3dmVfjRdtqP9UtIjJM1z8lTKcynd850yleJ65S2174VKbxZJn/mtpC+k/9/rtF/XdNv2qy51USrP+UPjyGGS/iJpHUn3OWEzC+1X6q9eG8xzwrq2wbjar0u6pfJ6bTRVy1tq37ZjSqk/e3ku9ecu48JwG71mUCeS5jnja+mYUUrXq6smbZSLe6f8BbHzld+/S+l6Cwxd2reUrlfPpfK23Y+67CddytNl3J/K40Iu7vC+Xd3/urRfaQztMi8b5zzFm9M1GVPatpHXJ8fZN8532qHLXGSc5xldxl93XyiU18tz6Vjlxe0ydpfmQF3iesebUr9qm+4452Xjitt1XPDaoMu40KX9vH2s1Ne9uLOqxxvvZyIXebxJ5sxC+PABcrdBIyzluF3yPFnlHU73gqHwJ8pWA1/UIO7FQ+GryZ7y/flqh0xhG8pWH9+eSbdaplK6l9X0pw/LJn0LnDydP2Keh9O90CnTqPXslXe4fS8dCp8mezjYzyTNd9qva7pt+9VE1sVweS6VtMLQZ16ftv+AE3ZNof1K/dVrg+E+Vw27uGMbLK32GyXd4boaLq/XRvdP0fKOso91GVOG+7OX53lOPV4zYp6H071Y0iOHPvNc2Tf9D1b/nsIG4+ucmjbyjhlLpDtCXQ230Shxl1gQc/bvUfuVt7A8SvuOug969Txc3rb70UTuJ13KM8q4XxpTJmtccOMqv//d2KH9Rh27u8zLJnKeMsqcbom+0aGNRumTE9k3xjUXKc1hu+wLXcbfUepquLxenheLO9Rv5oxY3pGOzU55Lp7guNW6HI473K/apjvq2L205rCdzhWc8o46Zx9lXOjSft4+VurrXtzzh+Pmfhp9qNGG/EnmjYXwByStMRS2TSrobWOO2yXPk1VeL91zJW0wFL5J6nALC3FPlbTtUPh02ZPLo4busZU9qfwPsifxX+CU6cFCuj9QzT2Gkt4oe4VdLk8LG+TZS/dMp0wPFeKWyuu17/GSdqkp7ydSnnPtd3fHdNv2q1KfK+XJK89nJT23pi72lHS7EzanQft5/bXUBrmwhzq2wTjbr2269xfK67XRgila3lL7dhlTvP7s5fmeQn/uMi68KxN3O9k+mhtfH1D5mOGlW6orr41Kcb0FsdK+76XrLTAs6NC+pT5ZqmevvG33o67Hoi7laTvul8aUyRoXvLgPZcK2k30bP65jxgPqNi/rUlde+5bmdF7cLm1U6pPj6hvjnIuM6zyjy/hbyrNXXi/P85x+80Ah7v2FfuXFne+U56GOcb3jzfxCv2qbbmnsnqw5bJdzhS5z9i7jQpf28/axh+T3dS/uwuF4uZ9GH2q0IX+SeUoh/EKlS6eGwjaTPXx1XHEv75DnLnHHmefnSnpKTfgakk4oxN1Y0vqZ9j1A0mNr/r6ipFdL2t8p0/8V0t3I6Vdenp5ZCP9iId2nOGX6fiGuV95TC+37KA0N3JXPvMJpv8M6ptu2X5X6nJenEwrlebrSW/5qPpMNS+Fe+32g0F+9NtjSCdu4YxuMq/1KY4qX7ncK5fXayNvuZJbXa9+nqv2Y8o5Cf/byfHahP3cZF16ldBl3zWey42sK944ZRxfS9erqo4U28uL+UP6CmLfvf7WQrrfAcF2H9i31Sa+ezyiUt+1+1OVY9NYO5Sn1my5jymSNC17cg3P7X4MydTlm/MLZD0rzsnHOU7w5nddvDuvYRt62fzLGvjGuuchHnb7e9Tyjy/jr5fl5hfJ6eT4j12/SZ7y45xX6lRf3VKc8G3eM6x1vriz0q7bplsbuyZrDdjlX6DJn7zIudGk/bx97YaGvu+e+XtzFPtv0g8UNOZPMUrjsgVLbTULcLnmerPKW0j1S0oslPapF3PNkCyN7Du8wsofvvkvSVqOWqUG6v5U9+OpwSbsq3VtZylODPJfSzZapQVyvvKX2PVf2MK03q/IAsFL7TUC6rfpVx7oolefrsksij5Gtjm/QJKxB+5X6q9cG2bAJaINxtV+XdEvl9dpoqpbXa98uY0qpP3t5LvXnLuPCIbIJ1p9kJwY7KZ1EyxlfS9tukK5XV6U28uKWFni9fb+UrrfA0KV9S+l69Vwqb6v9qON+0qU8Xcb9qToueHGz+98EtJEXt8u8bJzzFG9OV4rbpY28PjnOvjGuucg4zzO6jL9enkvl9fJcOlZ5cbuM3aU5UJe43vGm1K9apdug7SdrDtvlXKHLnL3LuNCl/bx9rNTX3W03/RlMAjsLIRwie4XZirLL8k6UdHZMCXjhIYRXSNpLthp+QQo7OcZ4x5jjdsnzZJW3lO5Oadu7yy5fPFnSSTHGCxrEnS7pWbJOtZvsUrXfpc/dlf6+p2zV9K+y+wN/H2O81ytTKd2U9iNlHX0v2Qro3LT9UyRtXpenGOMVhTy/uFDeDXJlkvSfhbheed32TfFnVNLeWPZAshNlD617bl37dU23bb9q0G+8PGX7oypCCFulz+0hW10/LbXFXyQ9LhP2N0nPz7Tfo3JtG2O8t9AGf5TdR54Le1GHNhhX+7VOt1QXMcYFThstkPRo2eWtU6a8hTL9WfZAyDZjylpy+nPDsc7r65tm8uyOC5VtPyp9bs9UxkvTtk+XtLWWHF9PkvX13DHD3X8LdbVdoX29uO+SnShfMchnjPGmSjm9sfsFhXS/ntt2g/J22Qe9Y3M2Tyluq/2o436ynuxb+Tbl6TLul8aUSRkXCnH/GGNc4Ox/j5T0jDZtVGjf7H7QYF42tnlKipub090kaftC3FZtVOiT4zxmeONRl7nIDqmex3Ge0Xr8LeT5MknPyZW3wXwy129Oki165MrbeuwulOePsjcgtY17RK4uvTZI/aptnktjd5d52bjiFo8ZHebs2+a23SDP3nyh1H6lcK+v3+DFVUMTtsjz8AbzB7nfxRj/0SB8uxT2fNnDk34vq9SzxxVXiw5YI+e5S9xx5jm1xTppu3vJJkwz02dOLMVN8TfSop3msZLOijEeHEJYQdbpBzvNPNlO8dkUr7ZMKZ1iumkbW6Tt7yn7lm9HL09enmXfspXqqrZMsm8cS3G9NsyGVfK8oqR/TZ/bVdItMcZ9cu0XY/xpl3Tb9isvrGFdVMvzZNkT5B8uT6U+VpYNantJenqMcYdSmNcnS/3Va4MGYa3bfhztVxpTSumWyuu1w1Qtb4M2HHlMSeNgtj+X8uzVYynPTfejtI3Bws7zY4x7VP6eG1+zY06TdJ26atJGdWP3l5RZEIsxLkzxvH3f61dbedvu0r4N9oXabUua3aC8bfejLseiVuVp2m/SNkYaU6bAuNBknFxi/xvjMaPVvGyC5yle+y4x5jQcU1q1UWEsG1vfGMdcRNIrNabzjEq6rcZfr64KddH0GFnXb0rl7XRsdsrTJa57vMm1QTp+dkl3LPOyMcftOi54Ya3GhS7tV8lzKbx2XtYkblZseQlQ0x/Zt4fvkXXGkcJl76d/qaQjl3LcLnmerPK66abPPFXSYS3jrqDMfYCS1pX06kxYtkxN0k2fW2nUPHnhDctbW6YG7euV123fyuc2HqX9uqbbtl91qYtCf1zbqZuDvbpr2CezYaU2KLRPlzYYV/u1TjdXXtkB5qWStnbiTMnyNmjDVmOK15+H86z0ED9JK8m+0c7294Z5fjhd2Te/L5a0rzKXy9fErx1fG5QpG+bVVcM+t0RcSStL2lv2Ktlznbi5sdvrc8VtN23fluVdYtsN89RqP+qyn7Qtz3CY7JkHa6a/zZC92vZJzjan8riwTS5uIb2xHDO8/WCcfaPU9pXP5OZ0TeK2baPcfGPcfWPC5yJeXy+FN9x/W4+/hbry6qLJvDzXb0r10WrsblCeVnGb1KXXrzqkO8552TjHstbjQoOwkceFru3XMNybl7lxqz8TfiXPQAhhNdmlelfGGO8MIawk6YGYEgwh7Cab4F4iuxTt5Bjj/BG2/6kY4wdDCPuW4oYQni3pHzHGy0MIz5TdY3dpjPGE3HbT79k8xxhP9Mqb/raBJMUYbwohrCdbWbw8xnhx+vyessvzF8ouBTs5xvhQTZ4e3rbsago3TyGEPWS3lGycNnG9pGNjjL/zyusJIRwpe8jfJpL+EGO8uhL275JuldMOhbrYVNLnUn5PlPS5GOMDKd6xMcYXOXl6i+xp5JvIVlz/Ugn/kKRv5dItlPfDslscsv1mxDb8Xozxden31WUP49tEdundjyqf+5qkX6t5+20huy3iElnfuDnGOD+EEGTPOhjsY9+MMT7otUPNtmv7Rl1fd/L0fEm/ijFeO/y59NkPxRg/kX7fWnZf7YqSQvp9bvXjsnr7VPr/lyQdKDup3ahaV5KOHvShmjQ/LLuENtcG35T159r2ifbNyo6SYozxnJTvPWWXKf9e9q3bDTHG34cQ9pddpn+p7GCxRJ6G+kbtdmOMv82UJbv/VrfbZtspzomyWw1eFmO8NYTwWkn/JXtQ7E6yV1R+ttDnGu0n1X4TY7ws/a22v8retuD29UKZjlVmzBj0x0zcI2X3UL9kqDw/jDHeXTjOPULS/8reqvBm2b3g90h6vKS3xBh/46R7iaQ9nP1oF0n/I+lO2aTlL7Jbyx6Q9H5J75YzvuaOGSlv2f3XE0L4nezhgo2P65W4R8YYD3LCpyu/758i2/9G7htp249Wpn1rPjs8z9lK0gu1eD0eF2O8NITwdrWsy0w+F9u/K3+vjr9XyhmPZJPV3Dj4Ddlbg7JjWa6uJL3BK2sI4VBJb5LdmvX/JL1X1md3lnRUjPHzXlmbzunqxhSnPk+MMe6VCTsy5TFXVw9J+rvsGUM/jjFeMhR/MznjVfq9dmxOY0quDY+SvRQjewycyGNVta5kD3fNjYPunE42HjXax2rSPVbO2O3Nf0eZs42SruyYkBuPvqtCGznpniRpr9x8f6LPqyrpuuNvIe5Jkn4lv0/W7r+yKxndcwFnTrC7RhxfK+eR7pw8Dl0xUZoDVz6XHVMa5O3IGONBo5y/VtOV9DI1Pz+pHjO2lH8u545lw8fXofmtN5YdmfKaG1NGaqNqXcQY9yqMCyPPjUsanJ9+VvZFx0jnvYNtN90/J/KZPA9XcgjhWZJ+JDvoPVZ2MP+0pF2j3Xv3PtkA8FtJu8gup/qnrKA/lq1OVi8F/NJwcpJeK3uV2MGyiW0u7hGyy9umy75F3T19dhfZJPgvme1qkLdMnteOMT7VKe+mkg5N2/yMbEe4SHbf3WmyifhsSbvJJlIryC5Le7Vswp+rywckPTWTp3Nlk7YtUxmuS+XYRNLrZAPuGU55P6p6QdJVstfNzZT0b5KOiDF+OeVxpqQnSLpXNe0QQniTUxefk+30v5BdHnpgqpt/izHeFkKYLesfdXm6QHa53CqyN9e8VnZv/LtTunNlA0VtujHGozLlVQjhrvTZun4zS9I5sklfXRveJjsJreZ1N9mDGSVrwzmpvP+e/r9/tHv6b5a1Y137zZG0+WDnDyG8ULZYcbpsoFxV0pYxxvtCCJ+R9BjZgfU5aTt/Vb4drpMN0tU8D/rGrjHGbVKadX39ICdPm8r2z7/L+sXPYoy3VOp5Zoxx+/T7CZK+kiYvO8reyvZz2asKQ4ryzrR9Sdoqbfu7Q3V1gGz/fIVqpH5xjvJtcIfsZLwubKZsEW4vWd84RbbYcZrsHujVZROOVVLeVpP0S1n/CbIxZ7HsaFHf2DLFqdvu7yStXxN30EYvkLVl3XYle4hbLs+zZW/DWaKqZK+tvC3G+KRUd+dI2jPtm6vIXnO/ttPnTlJ+P7k1xvictN3hfvNp2aJIrr8+StLjnHS/UlOeQZn+lD5bN2bMlF0WnYv79xTvDNk3ObNkbfZi2bHoi8ofM54suzd8ZdnY9bQ0cdtcNv7lDtpB1l9vUn4/miW7JeSWNGH7fIzxxSGE58lOPA9T/fg6S3bPeu6YsbtsPMulu7aT51tT3Nyx2Yt7saSrtWgCdEhcdI/82Sk/d6p+399f0oZO3/iCFr1dZnjb18j231z7vtw5Np8im+weM5SnV6a/fUB2jFyiLkMIT3bydLas7YfraLB/Py3GuGH67PB+dLtsoTw3Hq2m/Dh4eypTLu55snGnrq42kz3HL9dvLpZddbaKrJ0fnfruqrJXQ5+eKatkC1e5Od3mMcbHZeri07JxqE6Qvd1l60zYBbLjZ66u7kt5epXszVP3pnIfE2O8OoRwkaQdM31yW9lzInLj/tYprK4dnp0+U3sMlB3T2x6rvujU1ampPnL7yWHKz+kGc41c3LucdEtj9xnKj2WSXUmSm3ev2CHdy5Ufj/aWHQNybfQZJ92zJP2LM9/fW+3Pq7qMv2924v5Z9sbOXHlvVH7/faxswSx3rPqG8nOCzeTPNb3zyL1lc83cnO8sZ9z/rBY/j6xu/3jZF525sf082b5YF/eClKdcXV2v+n00yBZw5yjf1z/uzNm3kO2DuX7jjWXPlZ0nVvNSHbvvVn4se4Ksv+bGhbcpP/5emspVVxfHy96glRsXBvtBbvw9Tu3bzzs/vUv2BVyur+9es92Htx1j3CQTvrjY4HKfJj+SZlZ+P03S9un3R8sGo4sq4edKWjn9Pl12n+Zakv5D9nCpf8h25l3SZ66V9ANZgxyQfm5J/15TiDs4QVxF0h2SVkl/X1HWSXLbPaCU50J5L0xpriP7tnaDFL5WKu8gH+sqXXInu+T3zEJdznPyNFvSFZn2CQ3Ku1A2gbqq8jP4/0NKT/+WtKbsQPKF9P9Z6ae2HQp1cb6k84fy+prUbo+RFJ083S9pdiXedNlq8C9lJ4jzCunelfm5O6Wb6zcXpbrOteE9qZ531aKD7Y3p911qynuY7CCxjqT5TvvNkTSr8rczJW1RycP8Sth5SreFpP9fUGiH+52+cXWhr3t5mic7uDxf9q3jLbKB7wDZiXq1r88aKvNFsitFPlOp6ysr4bV9PYUtdNr2wUIb3OeEzUz1OC3V5V2SVk+fW1lp/5T1xX9ImlZpv9kpfq5vXOlsd7b8cfBqZ7uDfTC37Sg7CJ9W8zNPtm9vXGn/R6bfp6nc59z9xOk3pf5aSnehU6aHnDFjlsrj4KBNV5F0evp9sxS36THj4c8Njp+lPMvfj6rj4DQtvl/NG0qrOr7OlH/MmF9It1RX3rG5FHdP2bHmvYP8Vo433r6/oNA3/uxse16hfb1j83xJK9bkZyWlsdupy/8rlNcbN+Z4429hPPLGwVLcC526us8p68P9VdZXbx5qo3lOWXeRP6eb59RFaVyI8ucaoxwzdpT0edkJxZmyKy9yfXKe/HF/ttMOC6rpDuXhCnU7VpXGI28/8eZ0pX2sy9jtjWUL5M+7Jzzd9Pn7C23UNN26+X6X86ou42+jPGfK22j/zRyrvDlBacxxzyOdfXum/HE/OnUxT/7xpjTmeHXlpfuQ/L4+yztmyO833lh2n/yx2xvLSuOCN/6W2qA0Lnjjb5f2885Ph48Zw33d2z+zY8oSZWz6weKGFt8JzhsOSx3pSen/J0laK/3+SC25Y28g6e2yic+1sh30CNnq6UbpM1cOp5uJe1ElnTu0aBCcJrtktXa7lc5fzHOmvNX6uGAofJ4WXUW1shbf4S4q1OU9Tp4Giw9Pq2mfHVMH8so7R9JmmfZ9YOj/02QD6c/Sdr12uL/y9+G6mJXiD79e7rmytyc96OTpWtkldcN//7Bs559fSHeupPW98mb6zSWyg43Xhu+SrQpvW1PPl6oyMKa/vT7Vw/1O+1041DfOHvrMXZKek37/hexbTckGwQsKffKCXN8o9Mfhvj6cp+GBbEXZ80J+LDvA3ilbKf9N+v8q1XpM/74wted+Q/V4luyS1OpBZgXZN6kLnLa9ttAGDzhh1wy19ayhz82TndStJVtQWrvSjy5N+avtG4Xtni9/HMxut8G258muisnV1a6p7B+TXSFzpqSPpLQuL/Q5bz+pjqHD/WaW/P5a6usXOWV6oOZvgzFjjvxx8H5Jj0i/r6XK/dgpTfeYMehXsm/CqmPpRYU83z/0/+H96GjZePxq2bdWn0+fW0W2L+TG1xvlHzOGj83D6bp1NfT/4WPzKHF3S5/fWTbmePv+nYW+MdyXqtueV2hfbyycP0hr6O+by/aT4WNktS4fLJTXGze88bc0HpWORV7cC526KvWb78jGsV+nv31f1nePkvTTXFkH7VDJx/CxuTSmuOOC/LmGW1eZeEF2cvM75ftkNc+zhuKfn/Kca4d5yu8Hf1W3Y5U7Hjltf5H8Od0Dhbhdxm5vLJsvf87WJV1vPLq70EZeugvkz/e7nFd1GX9LeXbL6+y/851+c6P8OUFprunNn7x9+xr5435p/uQdb+Y7bVA6f53vpHu/mp9jlubsw/3GG8suUGHsVn7MmS9/XCgdq7w2aDTHUf3426X9vPPT0rzM2z+vrft77WebfrC4IVvBG3y7c7cWDTYrpAbaJnWA76Wfv0v6tmz1+Wpnu5tXfn+qbGXuvYM4w40yHFd2FcCfZJe7f052MnmY7M1J38htN/3dy/OCQnnPU/pWT9ImlW0+UvbN1e9SPv4k6YMpbO3UYb26nOPkaX/Z5eJ/lS1EnJx+LpUdhJ5aKO9bJT0lU5cXKa3kDv39E7JVY68dLnTqYjAo1G17u5T3XJ7eJls13rMm7I2yVVYv3U+ocrI1FP8sr9+kfpVtw0GaskWwr0iaW9n2ZyU9tybNPWULT9n206IrVO6WDWwbprgrpc+dJrvc8Teyg8Jpssnt7vL75AXOPlbat708zaur3xS+ihat8A9+Vkth60t6a+Wzq6Z2OKPytxmyE9pbZN8QXSHbt34ieyBarm0/U2iD252wOal9Bt+SVCcya8i+ub1SNjF4u+ybkG+muvtI5bNL9I3CdqsH5dr9t9DnvG1fKenxmbp6UeVzb5Hd6vJl2RvrtpLdjuf1OW8/iU6/mS2/v15SSHc/p0ynKz9mPCB/HPx5yts3ZV8SvCH9fb2UF++Y8SENHdQr/fg1hTxfWff3yn60ouyS5q/IvoEbfCO2smxxLje+Dm4xyo05S0xShtL16io7EZEdm72410taY+hv28j2v9vk7/vPKPSNC5xt31toX28svFo2QTtR9o3dkbITr7/Jxo5ZTn3M9spbGDe88fcGOeOR/HHwlkLcdzh1dY9T1lVk32q+SnYr2/TUZl+RXb6+amEs8+Z0Dzl1MVv+Pva/8ucaXl3dlCtv+ow3Tl4qZ9yXzY9y7fAF5feDLdThWFWoq285bX+G/DndZYW4XcZubyz7jvx5d5d0Zzjt8KxCG3npvkP+fL/1eZW6jb9eng8qlNfbf//i9JtT5M8J3Llm5fe6Oa63b8+RP+7PderiRfKPN/c4bfC2Ql2d7KT7S/l9ve2cfXMV5nyDtlH92O2NZb+VPy54bXRjoQ28ceFC+eNvl/bzzk8Xyu/r3v75tlwbDf9M5DN5Nh/60w3RHrC1rqRnxxh/GUKYJruUbkvZgf06WUfcNsZ4esN0gmwy+/QY42tCCLuW4oYQni57qNJZIYTHyO7xmyvp5zE9hGp4u5W4uTyv4ZVXNsjeEJd8CNXGsnsPV5Lda31BjPGUFLaCbLK+QWHbv67LU6w8ACw9nGzj9N/rY4yL3dOfK29OsNebKsY4ryZsY9kq6umZuJvJqYsY4+9L6bfRNd1Svwkh7K1MG8YYF1S2s4/sSegfHCHvbvvVfH7NVKb/CyE8QYv3jXNSfhvVR80+Vty3nTw9P9a82nmiBXstomKMty2FtB5Rbd/K39eVtKFsEqQY4w2pDp4rO9CdXRPn4b5R2m6M8cLK39z9d7jPjbLtNnJ9LoU12k8q21pTNkZer0J/9dIdlxDCE1P+Loo1D3PNHTOi84DGBmluGWO8om38hmksMeZ0SbfJsdmJu79sYeusob9vJum/Yoz/Uflb7b7vjIPutmXf9ta2b2kslD2bYEct/nDHc6K9kj1bl6OUN/29eEyp7EfXSM3Go5ptbOTFze0LE9lf68raZE43tI01lY6PE5Gntur6pPLj4MNjc6kd0ueX2A8m8lhVsw13HBxX3Ibbr50/jXosapl2di7SZp5SOp5MxHlVTZojjUfOdnJj80j771D6uTnBc2OM322Yr1HPf1rNgVPcTnXZoa5G7utpDNg/xvg1L0/ps8W5V2bszo5lkzEuNBgjn6wJ2Bcmy9jeroWpJ4SwVdsdJ4TwvMFAsTSFED4cY/zY0k53soQQ3hBj/HYmrHX7LW+8/ko9Lt+8faxB3EkZB8elNL5O1r7SpZ6nYhuFEFaLMd4z2flAXuHYO+X6VMk489xxDJ2UOV3H+e9YjhnLYr8qGdd+tLydC3TRpb8ub8Y1x5kqfZ1FnuVICGFujHGzpR23i8lKd7J45V3e6qIL6hE5y+I4OC6l8kzFcT+UX6/epX1bvzq4sN0plycsrm/HjHHmeVkcQycrzz3sV63H32Wx34zTVDzeLG/GdWyeKn19+kRsBFNHWPI1gQ8HyZ4O7sU9zom7TodsuYK9Si6X7srjSneyBHstfG2QpI0ybVhsv+VBCGGDyqXXXn/dkHpcfhX2seFX0Q/HXWrjYLU/T7TBtkvja5djRheleg71r/gNkvbu0kaZ7T68bS9uYbvvdra72mTkaVkyzn2hkoY3Lmyc6Vet9vulVJ6xjVUdx9BJmdN1nP+O65ix0UT2q6WhNB6Naz/q47nAGI83rfvr8qbjuOC132vTLWB1YVOir491kad0kPPCQwjbxxhnOnGz4WOO6+W5VN6lke4bJL1H9mDoYa8qpPuvsgeADl9WHmTPGRiOe1CM8Ugnz03Le6fsyef/qPnctTV/+2iM8aNOutnwBvWcLVPHfvWCGOPx6b/rS9pD9sCyxT4meyjZRWrYfg3SHcu+0LGvV+uiLnxmjHH7TPBvZQ9Rk/z+uo9Gr0dvVb707VW2TA3K2yVul3r20i2VN9tGU2Ts9vaxM2viVseMUcfBUj17+0q1P9fF9fqkm25l23fKH19HPWaUytt0/PXq+QWy59qFyt9j+v+/FOLWtVE13Vtkz6nJbXs4btP2/ZTs4ZgP1nxshUzcwbZHylMpXx3HhdZ9rstYJmdf6DgONh0XrpQ9fLlRn0rb9sbJ0r49EWP3SPtBadsjzFPqxtBq3Ds12pyuS5+sjjdd5r/jOmbsownsV2M+rxqUqTQeraiJ3Y8G+bpTI/SbUpk6jhulOZBXz9W4ox5vSuc3gzyP2l8na142zvlv0zl7lzmO136P1Oh9fdC+d2r0vu72jVqx4ROa2/xo6JWho4QTt11cSadKekbmc1cV4p4oabdM3DNGydOIefbecvWZqVjPHct7lKRnZT530yjtN1nlHXM9zmoSVuivdy4L9bgMx/XaaNLzXNjHflSIuzTHwWw9TlQblcZXdThmdGwjr57nyX81aes20oivJm1aXtnE+qlNtzsUd+TXpbbtG1Nh/8yEzxp3uoVx4YZR+lSDdLPlmah6HnU/mMC6Ko2hkzKn6zKWdSyv1w63j6uNxtiv3PFoXPvRqP1mKtRVKaxUlx3aqHV/XRbrsWMbdBkXvPabN1X6eu5n3LdrhQ7hxG0Xdz9J8+s+FGPcwosbY9wrl0CM8dkj5qkUXk33Q066h4wr3cmKG2M80Pnc1hqt/RqnO8Fxx1mPJzhh3xz84vVXSY/W6PV4s7M9L0ya4n2uRXipvF4bTXp5vX0sxrh/Ie7SHAe/6YRJfjuU0v2mVB5f0+XIrY4ZLfLVqJ5lr7ddS/YWkWGfjTF+ORexQRsd4W27ELfOIPwNSm8rqrFDIe6oeSrlq8s+1qXPdUnX2xeWxriwkRNW16ckv65K+3bncbDFWNU43Y5j6ETP6Zr2yS7z33EdM3K3e7TtV0vj+HqE2o+/bfajQX8etd88HLdFWCm8y5yvGvcIjeF406W/etttETaZcZvO2VuPC/Lb7/0xxtMy213afT27sbH9SDq4bbikFxXiZsPHHNfLc6m8k5Ju2zw1iLvJuMpb2O4KbcMb1HO2TB37Ve2K7UT8TMa+0LGvj60uJuvHK1OpvB3jtq7ncbXDVB27C9t1x5Qu9dhlfJ6M9puA8rYef8eY5y59Y2zt26UNC+NGtrzjSrNBnsaZrlfe1m0/zp/JGrsnq43GGLfL2N26b3RJt8tPg7lXl/OqySpTl3bIxu0ybnRthw7bLZ3ftMrzJM7LJuWY0bENxnm+1mW8Gjkub9cCAAAAAADogdqHAQIAAAAAAGDZwiLPciDziremcbNvhxinEEL2qfZ9FEJ4gRPWuv2WRSGEdSu/T6/8vloIYQfnlYZuf13e6nGcqm20rPD2sQZxJ2QcHLU/j2vbpfF1svaVLvU8WccqtDPOfWHEfHjH3sZ9agqVZ2z7QccxdFLmdB3nv2M5ZvRxrJqo/agm7nJ1LtBFl/66vBnXHGfK9fUx3G+2vuy1kdtLWr9puOyBQjtJekn62Umy28kqn1lP0naStpG0WtMwL7xJuulza0laPVNmL6xLnrN1Warnoc9WnxTeqLzDcSWtJOl1kp6b/r+/pK9IequkFUvbbptu+v3RsgdxflHS5yW9uVrfXnghT26ZSnketUwpzlal8o4SNvS5JfrQcJhsYXeFSvm3l7R2Kaxme7V/T2GPlfRSSVuX6kLSXpKukvTntC9cLOnvkq6TvfnnNklXpM9dKekPsrc7vKprPUraLbX3ryX9UtLhkh6bwvaQdKCkGUNx/r1N+w6HKe0zQ+EbDvWv3WSvfdzL2ebBlfYqxs2ku65X3kIb7V5q+1H6VYM+3uX5J9UxZQ9JX5d0XPr5uqQ9m/adUdq+sn+9vtSfc32y1L5Ntj1KeWr2ldp+U6rLUdvey5ekj46S57o2aLptr7w1f9+3YZ/bZsT++tEOcQd9rtG4kNnGh726GGXbklZLbb/mqP11OK7Xr6qfGaGumr6hZd2hsNdI+pKkg0rlGSVfdeUdMbxRnxu1T3l1VcpTNW6bdKt9UtLLJb1MNv/aPbXBwco8r6LQvqXn23hxT10K/SpImj5UzzvIH0O98ahU3myZ1G38LR1vvOcIDR+LNquMIzNkD9V9UiV8B0kvlrSvho7Jubjp84Mxcz1J35N0oaSfKD2nM9cOTeLm6jK1r9ufS+V1+lUxnvLnxa3jltqgQRvVhsnO7Z6ZKXc2bIR+5ea56b4w1AZry8asN6b2PUzS8ZI+J2mtiYyb+5mwZ/KEELaV9A1Ja0i6Pv15E9mrjA+W9JAT/j1J75a9qqwa9tgU9zpZx58h63yzJP2LpD9K+pqkT2XC3iFpYyfusZL+n5PuRbJJ9gtlO/XgM0enn09kwj4p6XEd8ryFU1dHSHpnrp5jjDM1JIQwK8a4XQjh+Snt2vLGGE924v5Q0nRJq6S0VpOdhOwu64A/dLb9LVlHbZPu2yW9QNIZkvZOdXWnbGc8WDbA5MKPli345Nr3AKdMG8kWj3JxNWpdpnLNjTFulitvJk42rMm2B2GS3i7pf2X74pslfVDSPZIeL+k7kv4jE/Yl2ZtjHpKd9H9CVjcryQ5Qn5L0shjjrSGE10r6L1l77CTpyJh5E0PK0+1Kk2DZALZPjPGsEMITJM2UtKmkR0m6QNJ2Mca/hxDWl3RKjHGbUeqqGhZC+LSkDWQT8RfJFjGukLXtVbKTmJmS/k3SEYMyhBBmxhi9b+hKbXCApO9LemTa/kExxqtT+H2SNo4x3hFCeJ+sD/9W0i6SzpV0y/AmJX1AVv/vkR2Ec3FPdtK9KZW9tryyE6pcG50taYtc28tOcnJ97nDZhHZj2StoD4kx3pHSPVvSMU55N5D07FzcGOOONfU/GFOOkLSl7LhzXQreRLbgOyfG+I5c3OG/D31mbqqnb6l+X7k/1Uttf5a9sSzXJ9dKn8+17wtkJ9mN9pVSeSp1tZvy/WamrK1zdblQ0o6qb/u3xBh/k0s3k6fSvjfI84dijJ9If9tadpwfLNq/Isb419y2G5T3E8NRJX1V6ZgQY/xlrjwhhIWyk/9jJP04xnhJrizD5fXiFsr7gOwhkrX9Jsb4ASf9f6T4ubqYJmnXzLbXjjE+NX32WZJ+JFsYfqykN8kW8HP99eIY47pO3JWUH1M2lHSapB9L+kWM8U6vjlMaTY8Z1fb4kKR/TXkb7HtbZcpziuytmafX5SuE8LUY48FOeV/ghccYf+vk2es3I/XH6rZLeR7O01DckdOtbONuSb+T9YG7JD1CtrC8j6R/eGN3COHdw0FadDxRjPHzTtzZNXG3lHR5ittlLuL1q9VlJ5+3yc4Nvio7Lmwp6f2SFtTkazAe/ZtssaG2vLKFycZlajr+NijvSO0wFPdQ2T6xQHbu9l5Jf5G0s2y/31k2l39q+vtasjHstZJe7cRdJ8a4QUrjJ5LOkvQzSc9N8X4o6X9U3w4hxrhJLm6M8Xk19TE43nxNdu5X258l3ejk+ahcXRXq6ShJJyl/fnqVrG+0iftTSR9z2uDRqR7rwr8i6VAn7kxJ18gWl34iGztmpXLfkgvLqdTVLk6eXhtjvLYmbnZfGOqvv5Xtg6tLekL6/aeSnifpKTHGF05U3Kw4wsqX9yPpfEk71fx9Z9lBzwufr6FvkFPYFpIule00j09/21HSd9Pv/yHb6XJhPy/EvauQ7qmySYxkV2p8QdKqsone9U7YkR3z7NXVPK+eM20z+Lb/Uq+8mbgvSv/OTv9Olw0+09L/g6TZhW0vaJHuYPX8wkpaq0g6Pf0+GFy88FK/8spUiuuV93bZIDj882VJd2XK6z1h/uDK7+/O/LxH0n1O2O2pvjZIebyr0gc3T3FzYfdKerKkp0u6VdKzUtj2sgHxokr+zpEdMAftcatXF1p85fraoXLPq/x+w1DYbK+/NqjHCyu/T5f0l/T7Wqntp6f/ryk7cflC+v+sTHkGZVpQKO85kp6YtrWfbJFw55rynitp5Ur+Zku6W3YA+7Ckj6SfO9K//yjEddMtlLdpGw23/Wz5fe5uSXumNN8ru0LoMZV0vfJe48X19jFJV2TCg2yRxxsHvba/S7boldtX7vH6swp9stC+54+yr6j8ZsTBMcPrN7MKdTnfaftzW+y/te1a00bV/nqCFl3ttKOkM71tNyjvA7KFzqMlfTv93J3+Pbpmu5+opiH71viTkv4mmxcdqprjyHB5vbiF8t5X6Dd3ZX7ulhQLdXGRs+3quHCapO3T749On/X6aylu6Tj2AtlJ2W2yK+JeOcibNy6U+uNQe8yUtGr6fUUVjlWyeUptvobar668bngpz06/Gak/Vutq1DylsE1KeUrhbp+s1Pltklaq9udMuoOxzDuefKRQ3uMk/UC2kLd5qr9r0++bl/pOh341X/aF06CvD45x66d+5Y1HD3jlHbVMKo+/TfejkdpBlWOV7Di/sqR10nbWS39fVTaPGfx/C0m/Sr8/T/Yllxd3QSWN84bSP1+2/+baYb4XN1Mfs9K/F3r9uZDni2q2u2ODerpI/vnpPzvEvaPQBrOc8LtKcdP/t5R9mXixpMtSv7nECduyMC54eTrZa78Gff389G+QdH2pb2jxvj5S3Gx+mn6wuKHM5DiF/a0Qfr8ql8JV/r5SinvB0N+rB5j5Ttilhbijpnuek2417LKOeXbryqvnUht55S3EvSh9bi3Zjj+4PPGRgzw723bruZDuhZIekX5fS5UJRMqTF76g0L5emUp9wyvvQ7JLbQ+o+bm1tC8V6mO+pI9r0cGx+hOdsDu1+GTioqHt3tcw7NKhsJmyQXLj9P/TJD0y/T5N9m1+ti5kC6lvkvQ+2UHtXbKrMw6QHfQ+LVvhP1W22v7MVJ7fdazHCyrtvZmks6r9Zuiz02TfYPxMdvC42ymT2/Zaclx4ouybsxfJvo1+Uvr7SUqXZKb+eFHK589k34KvksKuTP+eWYjrpTuvUF6vje5x2v7ipn0u/X83pRPJ1K+88g6XZ7G4hbafLelpNX/fUZWFlkxcr+1vHSrv8L5yp5z+LL9P3ldo3+O8bXfZT5x+M7NQl9UT3+G2b3QL6lCcRq8P1eLH01lDYbO8bTco79NkV1q9pfKZq0bNV6WOPi+7AmqJxadqeQtxq4uHw+UtjSlzlbndW0NzjZq68MacatsPn/jMLPTXuwpxq/uYd6xaWXal6S9lx5Iftd0P0vYuk92e8NSafvJPb/8b6pPD+bq9UN6ZXniHPnePE1a7GJrZxyYyT2c27ZOSThoKO7+QbvZ40rD9Xyy7cnHfUeN26FelxcPseNSkvKOUSRP0evUu7aBFX8xOk3SzFh8jq4st04b66MWFuLfLrkBZOe27L05/3012hcr5lc8Ot8NtXlyvLrX4WLZEfy7keYlFnob1VDcfXOL8tEvcUhtkwktxlxhXZHdyfFpD59RDYaVzTC9PF3fZF2T76Fqpz/9Tixay11FamBpH3OrPww+KmwAnhhBOkF22Pbi8aVPZZdsnSXrICT9P0jkhhGOGwl4pO9l4Wgjhv2QHz5fIOr9CCCtKesAJW0HS353wfxbS3T2E8BrZyctLJF2d4gZJC52wUrqlPHt1eWmhnj1HF8rrOUp2MJomuzfwZyGEK2UnVcfIFkVy2z61Q7rfSnH/KruM9TOSFEJYTzYw/8IJv6GQ7nynTH9skOdc+FWyAfjM4cKEED5aKG/JTEnHxhjPq9n2B52wN6Z/V4gxDm4lGYRNs3/yYZVNDV/ev5Kk/5R0cgjhF0qLAiGE30l6luyybK8uDpD0IdkC1fNlt7v8Tnalxh6y1fR/yr7p2zOlP1dLXmo8qk9JmhVCuELp9pGUp/Uk3RpC2CXG+EdJijEulHRgCOETsufNnO6U6RuF8j4QQtggxnhT2vbFIYTdZd/GBUk/DCFcIDu4nhtCOEN2ZcinYoxzJb0shPBCSaeEEL5Q2fybvbiS3u2ku2KhvHsq30YHK9/235b06kKfWyPG+M+U7mkhhJfK9um1C+WVF3e47oe8XtLXQwiP0qJbjDaV9bPXF+KeI799V6j8aXhfuUH2bVWuPz9b+T55uvz2PV72LLGJ3le8/voY2a05ubq8xmn7lUbNSNpOE48OIRwn2582CSGsEmO8L4WtWNi2W94Y4zkhhOdJelsI4TRJh8j2iyaq46hijGdLOjuE8B5Z2+fyVIp7l1PeG+X3m61l39z/oya/txXa/pnOtlcIdotLkDQjhLBWtNu6VpC1/WuU76/TC3EfaHKsijHOk13e/tMQwhqyxakubpQtRkjS7SGEDWOMN4YQ1pHdquTt2w/fvlSTr5sL5X10Idzj9ZsrnLAl+uOQrcaUp2fLjvm5PnldCGG1GOM9McY9H96gPUT1fi/R0vGkJMb4qxDCyZI+HkI4UC3GsAyvXy0Idmv5oyRdFkL4H9ni4HMl3eiNR03KO0qZRhh/XR3bYWYI4Ueyq0r+IOm7IYSTJD1H0o0hhKNk5xv7yo6ZCiGsIpvjn+PE/YPsC7rLUzrvCiHcK+k3sluFvuK0w3mFuHV1MKjLmwr9+RInz95tjl49XSIbY3PnoAs6xvXa4K9O+PxC3MXGjVSPsyXNDiHsmQvTkvOwYecW0l3CCPvCp2XnmJIdq74VQoiy4+5/jzHuwybsmTySFELYS/aMmo3Tn66XdFxM9+d64cHuJd+3JuySEMKasvuut5Z923l4jPHudIB8muzEoy7sCbJKysV9guzAnEt3M9k9iVvLOvL7KoPvfrJnt9SF7SrbOVrlOdrzLry6cuu50EZPyMRtcj/2RpIUY7whtclzJc1NB2l32177Nkj3ibK2uijGeNko4aXyemVqELc2XNJNspXlwUR7woQQHi/pthjjrTVhz5DdPlEXtr5sRfjCGOP8obAZsoPR5zJhb5P0X8PlCSE8RtJLY4yfTX13f9nlktNlJ3y/lk3+x1IXXQV788mjZSv9d1b+vrL08GR8OM7GssuCa8uUtpktbwjhuZJuiTFeMPT3NWSLZYfLxoZqPf4uDj1bIoSwqqSPym7dfHb627Rc3EK675T02Vx5Y4zXD/+9ZhtLtH2M8bIQwtOU73Pvk/T9GONZQ2Gbyfrbf+TKG0LYX/btXzGuk+8NVNl3ByezhTil9t1X0u+9faXB9pfokyks276lfLdV6q8xxk+m/y9Rl4W2f1aM8QdjyvMuQ386L8Z4TxoD94sxftWJ26i86W8byZ6Rt0OM8dEN8rV/jPFHIxSlUdxSeWXP9xu53zSpi1yflD0zsOqGGOMDwd7K9+w49Oyioe1v7sWVfamS61efijHu75VroqU6eIR3jAshvDfG+P8yYaXyDn9pM0pdev2mS39089w2T22l48OqMcabR/j8R1U5fo6Y3lMkPT3G+I1R446QxjTZLUL/Llu4+Yrsi683yL5g+USM8cbK57PjUZPyLo0y1aQ5UjsEe4Pdy2T18XPZVWD7yxZT/1f2/JzBedXRMcaFaT73L7L5eS7uV2OM96Y01pBdpX9bJd3VZYvSbjvUxW1j0J9lX2QX8zxiPX1V9mVH7vz0SbJzhbZxn6J8G9wgu62rLnwjWb3m4t4WY7wnU97VcmElaXEql6d/iTFe02a7le1Pk621PJjaZVvZHOlGP2a3uA9vYyIXeTC1hBDWkrQwxnjXiPHWkz08c6HsROqe9Pcg2+GrixpnxwnoRCGE1WTffm2a0r1Cdj/kQ6V0u+RrnGUqpPts2XNULg8hPFP2DI9LY4wnpPD1tfhJU923Wsu8NHAdKPuWtdoGx8oOMO9LYf8iO+jcLFs8Otw7SUn9aX6M8cHK/7eS9efbC3naqm4xsRTWRyGErWS3J+ba6OgY4wOTkrmWmrTvOMaFNAn6gNr1Z7fflbYte4ZJ3YL1pZntrV3aT0qa7CvBvvlXGudXkk0Sr+6a9lQRQli3btF9WTDOsa7LvjBB6e+gylzDGQ8OjjF+reH29tMklaeSj8fKTrIujSM80LiwzRWHx/g2/TqE8L0Y4+s65mXkY3MIYd8Y43ENtr2SpAcq88rdZM9SuyTGeKKXJ0k3jdLGTcfXyZpvjJpuml9tKZtf3Zn+Vnse0WBbO8qevXROsC+H95R0WWzwJfY4dGmDccYNIWwT7WqV5V7DOd30NucDDdLeTHaL8Z3pi4YdZP31okK8J8tu07whxvj7YF9cPkP2+JMjvXn1SP0qNryvq/Qju6zpTbJngjxjKOxDhfCPyy5N+r6WfH3m12TfCh2eCn+77B7IS9PfNnPC1izE3bSQ7vSU5xNll33NTr+/WXbfeS5sxS55LtTzkV6YbDX0e7LLhhfKVl/nylbLl3gVaiXuibKVzN/LTurul/RX2a1H35FNXv6WPvet9HNS+tvzC3k+uVDPL5c9sPRbssuevy97QOFs2fMvsummn5HzlT7fOm6hvNnwlNYRsnvPz5b1/TNlDwv7farrs1J/+H36uSz9bfsufaNLnjts18vTibK3jXxddovcJuln5/S3G2WXH29QibOB7HL42geiVT53m0Z8/Xol7tw2YV3qcQrHnVtoo5+Mqc+NM67bvmMcF67t0J+9PJ8ou3oit+0rZFebHiq7TeY16ffB356ZxpuLZW//OkU2Dl8r+2a3bXlLeX6RFr1B5IWy480fZFeD/JtsEra7lnw9656yW4LOSnk8UpVXisoW49y+Ibta6r2Svii7VeLNklZv2+cqZbpK0p9lk7eLUz1eJ2n3Dv35DePYF7q2X4c8lfprdl/omO6RWvQ2ut/LHhJ6vOzlAafLnqvxbi3+woJbB/8vpDuvTXkmoI1uU3oFt+xq3Ctk49WFkt7WsY12S333VtkcbkYl3Htd9omyK5qrP7+RPR/qONni8jj65FzZ7SPVn5fKrqx+iaSXFPJ8gRY9V+p9snnZh2Tj4acL6T6Y+tSBGprDS/pQ5fetUxtdJXvEwxIvURmhvJ3mXqOkK7v9+t1Kxz9JXxsKmyt7dMW1svOi3HnEGoV058jG9XNl5wynatEbOw/r0p87xC3N+bx6nis7pq6e/r+y7Fab38geLZGtjwbpxlRfH5e0tffZEeuiS7/pErdL+5XGhderxflAGhfeLmnTTPihqW9fJnuD9GWyx3lcrPIx417ZA8h/Izvn/ZVsDP+O0sOs2/aN6s9EvkL9W7I3qpydMvrHGOO7U9hM2bNEcuF3yC61O0t2aeIDkvaPMS5IcW+R7ezfjemS+nR5+AGywfhzmbDdZTtCLu67Zc+NyKV7uexhmd/V4q+HPUD2uu7fZsLWli0wtc3zK3PVLFv4eHIm7AJZJ/5YjPH0EMJLZM+p+ZDsW7MnyN5oUBf3eNmlhwdEu7pkR0lvjTEeEEL4D9kDxbaJ6RWqD0cMYYtUD6928vxn2WQ6V8/TZW/tuC9d7vvDGOMeIYRtUpytnXQle5tIXfipsoN8rrx3doi7j1Pek2SXHebi3i77xnpl2TfqG6eyryi7fXDXOPSa3xDCzrJ9ZDcn3VLf2Ldlnk+QTU5y293G2e4lskG1Lux4SXfHGLesjRzC/THG2nvEQwiXy+ojl+5nZJPsR6n+lbanO3EPymw7yPbRXZ24pbbv0m/GFfcM1T8ba1Dem5w2+pvsipe6uKU+V+pXXeLmbhdo0r7Xq/248EQn3ZtijLXPhEn9+XdO3Deo/jkZg3TvijE+PrPt+2W3Mgx/G7+SbDJyh+zkZDXZhONFMcY/hxC2lz3H7d+1pEG6P+uQ55tkY8PKsjZ7Wjr2bC7pT7IT50tllyi/I8b465TvmbIHUX9Cdnx4Y0pr37SPz1b9PjroG5+VvenoDNlxfJbsWPBi2Vsyl3immZq1742yqyjWTJ/dJ9qt10+QfWnxRifu8THGDWsDQ5ir/PNkSvtCafzt0n5dxiOvv14tOylvk25pXLhFdqJ6S9qfPx9jfHGw55qcKHum18Xp85LdynpE+n0dJ92DY4y1z29I+/bTnbilNvLKe9ZgTAkhnCNpzxjjbcGeJ3GW8s/jatJG10l6fbRnMe0nO+l+berTl8lu4cjFvTGV61uyOXiQfVnwSkmPk50P5OJ6fbI0dq8sG0dv1qI23E92VfDaqn+WxSDd22KMT5KkEMK5kv41xjgvXW18k+y15rl0r5HNsV8lW4T+cyrvr2VvSdw+bfcESV+JMZ6Y5thHyBY0cuU9QPbWq7qwrnMvr54f7s9p/v9W2Uno82XHiJdXynSapPfEGGeGEB4tm4c+NXMesYcWvcK9Lt2zZF+gP0JW55vEGO9Kt878Vd36c5c50Awn7tWy88hc3Gtlr7x+MIRwpOzY9XPZud5rVXleV03cXZ10z5J9mfAqSa+QLRr8WPaM1NxzCZscx0r9pkvcLseMLuPCNbJzp7rzgT+p/px7kO4qsrr9u6x+fxZjvEWSQggXy67cWUXWDx6dji2ryvrrqU6eD44xTkvjy/WSNop2m9hg3z7diXtAjHH1TPjiH57ARZ7ZMcZt0u/TZVdorCvrgGfJXk+dC78jxrhKZVuHySZf+8pOyFb1JrCFE0E5cefHGB/ppLtayxPQKyzZ1nl+rKxThkrQ4EA5Q7ZyWBe2sewy3adUtndejPGp6fcoW22vxh3YWXbZcjXuzMpAfr/sSfgPDuV3JdmOvYXsYcV1294lxrhCJc5wPa8oW0CKaTA/M8a4XfrsAln759KNsucY1YUvKJT3ug5xV3LKu2sh7t9jjE8KITxSNhnaKE0mpsneDvKImniDE+ot1L5vTGuZ510bbNfLk1cXF8gWEH8R08PM0i0cL5MN2p+SLYb+I4WtLzvQP0/2DdLnZN+iDftwZZJyQ4xxo0FAOgncQvZN7YKauN+WfbNfF/Y/sifet237Lv1mnHHfpHx5/6Z8Gx2jbn1uXHEXqH373qFu40JuX9hc9s1Prj/v5OT5O4V0/yT79rRu2x+WLZRfM1SezWXf0N9XGW8vjTE+ofKZ0jHjwQ55vqyS7kWDE6z0/3my15reky6B/rns+U1fDCHMkr3donqs2k12pcZrJf2f/L5xuaRt04RqFUm/jTHumi67vqaQZ7d9B8e5EMK1McZNK/k7X7YAnz1Gyt5cMixo0fNu2uwLMwrl6dJ+XcYjr78e3jFdr+0vq8xDp0k6pzLHuUJ2PLpS0n+nL16ujOn5JiGEu5Wvq2/KvkzL7du7qf0x0ivvLrJvma9PJ9t7xRjnp7LNll0N17aNhueDT5Qtnh8iO+H34q4q6R2yed77YoznD+oyhLDQyVOpT5bG7r1k/efnMcavp3xfFWPcokG6syQdFGO8KNiDZl8V7WHSj5Sd5L3FSXdupR+tLLsS8ZWy9gkxxrVT2KzBmDf4v2y+7+2D45p7efV8VIxxesrjOZL2rpy8niW7rW1Q3ofPMdL/7xs6n6ueR1wqG8+K5wo1dXW+/DF010J5u8yB1pJfz17cWwbH1GpdpP8vlN+vvLnm8HnVjrI+93JZ32h7HJsx5rht26/LuHBdjHFbqfZ8oDTHuUz25rvnyhbT9pV9EfRj2dj2pDTe3ii7knMwR75INufL7mOyxaFVZVcbbR5jvD2NN7NkF43k4v5PjHHdmr8vKTa85Kf0Izt4Dv/tw7JLYecUwu/X0CvJZAfHi2Wd6WRJ71fltYqS1pcdbG5zwn5fiHtvId2zZCcy1VfIrSBr6LudsL92zPMcSZtl6vkBJ+zaFP81sp38bbITM8k68AJJj3Pi/lJ2aeQzZTvG0SlsRdk3YLNSHvdPP4ekv31ANkHNbfuBQj1/Rvbty2Gyyd8H02fWll3O76X7ASf8pkJ5u8QtldeL+5lUznNkixS/SWU/WXaZ9QmpHz0j/bwi/e0rHftG2zyXtlvKk1cXM2SXLN4iuwptTvr9J7JvxT8jG2TvSD+Xpr+tLbuc+qmZbc+T/0rbUzV02+hQ3FzYVR3bfirGnV8or9dGV3Xsc+OK26V9u4wL3r5wXaE/e3m+v5DuWs6299Oi28+OTD+D28/2VOWVqLKreIb7hpdulzwPFmskacdK2DQNvRJVdpXRSbJbq86XnYyvMfSZbVL9Lyz0jQtlD8pVqrdzRyiv177zZZP998lOsN8lOw4fIPtm3+vPC2VXLG0+9DND9rDKtvtCaVzo0n5dxiOvv17aMV2v7Y+WTa5fLRu/Pp/CVlGao8puHfyLbL+5shLfq6vBPCa3b3c5RnrlvVk2j/qY7Fh3puwYd4rsdsQubXSuKrefpb9vItv/Fnpxhz7/s5S3uelvXp46jd3p3xVkC0ynya4yvbJhutvIxpXvpZ+/y04ez0117B0zZmXC1pCdZwxuWbtF6bXhlTx55R3n3MtLd4FsH11HlfExhc2SXY0yWzaW3q1Ft7mtIHtURO484vJCOyzQoteqV8+t1pBd/TVZc6DSuO/F/ZnSLbepP+2Qft9SduV+27nm/Zm/B9lCddvjWKkexzWWdemvpTndccqfD9xdSHfm0N9WlC30/Di1/Y9kV+z9WHbb1atlx5ifFvJ8W2qna2S3hP1B9mXBhSlfXtyr6v5e9zNdE+fcEMKeMcaTBn+IMX4shHCD0rMbnPCdZa9n+30l7DshhJskfVl2knuopD+mb0ckm2wfJ7tU6s2ZsJfLVhhzcY8qpPtK2UH6a8FuKQtadBvWXrJFlLqwV8ou/26b51fJBti5NfX8Kyfss7LO9v+06JkL/5nC1pb0JS3+it+qt8kuD/ug7CTnAtmBUrIJ0L9p0ZvIBpceXy/p1dHenjXH2fZv5NRzjPGQEMLessusPxZjPCV97E7Z84sek0tXkkIIv64LT9vLljfGeGzbuLJvVnPhn2+Q7tNlV3udFezNOy+WXdr8c9kliy/U4g9J/Wq0N6u9Ve37xo0t83x0YbsPOeHfc7b7tmi3xLxCkoK9mU5x8TcTXCA7wV5CCOENsoGyzpNk+9I/Vf9K2wWyAbrOxrmwaN8I7ueUyW17deg3Y4z7RqXXYA6LMW6Rfq1to0J/LPW5Ur/qEveHatm+khRCOFa2D446Lmzs5OszMcYvK9+f93PyvL+XbozxjrTd3LZ/qSUfJH1OtKtZVgrptdsxxmMrcR4jm6B65T2jbZ5THlaSLeicXQnbVNLfQwjbxhjPl6RoV/S8QNbuT5ZdsfME2RcxSp+ZHewV3z+W3zdWkL1O96+y25k/k8q7nmzS1bZ9Pyl7UGuU3dbwKtmC8jWyt3c80dn2qbIrh88fDgghnC77AqbNvuCOv+rWfl2Ogdn+mq4caJtuaVz4hqwtni6bjxydwqLSrQIxxl+HEH4ve47hdZX42f0zxrh5+jW3/x3h5KvURl55D5ItZuwvuxXhvJTHt0V72OjVTtzSMeMe2ZePNw3+GGO8Ltjb3L5eiPvw52Wvy95HNn+UrF7b9sni2B3tm/QvhhB+pkW32hXTTePH9lr0trgLZO3/rhTPmxO8NxP2zzS3rRpcqbK+rB4HJ4t13qkxzb3k1/ONsr4UJMWw6LXuq6W/PWHo84OHKq8tu7VrG9WfRxwgW/jL5evVMb2lLi7+muoVU9zHO3HHNgcqzHM+Uoi7hqw/fkj2fKv/CyFcK1tA2KcQ15trfjkTL4YQ3u/EKx3HSv2mS9wuc9jW40JY9Ha0wfnAHrL+eY0W7d+5dD8ytL0HlJ4tFkJ4lOzW76jF30R2uexNZI9w8rVOWPztzt+TXS30zWhvd17bK1Mmv0vg7VoNZU5Ai2F9lDqf4gS/ASUU3ihVSrdLvsZVpkKabnmXF8HeTjG8qDV4BfceWvKtTr+uLhZPQPrZtp+MfjGZcuX12mjp5nBiLe32bdqf2+Srzb4SOrx6tGZbE1aXIYRNJD0Ya15rH0J4ZozxLx23/0TZicpFy3ofnihTdV+Yiurqalkuz9I0ypgzFY/N40x3qpcp2O2t68cYr1oqGVs87Qk7VhXSGct5RFpo2EK20HHdqOc3WGRpjgshhC1jjFdMwHYa52u4r3fqkxO5yJM5EXj4Na1eeOkA6YWPOa53Auqe+Iwh3UFdeWHTVf+6419r0ZVLuTytIVvdfKHsG5yoRa8B/YHsnvPnyFZDg6TVZd9AHhpjvLpteUMI28q+YVsj/V2y1f47ZZchvy6XruybjM864Y930t2sbdzURuMo78ExxrqHEiqEcGSM8aC2faNjnseyb4cQDpF9432MFn+A+Stl3w7dJft2oBr2OklzYoyDb4jq6urbslv9XqT6V0qvLmv73WX1Xm37L8kun6wL69TXU96mVFzZs61ydXGo7CqeXBsdI3uVets+16W/unFzgj274h+58sahBy4PxT1R9u1wbZ7SZ2rzJbuVZ0tl+rPsEmKvHbyx7Ahv27l9JYQwN8a4mVPeI2UPo82lOxhDR85zLs2U7okxxroHOBYn+ynPn1e7vrGa7DLubJ6d9p2j+mPvsbJbFh7oshDXdl8oxOvUfh2OJ0fI3xd+2yHdtuOC1+dOlO2/ubq6T/ag/+z+N675r1OewXyh9THD2XZxHHTizpVdTZXLk9cni8dmJ113LCvkucsx48gY40FOnj7hlPdQ2YOIxzH3cvf9XJkajL/eflTsk85258YYN5uMOVCa8+XG/XtLcZ0ybSW7wqzVXNPZbut5SsPxaKmfy0/RcSG7LzQ4Znj72FzZM0db9avFtjVRizyFk7VjZCdZrU7mUtzchGBD2aWF44h7g5PnG1P8XHk3mKR0n6L8G8GeI7vPOJfuVsq/EewDsg778xjjwhQ2TfZconfKLptvW95dJL0p1r9R6g+yt7vk0o2ywawu/Auy+4dz6e7YIW6XfuWV91vKv9HkAtklmku7T64ueybGOPbtvSQ9Mda/+eeeWPOA8hBCkD0bZqeaehrU1fWyyyyH+/LrZfvBo5Rv+2/KLt8dR1+frLHMi7tdKleuvGsr30Y3pO216XOlftUl7smqF2QP5n2tU96DnbhnyB4c2Gbs3jjGuN4SG13Un29V+/For1jzkoC07Ztl96PXlecw2YM/c+W9Wvb8sHGMod910i29bWpbJ+6Vsvvwa/tGjPHwTFyFEO6SPT+nTftK1rfqjr1ry/bPVgtxstu12uwLpfF3so6BXn+9PdVjm3S7jAsnyX+7y9XK19W3Y4wrZ8ozeK35OOa/c2W32Nfl+QLZLQRt28jbP0vj4DVO3E/K5plt+mTp2Dx8a1Q13avlj2VeeUvHDC/d2fLfenqtU97PyvaHccy9vHp+Z4xx59oCdXvbX6lPriZbFK+Le1iKMxlzoF8pX89ryZ6xOlI9ps8tSOm3mWveKXs0R11ddZmnlPpNl7hdjhmTMi4Uvky+UfVvDGtyzDhctjhVF/cw2S1fubhuv1psYxO4yHOF8icCF8sat+3JXHQmBAvGGdfLs/zX0k6pdNNnat/qVUn3odjujWBzOpZXMcbHtUx35Lhd0p2gfuWlG+W/TeFqLf0+uaC0XS9PhbpYKGmPWP/mn8tlrzE9ZyhsR9lVaVvLecp/jLH692r8y2UP9Wvb5yZtPFqacSvl9dpojjr0uTHGfbQavpWiprwjx204dt8t6VlOf35kh/FonqQDM9s+S3Zi9WDNpt8lW/AcaT+aoDHUq+dnqf75JoMJ0BpeniWt5PSNr9flN8X9bKx5FXbTY7OzHw3qqu1C3K0t94XS+DtZx0Cvv/4p1rxhsmm6aj8u7KrC2zidulogf99+hMYz/31IhflChzbqMg5uqgZvvszE7TIffLTaj2VdjxneeOS10TVeeTW+uZdXz7fIH4/WUPs33Hl9cqH8Y9XNkzQHajvuz1GL40013cK+nxuvusxTiuNRl7iTdJ7YZVzw2u//qf0x4yH5ff0WJ+6cXNiw6U0+1NBDkjbSkiv4G6aw6IWHEJ42fICU9DTZg4eiE75wjHFXdPLslkfSgklK944QwstU/7rjBwvp3hjsgV11rwG9PYTwNdm3HdemeJvKvqWcJWmrDuU9LYRwgmwltbrt10m6upDuQ074fYV0L+4Qt0u/8sr7T0m7xhjnDsVVsIe1efvZuPrkOPft90n6QxqIB3WxmRa9VvQrwR5uNlhh31RWR6+XfZOwe6au5jt9+VpJtzptf9MY+/pkjWVe3PsK5T1a+Tb6h9r3uVK/6hL3UtnVcnOGwhVCKJV3gRP3/g5j943y+/P7OoxHr5f09cy2L5R0bIzxvJryvFH2xpfcflQqb5cx1GujKPuGtG4CtILsap1cnh+Q3zc+pfwJqDq070Ln2HuHpJWdba9TKO/8tvvCFD0Gvl75/jq3Q7pdxoUHnLBrJZ3n1NUf5e/bP/Ty1aG898ufL3j9ptRGXl2VxoWZyo85h3Xok6Vjs9R+LOtyzPDSfUB+G3n9ar7GN/fy6nlt+eNRaT9q2yfnyT9WdenPXeZA2yhfz/MLcb3jzcIOc81xzVNK/aZL3C7HjMkaF7z2e0jtjxm3y+/rXtxZw3FyJnKR553Knwj8Z/p/25O5qPyE4I1jjLuek+ePFcp78ySle5nybwR7eSHdK5V/I9hTJL1E0n9r0X2L18nenHWU7M0hrcobYzwvhLCXat4oJXsDxoFOutEJ36NQ3gs7xG3drwrl/a38tynM0dLvk+8tbFdOuLtvp7rYUpk3/0j6arDbrB4Oi4tuvzrCqasPy06c6vryy2VXPeXa/v2yS7MnvK9r8sYyL+4esrcC1ZY3xrgg10aSnqf2fa7Ur7rEXU35Nya8TjbG5tr335y4h6r92P3maPeW5/rz69RyPIr2HK+d6rYdQni8bEJRZwfZW4Ny+9EXCuXtMoZuoXw9Xy5/AnSEk+dvyu8bH3a2/ZZCnt321f9v78zj7aqqPP9dEWS0AAFBUISyFZSW0RG1AAWNQ2tK7YpCOWC3VjmAYytVsVQKtUCc6LZBUQFnbbSUSYZChkJUAiSPBAxJAMNgEANhzEQIu//Y+5Gbm7PXOvfse955w/p9PveTl7vP2nsNv732cM/ZJ/oy98bN7Wi+EfcuRVbrC9bcqqsxUOPrAUq9VrsleeErStnRxLE556uPpDyZ69sfVvQqmf9+FX2+cJUia40ZWv+08uDD5HPOaw1ZjZPW2Pw/FX9YuUyz1xoztHZ/oZR9EfimYu+RtLeu0vw8Gz0ffZbmb7jTOPn2jBzEsWpXRba1ORBwKHk/H5Hqyclehu7L+YqsNtf8NO3MUyzelMiWzGG7ygv/h3z8jqb5mHEK8UfSKjyf+MOQtvathWEfvDyN/GKtTnnlANlTf7a8LVlNZ8ueLttNdWwPG7/1y/JVCUpi1BZK2m2Tk03RBSfb7tuGvZuGjW8N3SGEcE/dOtpAF/moTdmmKOFc27JtoWnuTuWN+Vwjvq30lTZzaEZmT2B5CGFZRdlOwXgToZEjzbpL4puuqRx7U1l2I86ytyA/j8sxUONr03Y7zguaPa3Nf2vo1co8pSvZEnTVblN0Mfcqzb910BWfm7bbNK8Mw5cFOpfMU1qRrVH3uMoLY9EX2sS4eoW6NUE1BtDWZNuyqcUJ+V7ob/3SdLJOPn8acEnoOZ9DRN4dQji9qb3AWvJv9TqBeMButl1Lrxr2NpJt0d6dafB2kLroiJM5X+wCnEa09QLgkyGE+1L5AuJ5IZsTb/9+b0gnyovInBDCARmuD3LKf2Xs07VD53rXuUyJw4GKL64lH6PZIYQXYqBwY6ORbEkuq8GdgXUSkUOB76PzuVE+Ih7smat7hHio7Awq3jQXQrhf60eWvUPIv1k/a7B0LkEB59Sxt6TuQr3G2xio8XW0LzRu1/BF6dt5qnz1ReIv+ll7NJ3q2KP4cgeMftB0zGiaB1k/x5lBPuc04iTG2DyEXFZpb41+os1FLJ3MuXVTlPR9o96iN9xl9NqD+IKXGWR4U8Omoc+BavqiNVlD5xkMcZ7Sc11rsoX5aMzzgmFr0zHjA8Q7hmaQz5HleSGEMJQP8ZnF3xNv3zoN2K6nbLZRvoB4G9I9xLcf7N5TNgc4VClf1KKspvN8w96u2v0kMEK8Xe/v0+fY9N1pRrtfI95e9lbiwZcvS3//ivhoxn+ma24Bjh6iny9Keu/c8/3OSe9bjXa/oJRb7ZbItmXvIiV+x9INJ/9g1FvSt38DTCc+1vBx4mGCz0zlK4gHvEF8DGIx8OL0/7noXP8NeS6fbMT+z0pZl/moLVnLXi1GC5TYW5yzeFUi+zUl/lYu02R/bvhZ6wsPo/O5JB9do9T9INX55pOprpIxo0Rnzc+nEje8byI+9nEvkWsnEHmo6fw1JQaziYeG5up+fUF871B0OhadzyOGvU37gpV/uxoDNb4uLmi3JC/MVcqsMcMaq9qa//6J5pwr6Z9WHszNcT6ZYt+Uk9ZY1dX8V2v3AiNGmr1tzr20dkfQ85Hmq98Y9mqctMaqruZAmp+XGrLaePNlQ1bT+S9KDErmKRZvulrLd5UXtPidqsTAGjMsrmuyc0b/tj61LqpVkb4QmGuUWwOkNiFoU1bT+WHD3q7aXQRsWhGfJxIPkdLaXZSJrRAP+dok/X9bIom/OiR7Fyq8stqdr5Rb7ZbItmXvI0r8Fhdyo6nOVr0lffv6PjsPHb0GWNlXtjfxrI4ZxOSrcf0RhcuLjdivUsq6zEdtyVr2ajEq4VybsiW5TJO1cqjWF1YZfC7JR/0x6q17tZJvFlI2ZpTorPl5BfoESNN5lcENbQH6QEF8Vys6LaZsI65pXxivY6DG15J2S/JC0Zhh9O225r8lnCvpn1Ze0OY4qwzZkrG5q/mvOhcxYqTZ2+bcS2vXykdqPzLsVfms8GahIdvmHEgd1w1Zbbx5yJAd2FeUz1NK1qdtjhld5QUtfiuUGFh92+K6Jjs3J7tRXXUvNCvSFwJzjHJrMadNCMZSVtPZsnes2r0JeEZFfJ7RT6qKducBL6iQfWGF7BOIhz+dRezkJfZeTDw4a6eea3aiohNVtLtAKbfsLZFtzV4lfgsLudFU50HrHahvA9v0XbNPkn+UnsSayp5G3H1/CIPr5Lk834j9mha5Ph5l+xcoG9mrxWiInBumbEku02StxZzWF1ag87kkH12r1P0o+XxzCWVjRonOmp/X9H/fU75wQJ37uaEtQAfN+711r1Z0qsrdg2zENe0LVl7oagzU+LpuiO0OkhdWKWXWmLFKsechgzclubuEc1a7JXlQm+M8VMBJa2zuav6rtbvGiNEgfXCYc6/afu67bqHlqwJOPqjw5hJDttU5kOJnS1b9EXvAdjfQWYlByTxlmOvTYY4ZXeUFdb6gxMAaMx5G57ome2NOp410qXuhWZG+ELjXKLcWc+qEoEVZS2fN3q7anQ7cTLxF9LT0uTB9t8ho9wDgauItohenz+jjGFcCB1fE/XPE18iV2Lsd8Y1go7fDLU/tnkjcRdXaPU8pD0a7JbJt2fsWJX7TC7nRVOd1Rr0lffsI0q553zW7AecD+1aUbQPMQuf6B8hz+cAasW+L6+NR9lHDXi1G9xZyri3Zklymyf7B8LPWFx5E53NJPjpMqft48vnmyZSNGSU6a37+HfoESNP5VoMb2gL0wcL4arm7ZCOuaV+w8m9XY6DG1zsL222aF45Uyqwx4zHFnlkGb0rmvysLOGfFqCQPanOcuYZsydjc1fxXa3eWESPLXo3PJbyy2tXykearDxr2apx8SOHNkw3ZNudAmp8fMWS18WaZIavpvEKJQck8xeJNV2v5rvKCFr+rlRjUGTM0rquy/d/nPrUuqlWRvhD4llFuLea0CcHpLcpqOl9q2NtJu+nvacRd1Tenz4uJu4CaTrN6/r9zIuiBo+QnHYCbif2uJfYavLLa1cpnGn4ukW3FXi1+we5nbXHyp0a9JX37n4H9M344Dfhb4ElNfJXjcg1ePbstro9T2eMMe7UYWXlfa9fiVWNZLf5G7Hc1ZNUcavhjgcZnQy8rH5l9Rfvk+lENexvrbPhZWyQ+2dDZ4qRW998WxPdbOZ1qcMfaiGvaF6z828kYqPG1BudayQtWmeGrH+TsSeVtzX9nFXCu1jylyh+WTlU+GCC+jcfm9O+Yz3+1dmuUaXV/QONzIa+0dp+LkX+NvtKUkyXcaXMOpPn5TENWG292M2RNX2X4WjJPsXjT1Vq+k7xgxG90LtJkzNi16vthyG5wbd0LzYqUhYBVjjFB1cpbltV0tuztpF0jRrUWAlQ/uzgC/BL4R3oOphqGvemavYBXAlv1fb/IaPfaXHkNP5fItmXvdCM2Y87Jlvv2TOIgOTf9O5N0kBvxrWqfJf6K9mvizvm+A3K+iss7GLHPlpXGfpzKWvZqMSrhXGuyRvxHNHsN2e8aftb6gspng5NWfK26m+ab1nKo4ecdrNgq9bU2RrZZd1NZg3PjcgzU+FrYbkle2EErM3xl9b9W5r+FvCnpn2oeTNfkcs6vCjipjlVNfVHD3pGm7dbQS7O3zblXY18avlJzdw29smNVCZ8NWWsOpPm5hJON55pGDErmKSXr0zbHjE7zQpN+UCO+GteL+2cIYXivUBeRmcBrgH2Jt3NdAFwc1r9qN1suIi9KZa8k3vp2MXBhCOH6JJstb1lW09myt6t29yH/uuMbic/z5do9FOW1psCbiOSbnur/TWrjCmC/AnuPIf5isSDV86EQwtl12g0hrBGR3TPlK4m7tJXtpvobyRbGV7P3D8Tb/qviN5t4Gv+YcrLNvt0LEdk/xeFVxB32S9K1s0Vk+/T9a4iv351LvEXyLRlfLcB+/Xou9lcAT1XK9iuIfVe5zCrP+iKEsEaJ0Z+BLZPMoJwr4aslW5LLDlJkbwJ+ovhR1avHj1V8vpD4xpRGuUypew3xV7bZVOfXd9FwzEjX7N5E5xoxOiLV9/sQwoqe9qYT32iS0/nmpEM2Bul1qlV1f4j4y12TsVkbe2cDR6P3wZxO04H7crKl+beLMbAXfXzdh/jWltXEX0cHbbckLywi5rJGY8ZonqywZw7xQO/tmsTIsLcx52q0q/nKyoPaHEeVTddk/Yw+Nu+p+KPN+a/W7nziozWVMQohvFCxd0fgcFqaexl+3oN8Plqj+Mqaw2qctNYC71NkW5sDEc9n0fJKVjatUbTcfpPS7n6KvSX9s2Q93slavkaMWskL6Zpc/D4BHJOJgTVm7E3cwKnket3xxkRouDukfYD9gX8CLiO+AuzTwAvrlAPbA28DvkfcPT8d+Lse2d7yub3lA8qOKLJzK2Q1nS176+o8jHZHUE7jN3S6GeWU8b4Ybwq8AvgicfFwfoGfbwe2TuW7E3cwPzRou1q55ecBZEf6ZRvEV7P34Trx64qTNept3Lf7bPsr4i2Vp2XKDwSWKL5ST+qvqE/jc12ul+SjQfNCK7J1+lguRjW4UcKrQWX/UDf+FfbeX0e2hh9Vmyr4PMvQq1Y+qqh7MXBcLr9ivBmzTl5vqLM23txJPPzwl8R+/saeNuYMoHNVDL6k1V0Q39uIEz5Vp4w/fk/cuFJ1KulHLcRvKPMyrS/UiIE21xg0LwxtzND69gAxqmPv3cDnGZxzdWJUaz6YqbfWnM6y1/JzRdlyupn/au3WntMZfbDVuVdfu7clvX9Jdf69RvHVIHPYfr2WA2+3eFOaczTZGpyz4tAveyM1xpsa7fbbtAz4aMP+WXeNaflxmLms9hx2jPPCGUr8SsaMlcTNJDC4btmrfcwLSj/Yi7U6i7nsc5paeVuyms6WPWPQ7r193x86Sjz6EkpFu3f1fbc3PaeMG3HOPiNYw967+77bmvir9leAkabtauUWN0pkC+3tPxW/bvzGnJPD6tvEk+hfkL57LvBR4LXp/6O3M27dJzudglP+tbjX4HMJ18dVLqtZvpG9wPcM/zXm3JBk+/PgILnsxiayRgysvnBUU06y/oC/p9e0Z4P8avSjRvbW1Fkbb1ahLBKb6NwTg+Va3QXxXdIb37p+TNeqG3GGbNP83OUYeCrwV+n/WxDPxDiXeM7BNk05V8MXWl4Y2pgBvIw4jh1uyJTOfxf1lg/IOStGjeaDFMzpSjiZyvpz3VjNf7V21Te+DcKrAXhTyqv5wLPS37tj51+tHw3CyVv6+DzIWmBM50B1/JyuWUCD8aYG1/v7/ljMU1qRLY1fDV+V5IU/K/FT32Jm6HsjG44Ztblu2bvBdXUuqvtBWaxlrq9cKFAxQKIs9jRZ4rPS2clE3XqrdB7U3h65H5KZkDepu0+n69FP49cWzdap9/9GvD3wiL5rTqkTw4zuRxEPDN6v7/tNiLup6xTZC4iJpbZeve0aev3W4M0xWgwNP2v2Bi1+JdyoEQdNZ7XNujr18wL4DPFX7GtTHC8F/oX4q8B56L/ma1y3TvnXePOtJpxK5cdrvLG4YfHViNHA9Vp9gdjHzun7nEv8te4c4ByNc9j9pGkO3UjnvnYb5zJDdrVmT9M+CNxulF9g9KMHiHeCXAm8H9ix51o1vxr9qH9RXCuv19RZfdNG3/cbbUzV1bmCG9qm151WfHOcbaDT4/4wdBpJ3w2cn7HnP1oe/Jkhq/ZtI/Y3Apukv08Dvpau+Qzw74atlk3ajwYlb3fRfHV3z9/vSTKfAa4Cji3IC0cZ9s4fhHN916ljleErNQ+i55zH6vKmot6LlRicgt4HVxg6l4wZ1lykaYwuqPjO+oGl9rpKqaP/Nff9+bfkDXcan69QeJNdC4z2Fcte8nnlTVp8078Dz1WI8ycztyuymq/mKjEw5yl17anDGzYcX5vm7k9oOtN8rXcBA47NvZwy4rdSiYE1ZtxZwPWN8kLuM8wzeT5DfJ5uE+A/UjAvI05gLkr/30CEuJt2KfDyEMJ2qZ73EJ/J/AXxueZzkyNzz2muCCFspci+nXgA3qMiclqq62dEEr6J+Cxd7vnPOxWdn028rb/S3hDC5xVfPUbcHbwF+DFwVghhWU1f7kgkZpVOEJ/DvDWE8Pu+NndLZdsr9n4CWBb6npsXkW2Ik5XziAvydwNriaRdk2QfDSG8MF2/URxCCCdkfHE78JIkf3dF+VHEDrpRUdLnt8kflXqFEA5Q2p1RVZbq/j2wRYY3+6Z/V1ARwxrPFf83xd7PEm/hq4rfvxA52YgbIYQ3ZOxFRJYTb/+s0nkp8fbrXN/eRNFpjxDC01M9Vf3zyNTeZsQ+8bQQwoMisgXxF/cdQwgPp2dTfwZ8P4RwsojMBU4iz/VTgX/OcPmDxFeA5nhzH/DNTFmWU6n+R4AtFd5cjsINg69fUmTvSG0NVG8qvwt4XVURsY/dRXzM4dvETUghcv6twBeIE7demd58dDD5fqKOGUYOXUk8synX7v+meS7T8uDdRF7mcvc5/ar26HUw8Tb4jcwhjicvyZkL/C6E8MTURlU/mkn81emw9PcbgOuSjr8DHsjkm5cCzyDfj64NITxFaffiAp2vJe/nOcCbQwgjPd9vQrx9+kjiuJ7T+Uo2HDP6ubE18Tb3qrrfTuR7k7H5LuCrSu7eVxkjdwLeotj7EfJ9X8vPexJ/8cvlo0A+D64iHkbZZAycrc0HgHeGEJ6TyjfITyJyZ6o3N35uRn5ON5N4HkhurLqaPOe+CpzccMxYGULYMl1/DXGxtExEtkrX/5ENUWtsTnn/IcXe1wHH5DgXQnhPVb3pGmusOkXxlZUHdyU/x3mYGKOcbG6sEuJjmieTz91fIp8XbgbuUdo9TLHXGjO0ds8kzkVyeeFUxd6r2DDH9ueyKpm66yotd/8WeJGSj15N3lenoefBg8jz+UXEzZrKsSqEcFVGZ0RkTQhhM8VebR2pzvmAs8nn/XnJL1V+PC+1lxtvjgReoMguV3x1GPDBhv1TG8esOftBFbqOcm4P4IkZH1u5+1PENUhO55+Tz78Lki9zfvwY+f6ZzZMp/96MHr8DGo4Z84HDlHnZqiqdRm0KITw1U74hQs3dIOtD/EXhCcSD6x5kw926ecRJ2w+AQ4iT3UOIk6KDgcU99VxD+hUS2CrVO5/87VIrDdkFPeX9zz9at4RrOt9q2Jv7zCf+kjGN2Gm+QyT2hcA7iYfFar5cpeh0MPrJ55of56KffD7S9/9ZxAFo++SnuUocVim+WENcjJxM3OndvK+ddcTkcVnFZ5Whl9WuVvdjCm9Gkr9yMbzR8LNmbzZ+NfqZxQ2Lk9lbEpU2R+WzOhn9s5c3c/ts7b8Vsv/XJI3rWS7X4HP/7cb9XFf9aPBG64MWXy1ZjXOazgG9j00jLjL/g/TLA3HABD1HHozdT0pyqNZuSS7TZDV7nmT4Yzlx4vOMvs/uxLtw6uajqn5U9Wz/G4iTpbVk8o2Vc9Dz+vxCnTU/7wrslNHppYbOFie1uhcZ8dVy3V05nWr4coFhr9X3czqtNvKROn4aslpfuF6xdT7xoMvRuxPPAJ6f/n42ceKv5TJrTqflFI1zRWMG8WDl7Ykbo/05Q+PkLeh5X7N3qcG5krGqJA9qcxxLtlZOqYjBHIxcZrRbMmZo7VpzOtVehTcHG7yy1lXW3FrLR5qvLHs1Pq/M8WZAPjdeR2biq+X9YPhRG2+sGGi+ukeJgcX1kjm7tS5umrtXGjprfdCKgdY/NU6tMeJ3di4GNfKGxXWVG7n+tVE9dS80K9IXayPoC4Xr0QdI7XapVYasNpmwFpGazpa9d5Of0D/Sd33vhHxZjbordUp/zyT/umPrbIYXkX+t6QJgWp/8u4gLtduMGK5VfLGUuJt8CHAC8Ze2XwEfSjG6gfRscAXn7jD0Wme0q9W9kjxvrkFfVD1q+FmzNxu/mrzTuKFxcq2i80qjTU0nq39eTfw1kd44Em8Xfwj9MRON61ku1+DzWqXsNsOPq9B5o/VBq5+oedDgnBp7lD7W8/fTiPn066THi1ByZPpb3XwoyKFLjXZLcpkmq9mzTPMHceLysoyff4Sejx5B70dzq+RS+ZPI5JtUrvUja2wu0Vnzc3aRWENni5PaAtSKr5brluR0quFLa8Kn3jKu6HQ/ej7S+sIKQ1YdA43Yb5N8dAuRk2uJC4QrgJuNXKbN6VYYOUXjXMmY8WjS/4/p36f26D6CnhesPKfZews650rGqpI8qM1xLFktp1hjs5YXrHZLxgytXWtOZ81xtVxWsq6ycreWjzRfWfZqfL4mx5safF5r2Kvl0NVGfOf21tV33Sojftp4Y8Ve89UflBiUjGPWnF3jnLXGrJW7MzprffARw49a/7Tyrxa/kjHjNnSuq9yo+r7y2roXmhXpi7XeN1ZULRSWoA+Q2vO9wZDVJhOzlXrXGTqr9qJP6Jcrftyyji+rdKqoa382PPn8VuBIy970/fZseMr4POD4ijamE29H02J4r+KLH1V8twvx1rb/l+K20TXpuhnEk8YPy+j1gNYu8TT0PTPlRyi82Rd9UXV5HV5l7L2O9c8A98fv08SO34gbBif/rOgctDYNvq5ReDECbJbRZwfi7ag7Z8pfanD90+in/J+t8Ga5UrbY8ONZBm+0XPaYwVcrD2Y5Z+h8Jfl+MKPiu9cBX+j7Lsc5rZ9cY/BK3RTR2u27dqBcZsjeS/6NcFta/tA+6PnoL+j96Nl12kgylfkm04/uA/6ktNtYZ8PPZxAnT5UToDp9X+GktgDV+FprbFZ0WmrEsFKndI3V93M6jaDnI238vMWQ1Xx1W53YE88s2Jf4qOFONWxdhz6nm18nPhnOnY7+dhdtzFic8cOWxMcfsnkBe/NXs3dfg3NnK3WrY9Uw8mAm56wkc4ZG8peWU/69bgwq/HEX+bcbbtn3/5IxQ5uLVJUdq9g7I8ebvuuarKs0P78JJR8N0I+q7D10AN71j1ULyPP5YcNea+6lzfm0vH+rFj/08UaLwQzq9/2B+qdhjzpnNzhXkrsXVOnbo7M2Vt2l+dHon9cB78nI/kiLX41+UHvMYGOuX1jXJu1T66JaFemLtedVfL/RQiET2D0SmWot9vple/5fNZkYqN5enQe1t+8adUI+SN11/Nhj/3uIZ5rU9mNP+YEYp5vXiUMD+WmWbm1+qnhjxbAJXy17WX9y/beHzY0aOh+itdmkL5TyokbM3kzBW2Va5E0JNzTZGU3rHbLdG3DO6CeNc6jVrnFt4/gTb82tLTuIXg31aS2/av2opN06sv0xQtmYsnS2YtBX9w25utO1TXKdlY828keFvd9tmp97dNgoH9WM18BjYGHsa+XIKr1KcoqWF0pyRqa+gfPCIDG0ONe03h6ZgfJgn+yeuZzT1ifZ+ME6/hhm/I0cWjtGdXlTh1d1+mCFTK38q/mq395BeUfDtQAF68ie8mHOVWr7ss93g/hK7Z9N7Mnxhg3XxSW5e+DxpPTTsA/WnYuUzDOHtu4d2sHLjvEBEXki8UDUpSGES0TkCOJBWQuIRF5ryP81cRf/6cSd10XAD0MIDykyR4UQzijQeRvizuoM4gGUjxF/BT4bOCGEcH+Tdkv0KrXJqFuz98vEA9EaxW8qweI6kcMDcTnVm419m7wYj5jI9pbksiaybaIwl6n5lfjLeuMxo0TnhjGaBryceEv1sHWeBrwkKAd8KrJFY28bOpVgIvd9DRrnmvb7rnzVFud66m/qj0Zzuhr6qGMz8c21Yz7/Ndo9g3jHxsA6dcgrzc/TiC8JuIsKXxHvBGkUg7Z4U4I21xFabm9r/JyMaDsvKO1OI24SPYPBc+T7gd1owPVBOOmbPJMMIvJD4u1lWxKfx9+aeIvrK4nxfqciewzweuItbK8l3nJ2P3FX+P0hhMszcreHEHYr0Pki4m1+3w0h/Dl9tzPx2cVXhBBe1aTdEr1KbTLq1uz9ENH/A8dvqsHg+nOIj+sNxOVUbzb2bfJiPGKi2luSy4hvShlYtk0U5jI1v7L+DI2h5pwa+VmL0f8ibuTMoHpj6v821bnFBWjJ2DseFzcTsu9rMDh3CfH1v0MdM9pECedq1N0ohybZRnO6GjqpYzPx0eMxn/8a7f4N6dHkBjp1xas7iAvjGVTn33eQ99WfiI+8N7G3Fd6UoHQdQbzbvcmP2CXjZyfzlK7Qcl7Qxub7Uh1NcuQq4iPpA3N9EE76Js8kg4jMCyHsk17x9idglxDCOhER4hsv9lFk5xOfp1wnIlsCvwohHJJeM7eQDV/P/bgY8Ta7zQp0XhhC2DNTtpq4M1rZbtKrUtTSS0TmNZUtgWVvCGHzJvGbajC4PvqGlioun018s0BltcDexMc2qspa40VX6KoftImSXEbMNznZs0MI+7ekcytxMPLNQmBNwZjRWGcjRjcAnye/MbVzgc5tLUBLxt5OFjeTse9rqJEXmo4ZnfiqhHM16tZ8peZBK+fkykZtyhVhjM3Awi7mv0a7K0MIW+R0yulDy7yq4ed/Ip9/n4riK81eIwaNeVOCwnFMlSWe0ZnL7bOIZ980abdx/5yI6DAvaGPzLGDbpuuMEMK0TJsLiXfE5WRr54VN6lzkmFCYJvEW3q2Iu5bbEHfVNyOeVm5hE+ItZ5sRdzsJIdwuIpsSd+/v67tegN8W6nybiHyC2InuBhCRnYidSIx2dwJe3VCvEtkSaPY+Whi/qQSN64LO5R3Jx/4W2uP6eERX/aBtlOQyTbYttBUHLd/cAexckHNKdc75ebMQwom9F6YJ1gkSb79eW6Dz7kbdTVEy9ralk4XJ2vc15DhXMmZ05avS+Z6FpnnQyjkaNE5aY3NX8191LmLo9GTF3jZ5pfn5ZiMfPYLSjwpiUMKbErS5jtBy++com2t2MU/pCl3lBS1+x9F8zLjJ4PrzFNnaecE3eSYfvgPcRNxBnAWcJSK3Ai8GfmLIfhu4RkSuJt4qfyKAiOwI3EP8lWukX0hELi/UeSbxDQNXiMhT0nd3A+cQD7fS2l1VoNd5BbIl0Oz9N5rHb6pB4/ql5Lm8nHhKfi72S5Syy1uwo2t01Q/aREkuu1qRXd6izm3FQcs3fwe8k+Y5p0RnLUYrjQnQ+QU6t7WQKBl7u1rcTMa+r0Hj3J1KmTVmXD4WyleghHMWNF9ZedDKORo0Ti5Ryi4nPhbVxfxXa/cyQ6fdjLrbgubnZUY+Ope8r/5E8xiU8KYEJXnQkt1B8eXdBe2W9M+JiK7ygjY2L6H5mHEu8Y1cOa6fZNhUC/641iSEiOwCEEJYKiLbEl9FfXsIYXYN2b2J55ncEEK4qVVFHZUoid9Ug+Yr5/LURkn8pxp3uso5OT+LyHbEyf4bgf4J0IkhhOVNda5Td4E9404nx4bQ+vZE7Pdt9t2p5o/CMUObi0yoOV3N/Kv1owllb5toebyZcP2zK7Q1NhMfXRy3MfBNHse4hkzSN3zkMNXsdTgc3cHzjcPhGEt4znE0gfPGMVUwTK5XHvrjcIwjHNe1AmOMqWavw+HoDhMu30iLZ9S0WXdTjEedHI4CTLic41iPDvPRpOON5/aJjRbjNzSu+508js4hU+8NH1PKXofD0R0mW76RFl8r3GbdTTEedXI4NEy2nONYj5bz75Tijef2iY2S+I0V1/3gZcd4wFR7w8dUs9fhcHSHCZdvjAnQTuO17qYYjzo5HAWYcDnHsR4d5qNJxxvP7RMbLcZvTLjumzyO8YCp9oaPqWavw+HoDhMx37Q5ARqPC4nxqJPD0RQTMec41qOrfDQZeeO5fWKjrfiNCdd9k8fROUII/0MpO2IsdRkLTDV7HQ5Hd5ig+abNCdB4XEiMR50cjkaYoDnHsR6d5KNJyhvP7RMbrcRvrLjuZ/I4HA6Hw+FwOBwOh8PhcEwC+Nu1HA6Hw+FwOBwOh8PhcDgmAXyTx+FwOBwOh8PhcDgcDodjEsA3eRwOh8PhcDgcDofD4XA4JgF8k8fhcDgcjikMEVknIiMicqOIXC8iHxMRdX4gIruLiHlAoIjsIiI/S38fIiLnDajb5SLy/EFkSiAi/yoih7VY/0Bv5Gjisx7ZD4vIlk1kHQ6Hw+FwTFz4Jo/D4XA4HFMbq0II+4UQ9gYOB14DfMaQ2R0wN3lCCEtDCG8pV3FwiMjAbxANIXw6hHBJG/qk+g9qq+4KfBio3OQRkSeMoR4Oh8PhcDjGEL7J43A4HA6HA4AQwl+A9wIflIgniMhJInKNiMwTkX9Il54AvDzdAfSRdGfPlSIyJ30Ogsfv+Lmhvx0R2UpETheR2SIyV0TemL7fQkR+IiILROQXwBZVeorIEhH5oojMT3X8l/T9mSLyDRG5GviiiDxTRC4UkeuSfnuJyDYictvo3UpJlztEZNMk/5b0/SuTbvOTrpv1tL1D+vv5o69SFZGDkz9GktyTKvR+OP17SLpL6WcicpOI/FBEJJVNT9/NAd7UI/tZEfl4z/9vSP7dSkTOT3dh3SAiM0XkGGAX4DIRuWy0bRH5sohcD8wSkV/21HV48rfD4XA4HI4JjoF/5XI4HA6HwzF5EUK4Nd3p8RTgjcADIYQXpE2Oq0TkYuBY4OMhhNcDpMeCDg8hrBaRZwE/BrTHrGYBl4YQ3i0i2wKzReQS4B+AlSGE54jIPsAcpY4HQgjPE5F3AF8DXp++fxpwUAhhnYj8GvjHEMJiEXkRcEoI4RUiMgIcDFyW5C4KIaxN+yyIyObAmcArQwiLROR7wPtSOzl8HPhACOEqEdkaWK1cC7A/sDewFLgKeKmIXAt8C3gFcDPwU6MOgOnA0hDC65Lu24QQHhCRjwKHhhDuSddtBVwdQvhY2lBaICI7hhCWAUcBp9doy+FwOBwOxziH38njcDgcDocjh1cB70ibIlcD2wPPqrhuU+BbIjIfOAt4bo16j031Xg5sDuwG/A3wA4AQwjxgnlLHj3v+fUnP92elDZ6tgYOAs1I73wSemq75KTAz/f1WNt5M2RP4YwhhUfr/d5NuGq4CvpLuotk2hPCocf3sEMKdIYTHgBHiI3B7pXYXhxACyRcG5gOHi8iJIvLyEMIDmevWAT8HSHV/H/j7tMn2EuCCGm05HA6Hw+EY5/A7eRwOh8PhcDwOEflr4obAXwABjg4hXNR3zSF9Yh8B7gb2Jf6AZN3FIsCbQwgL++odRNWQ+XtF+ncacH8IYb8K2XOAL4jIk4EDgUsHaPdR1v9ItvnjCoRwgoicD7yWeMfTq0MINyn1rOn5ex32nKy33cfbTncaHZDa/ZyI/DqE8K8V8qtDCOt6/n8GcC4xVmfV2JRyOBwOh8MxAeB38jgcDofD4QBARHYEvgF8Pd3tcRHwPhHZNJU/W0S2Ah4Ces+c2Qa4K92V8nbAOtj3IuDonnNo9k/f/yfpQGcR+a/APkodM3v+/V1/YQjhQeCPIvLfU30iIvumsoeBa4CTgfP6Nj8AFgK7j571k2y6Iv29hLgxBPDmUQEReWYIYX4I4cRU916K7jnclNp9Zvr/23rKlgAHpLYOAPZIf+9CfMTtB8BJo9ewcYw2QAhhKfFRsU8RN3wcDofD4XBMAvidPA6Hw+FwTG1skR5n2pR4t8j3ga+ksm8THyOakzZklgEziI9RrUuH+J4JnAL8PJ2PcyHr76bJ4Xji+Tbz0gHIfySejXMqcIaILAAWANcpdWwnIvOId8S8LXPNkcCpIvKpZN9PgOtT2U+Jj5Yd0i+UzhY6ivio1ybETZtvpOLjgO+IyPHER81G8WERORR4DLiRBo8/pXbfC5wvIiuBK1m/UfNz4qNzNxIfnRt9lOx5wEki8hiwlnh2EMBpwIUisjSEcGimyR8CO4YQFgyqq8PhcDgcjvEJiT/UORwOh8PhcEwMiMgS4Pk9hwo7GkBEvg7MDSF8p2tdHA6Hw+FwDAd+J4/D4XA4HA7HFIOIXEe84+pjXevicDgcDodjePA7eRwOh8PhcDgcDofD4XA4JgH84GWHw+FwOBwOh8PhcDgcjkkA3+RxOBwOh8PhcDgcDofD4ZgE8E0eh8PhcDgcDofD4XA4HI5JAN/kcTgcDofD4XA4HA6Hw+GYBPBNHofD4XA4HA6Hw+FwOByOSYD/D2YAuzYiH0OW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66" name="AutoShape 2" descr="data:image/png;base64,iVBORw0KGgoAAAANSUhEUgAABAgAAAQiCAYAAAAmrs9KAAAAOXRFWHRTb2Z0d2FyZQBNYXRwbG90bGliIHZlcnNpb24zLjMuMiwgaHR0cHM6Ly9tYXRwbG90bGliLm9yZy8vihELAAAACXBIWXMAAAsTAAALEwEAmpwYAADAcUlEQVR4nOzdd5htZXn38e+PogiIGsWKCPIqigVEsIGxx4Il9oJdY41iF2Mvr11jSTRiIfYolliwYUFQjHjoIvpqEBU1isaC2Cj3+8ez9jn7DNOOnJn17PH7ua5zzew1xdthZu+17nWXVBWSJEmSJOmv2xZjByBJkiRJksZngkCSJEmSJJkgkCRJkiRJJggkSZIkSRImCCRJkiRJEiYIJEmSJEkSy0wQJHlyklOTfDPJ+5Nss9KBSZIkSZKk1bNkgiDJVYAnAvtU1XWBLYH7rXRgkiRJkiRp9Wy1CZ93iSTnAtsCP1nsky93ucvVLrvschFDkyRJkiRJm9Nxxx33i6racb6PLZkgqKofJ3k18EPgD8Dnqupzi33NLrvswrp16/6iYCVJkiRJ0spI8oOFPracFoPLAHcDdgWuDGyX5IHzfN6jkqxLsu6ss866KPFKkiRJkqRVtpwhhbcFvl9VZ1XVucBHgJvN/aSqOqSq9qmqfXbccd5qBUmSJEmS1KnlJAh+CNwkybZJAtwGOG1lw5IkSZIkSatpOTMIvp7kQ8DxwHnACcAhKx2YJEmSJEkXxbnnnsuZZ57JH//4x7FDWXXbbLMNO+20E1tvvfWyv2ZZWwyq6vnA8//SwCRJkiRJWm1nnnkml7zkJdlll11oBfF/HaqKX/7yl5x55pnsuuuuy/665bQYSJIkSZI0c/74xz9y2cte9q8qOQCQhMte9rKbXDlhgkCSJEmStGb9tSUHJv6S/98mCCRJkiRJ0vJmEEiSJEmSNOt2Ofjwzfr9znj5AZv1+43NCgJJkiRJklbIGWecwbWudS0e+tCHcs1rXpMDDzyQz3/+8+y3335c4xrX4Nhjj+Wcc87h4Q9/ODe60Y24wQ1uwMc+9rH1X3vzm9+cvffem7333ptjjjkGgCOPPJJb3vKW3Ote9+Ja17oWBx54IFV1kWO1gkCSJEmSpBX0ve99j8MOO4x3vOMd7Lvvvrzvfe/jK1/5Ch//+Md56Utfyh577MGtb31r3vGOd/DrX/+aG93oRtz2trfl8pe/PEcccQTbbLMN3/3ud7n//e/PunXrADjhhBM49dRTufKVr8x+++3HV7/6Vfbff/+LFKcJAkmSJEmSVtCuu+7K9a53PQCuc53rcJvb3IYkXO961+OMM87gzDPP5OMf/zivfvWrgbZ94Yc//CFXvvKV+cd//EdOPPFEttxyS/7f//t/67/njW50I3baaScA9tprL8444wwTBJIkSZIk9eziF7/4+ve32GKL9Y+32GILzjvvPLbccks+/OEPs/vuu2/0dS94wQu4whWuwEknncQFF1zANttsM+/33HLLLTnvvPMucpzOIJAkSZIkaUS3v/3teeMb37h+jsAJJ5wAwG9+8xuudKUrscUWW/Dud7+b888/f0XjMEEgSZIkSdKInvvc53Luuedy/etfn+tc5zo897nPBeBxj3sc73znO9lzzz359re/zXbbbbeicWRzTDqca5999qnJ4ARJkiRJksZw2mmnce1rX3vsMEYz3///JMdV1T7zfb4VBJIkSZIkyQSBJEmSJEkyQSBJkiRJkjBBIEmSJElaw1Zi7t4s+Ev+f5sgkCRJkiStSdtssw2//OUv/+qSBFXFL3/5S7bZZptN+rqtVigeSZIkSZJGtdNOO3HmmWdy1llnjR3Kqttmm23YaaedNulrTBBIkiRJktakrbfeml133XXsMGaGLQaSJEmSJGncCoJdDj58Rb7vGS8/YEW+ryRJkiRJa5UVBJIkSZIkyQSBJEmSJEkyQSBJkiRJkjBBIEmSJEmSMEEgSZIkSZIwQSBJkiRJkjBBIEmSJEmSMEEgSZIkSZIwQSBJkiRJkjBBIEmSJEmSMEEgSZIkSZIwQSBJkiRJkjBBIEmSJEmSMEEgSZIkSZIwQSBJkiRJkjBBIEmSJEmSMEEgSZIkSZIwQSBJkiRJkjBBIEmSJEmSMEEgSZIkSZIwQSBJkiRJkjBBIEmSJEmSMEEgSZIkSZIwQSBJkiRJkjBBIEmSJEmSMEEgSZIkSZIwQSBJkiRJkjBBIEmSJEmSMEEgSZIkSZIwQSBJkiRJkjBBIEmSJEmSMEEgSZIkSZIwQSBJkiRJkjBBIEmSJEmSMEEgSZIkSZIwQSBJkiRJkjBBIEmSJEmSMEEgSZIkSZIwQSBJkiRJklhGgiDJ7klOnPr32yRPWoXYJEmSJEnSKtlqqU+oqu8AewEk2RL4MfDRlQ1LkiRJkiStpk1tMbgN8N9V9YOVCEaSJEmSJI1jUxME9wPeP98Hkjwqybok684666yLHpkkSZIkSVo1y04QJLkYcFfgsPk+XlWHVNU+VbXPjjvuuLnikyRJkiRJq2BTKgjuCBxfVT9bqWAkSZIkSdI4NiVBcH8WaC+QJEmSJEmzbVkJgiTbAbcDPrKy4UiSJEmSpDEsueYQoKrOAS67wrFIkiRJkqSRbOoWA0mSJEmStAaZIJAkSZIkSSYIJEmSJEmSCQJJkiRJkoQJAkmSJEmShAkCSZIkSZKECQJJkiRJkoQJAkmSJEmShAkCSZIkSZKECQJJkiRJkoQJAkmSJEmShAkCSZIkSZIEbDV2ALNkl4MPX5Hve8bLD1iR7ytJkiRJ0nJZQSBJkiRJkkwQSJIkSZIkEwSSJEmSJAkTBJIkSZIkCRMEkiRJkiQJEwSSJEmSJAkTBJIkSZIkCRMEkiRJkiQJEwSSJEmSJAkTBJIkSZIkCRMEkiRJkiQJEwSSJEmSJAkTBJIkSZIkCRMEkiRJkiQJEwSSJEmSJAkTBJIkSZIkCRMEkiRJkiQJEwSSJEmSJAkTBJIkSZIkCRMEkiRJkiQJEwSSJEmSJAkTBJIkSZIkCRMEkiRJkiQJEwSSJEmSJAkTBJIkSZIkCRMEkiRJkiQJEwSSJEmSJAkTBJIkSZIkCRMEkiRJkiQJEwSSJEmSJAkTBJIkSZIkCRMEkiRJkiQJEwSSJEmSJAkTBJIkSZIkCRMEkiRJkiQJEwSSJEmSJAkTBJIkSZIkCRMEkiRJkiQJEwSSJEmSJAkTBJIkSZIkCRMEkiRJkiQJEwSSJEmSJAkTBJIkSZIkCRMEkiRJkiQJEwSSJEmSJAkTBJIkSZIkiWUmCJJcOsmHknw7yWlJbrrSgUmSJEmSpNWz1TI/7/XAZ6rqXkkuBmy7gjFJkiRJkqRVtmSCIMmlgL8FHgpQVX8G/ryyYUmSJEmSpNW0nBaDXYGzgEOTnJDkbUm2m/tJSR6VZF2SdWedddZmD1SSJEmSJK2c5SQItgL2Bt5cVTcAzgEOnvtJVXVIVe1TVfvsuOOOmzlMSZIkSZK0kpaTIDgTOLOqvj48/hAtYSBJkiRJktaIJRMEVfU/wI+S7D4cug3wrRWNSpIkSZIkrarlbjF4AvDeYYPB6cDDVi4kSZIkSZK02paVIKiqE4F9VjYUSZIkSZI0luXMIJAkSZIkSWucCQJJkiRJkmSCQJIkSZIkmS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mCCQJEmSJEmYIJAkSZIkScBWYweglbPLwYevyPc94+UHrMj3lSRJkiSNxwoCSZIkSZJkgkCSJEmSJJkgkCRJkiRJmCCQJEmSJEmYIJAkSZIkSZggkCRJkiRJmCCQJEmSJEmYIJAkSZIkSZggkCRJkiRJmCCQJEmSJEmYIJAkSZIkSZggkCRJkiRJmCCQJEmSJEmYIJAkSZIkSZggkCRJkiRJmCCQJEmSJEmYIJAkSZIkSZggkCRJkiRJmCCQJEmSJEnAVmMHIE3scvDhm/17nvHyAzb795QkSZKktcgKAkmSJEmSZIJAkiRJkiQts8UgyRnA2cD5wHlVtc9KBiVJkiRJklbXpswguFVV/WLFIpEkSZIkSaOxxUCSJEmSJC07QVDA55Icl+RRKxmQJEmSJElafcttMdi/qn6c5PLAEUm+XVVHTX/CkDh4FMDOO++8mcOUJEmSJEkraVkVBFX14+Htz4GPAjea53MOqap9qmqfHXfccfNGKUmSJEmSVtSSCYIk2yW55OR94O+Ab650YJIkSZIkafUsp8XgCsBHk0w+/31V9ZkVjUqSJEmSJK2qJRMEVXU6sOcqxCJJkiRJkkbimkNJkiRJkmSCQJIkSZIkmSCQJEmSJEmYIJAkSZIkSZggkCRJkiRJmCCQJEmSJEmYIJAkSZIkSZggkCRJkiRJmCCQJEmSJEmYIJAkSZIkSZggkCRJkiRJwFZjByDNol0OPnxFvu8ZLz9gRb6vJEmSJC3FCgJJkiRJkmSCQJIkSZIkmS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mCCQJEmSJEmYIJAkSZIkSZggkCRJkiRJwFZjByBp5e1y8OEr8n3PePkBK/J9JUmSJK0+KwgkSZIkSZIJAkmSJEmStAkJgiRbJjkhySdXMiBJkiRJkrT6NqWC4CDgtJUKRJIkSZIkjWdZCYIkOwEHAG9b2XAkSZIkSdIYlltB8DrgGcAFKxeKJEmSJEkay5IJgiR3Bn5eVcct8XmPSrIuybqzzjprswUoSZIkSZJW3nIqCPYD7prkDOA/gFsnec/cT6qqQ6pqn6raZ8cdd9zMYUqSJEmSpJW0ZIKgqp5VVTtV1S7A/YAvVtUDVzwySZIkSZK0ajZli4EkSZIkSVqjttqUT66qI4EjVyQSSZIkSZI0GisIJEmSJEmSCQJJkiRJkmSCQJIkSZIkYYJAkiRJkiRhgkCSJEmSJGGCQJIkSZIkYYJAkiRJkiRhgkCSJEmSJGGCQJIkSZIkYYJAkiRJkiRhgkCSJEmSJGGCQJIkSZIkYYJAkiRJkiRhgkCSJEmSJGGCQJIkSZIkYYJAkiRJkiRhgkCSJEmSJGGCQJIkSZIkYYJAkiRJkiRhgkCSJEmSJGGCQJIkSZIkYYJAkiRJkiRhgkCSJEmSJAFbjR2AJM21y8GHb/bvecbLD9js31OSJElaS6wgkCRJkiRJVhBI0kWxEtUOYMWDJEmSVp8VBJIkSZIkyQSBJEmSJEkyQSBJkiRJkjBBIEmSJEmSMEEgSZIkSZIwQSBJkiRJknDNoST9VXEtoyRJkhZiBYEkSZIkSbKCQJLUr5WoeLDaQZIkaX5WEEiSJEmSJBMEkiRJkiTJBIEkSZIkScIEgSRJkiRJwgSBJEmSJEnCBIEkSZIkScIEgSRJkiRJwgSBJEmSJEnCBIEkSZIkScIEgSRJkiRJwgSBJEmSJEnCBIEkSZIkScIEgSRJkiRJwgSBJEmSJEnCBIEkSZIkScIEgSRJkiRJwgSBJEmSJEnCBIEkSZIkScIEgSRJkiRJwgSBJEmSJEnCBIEkSZIkSQK2GjsASZLWgl0OPnxFvu8ZLz9gRb6vJEnSXFYQSJIkSZIkKwgkSfprZMWDJEmaa8kEQZJtgKOAiw+f/6Gqev5KByZJkjSxEgkNkxmSJG1sORUEfwJuXVW/S7I18JUkn66q/1rh2CRJkmaO1RmSpFm1ZIKgqgr43fBw6+FfrWRQkiRJkiRpdS1rSGGSLZOcCPwcOKKqvj7P5zwqybok684666zNHKYkSZIkSVpJyxpSWFXnA3sluTTw0STXrapvzvmcQ4BDAPbZZx8rDCRJkmaALRGSpIlN2mJQVb9O8iXgDsA3l/p8SZIkaXNyYKUkrZwlWwyS7DhUDpDkEsDtgG+vcFySJEmSJGkVLaeC4ErAO5NsSUsofLCqPrmyYUmSJEmSpNW0nC0GJwM3WIVYJEmSJEnSSJa1xUCSJEmSJK1tJggkSZIkSZIJAkmSJEmSZIJAkiRJkiRhgkCSJEmSJGGCQJIkSZIkYYJAkiRJkiRhgkCSJEmSJGGCQJIkSZIkYYJAkiRJkiRhgkCSJEmSJGGCQJIkSZIkYYJAkiRJkiRhgkCSJEmSJGGCQJIkSZIkYYJAkiRJkiRhgkCSJEmSJAFbjR2AJEmStBbtcvDhK/J9z3j5ASvyfSXJCgJJkiRJkmSCQJIkSZIkmSCQJEmSJEmYIJAkSZIkSZggkCRJkiRJmCCQJEmSJEmYIJAkSZIkSZggkCRJkiRJmCCQJEmSJEmYIJAkSZIkSZggkCRJkiRJmCCQJEmSJEmYIJAkSZIkSZggkCRJkiRJmCCQJEmSJEmYIJAkSZIkSZggkCRJkiRJmCCQJEmSJEmYIJAkSZIkSZggkCRJkiRJmCCQJEmSJEmYIJAkSZIkSZggkCRJkiRJmCCQJEmSJEnAVmMHIEmSJGl8uxx8+Ip83zNefsCKfF9Jm58VBJIkSZIkyQSBJEmSJEkyQSBJkiRJkjBBIEmSJEmSMEEgSZIkSZIwQSBJkiRJkjBBIEmSJEmSMEEgSZIkSZIwQSBJkiRJkjBBIEmSJEmSMEEgSZIkSZIwQSBJkiRJkjBBIEmSJEmSgK3GDkCSJEmSNtUuBx++2b/nGS8/YLN/T2mWWEEgSZIkSZKWThAkuWqSLyX5VpJTkxy0GoFJkiRJkqTVs5wWg/OAp1bV8UkuCRyX5Iiq+tYKxyZJkiRJklbJkhUEVfXTqjp+eP9s4DTgKisdmCRJkiRJWj2bNIMgyS7ADYCvr0g0kiRJkiRpFMtOECTZHvgw8KSq+u08H39UknVJ1p111lmbM0ZJkiRJkrTClpUgSLI1LTnw3qr6yHyfU1WHVNU+VbXPjjvuuDljlCRJkiRJK2w5WwwCvB04rapeu/IhSZIkSZKk1bacLQb7AQ8CTkly4nDsn6rqUysWlSRJkiStEbscfPiKfN8zXn7Ainxf/fVaMkFQVV8BsgqxSJIkSZKkkWzSFgNJkiRJkrQ2mSCQJEmSJEkmCCRJkiRJkgkCSZIkSZKECQJJkiRJkoQJAkmSJEmShAkCSZIkSZKECQJJkiRJkoQJAkmSJEmShAkCSZIkSZKECQJJkiRJkoQJAkmSJEmShAkCSZIkSZKECQJJkiRJkoQJAkmSJEmShAkCSZIkSZKECQJJkiRJkoQJAkmSJEmShAkCSZIkSZKECQJJkiRJkoQJAkmSJEmShAkCSZIkSZKECQJJkiRJkoQJAkmSJEmShAkCSZIkSZIEbDV2AJIkSZKkfuxy8OEr8n3PePkBK/J9tflYQSBJkiRJkkwQSJIkSZIkEwSSJEmSJAkTBJIkSZIkCRMEkiRJkiQJEwSSJEmSJAkTBJIkSZIkCRMEkiRJkiQJEwSSJEmSJAkTBJIkSZIkCRMEkiRJkiQJEwSSJEmSJAkTBJIkSZIkCdhq7AAkSZIkSfpL7XLw4Zv9e57x8gM2+/ecBVYQSJIkSZIkEwSSJEmSJMkEgSRJkiRJwgSBJEmSJEnCBIEkSZIkScIEgSRJkiRJwgSBJEmSJEnCBIEkSZIkScIEgSRJkiRJwgSBJEmSJEnCBIEkSZIkScIEgSRJkiRJwgSBJEmSJEnCBIEkSZIkScIEgSRJkiRJwgSBJEmSJEnCBIEkSZIkScIEgSRJkiRJwgSBJEmSJEliGQmCJO9I8vMk31yNgCRJkiRJ0upbTgXBvwN3WOE4JEmSJEnSiJZMEFTVUcD/rkIskiRJkiRpJM4gkCRJkiRJmy9BkORRSdYlWXfWWWdtrm8rSZIkSZJWwWZLEFTVIVW1T1Xts+OOO26ubytJkiRJklaBLQaSJEmSJGlZaw7fD3wN2D3JmUkesfJhSZIkSZKk1bTVUp9QVfdfjUAkSZIkSdJ4bDGQJEmSJEkmCCRJkiRJkgkCSZIkSZKECQJJkiRJkoQJAkmSJEmShAkCSZIkSZKECQJJkiRJkoQJAkmSJEmShAkCSZIkSZKECQJJkiRJkoQJAkmSJEmShAkCSZIkSZKECQJJkiRJkoQJAkmSJEmSBGw1dgCSJEmSJP012OXgw1fk+57x8gM2y/exgkCSJEmSJJkgkCRJkiRJJggkSZIkSRImCCRJkiRJEiYIJEmSJEkSJggkSZIkSRImCCRJkiRJEiYIJEmSJEkSJggkSZIkSRImCCRJkiRJEiYIJEmSJEkSJggkSZIkSRImCCRJkiRJEiYIJEmSJEkSJggkSZIkSRImCCRJkiRJEiYIJEmSJEkSJggkSZIkSRImCCRJkiRJEiYIJEmSJEkSJggkSZIkSRImCCRJkiRJEiYIJEmSJEkSJggkSZIkSRImCCRJkiRJEiYIJEmSJEkSJggkSZIkSRImCCRJkiRJEiYIJEmSJEkSJggkSZIkSRImCCRJkiRJEiYIJEmSJEkSJggkSZIkSRImCCRJkiRJEiYIJEmSJEkSJggkSZIkSRImCCRJkiRJEiYIJEmSJEkSJggkSZIkSRImCCRJkiRJEiYIJEmSJEkSJggkSZIkSRImCCRJkiRJEiYIJEmSJEkSy0wQJLlDku8k+V6Sg1c6KEmSJEmStLqWTBAk2RL4V+COwB7A/ZPssdKBSZIkSZKk1bOcCoIbAd+rqtOr6s/AfwB3W9mwJEmSJEnSakpVLf4Jyb2AO1TVI4fHDwJuXFX/OOfzHgU8ani4O/CdzRzr5YBfbObvuZKMd+XMUqxgvCtplmIF411JsxQrGO9KmqVYwXhX0izFCsa7kmYpVjDelTRLscLKxXu1qtpxvg9stbn+F6rqEOCQzfX95kqyrqr2Wanvv7kZ78qZpVjBeFfSLMUKxruSZilWMN6VNEuxgvGupFmKFYx3Jc1SrGC8K2mWYoVx4l1Oi8GPgatOPd5pOCZJkiRJktaI5SQIvgFcI8muSS4G3A/4+MqGJUmSJEmSVtOSLQZVdV6SfwQ+C2wJvKOqTl3xyC5sxdoXVojxrpxZihWMdyXNUqxgvCtplmIF411JsxQrGO9KmqVYwXhX0izFCsa7kmYpVhgh3iWHFEqSJEmSpLVvOS0GkiRJkiRpjTNBIEmSJEmSZiNBkGSLJDuMHYckSZIkafZ4Tbk83SYIkrwvyQ5JtgO+CXwrydPHjms5klwmyfXHjmMxSfYbfrYkeWCS1ya52thxzSfJFZK8Pcmnh8d7JHnE2HGtFUkOGv7WMvycj0/yd2PHNS3JUxb7N3Z8C0my9zz/dkuy5IDYsSS5SpKbJfnbyb+xY1oLktw7ySWH95+T5CNJ9h47rsUkuUSS3ceOY1Mk2XbsGJYjydWS3HZ4/xKT340eJdkuyRbD+9dMctckW48d13xm4fVsriT7J3nY8P6OSXYdOyZpLZm1a8rhefatST6X5IuTf6saQ69DCpOcWFV7JTkQ2Bs4GDiuqrq88E5yJHBX2maI44CfA1+tqi4vXpKcDOwJXB/4d+BtwH2q6hZjxjWfITFwKPDsqtpzuLg6oaquN3JoF5LkHot9vKo+slqxLFeSk4af6+2BRwPPBd5dVd1cvCR5/vDu7sC+bFi1ehfg2Kp64CiBLSHJf9Gev04GAlwXOBW4FPDYqvrciOFdSJJXAPcFvgWcPxyuqrrreFEtLsnNgF2Y2spTVe8aLaAFJDm5qq6fZH/gJcCrgOdV1Y1HDm1eSe4CvBq4WFXtmmQv4EW9/i4MvwdvA7avqp2T7Ak8uqoeN3JoF5LkH4BHAX9TVbsluQbwb1V1m5FDm1eS44CbA5cBvkpbf/3nqjpw1MDmMQuvZ9OG17Z9gN2r6ppJrgwcVlX7jRzagpIEOBC4elW9KMnOwBWr6tiRQ5PmNYPXlCcB/0a7npyci1FVx61WDN3exQK2HjLUfw/8S1Wdm6TPbEZzqar6bZJHAu+qqucPF+G9Oq+qKsndaD/ft3d8V/5yVfXBJM+C9as3z1/qi0Zyl0U+VkB3CQLahSvAnWgnUqcOJwDdqKoXAiQ5Cti7qs4eHr8AOHzE0JbyE+ARk9WwSfYAXgQ8g/a70FWCgPZ8u3tV/WnsQJYjybuB3YATmUpoAN0lCNgQ3wHAIVV1eJKXjBnQEl4A3Ag4EqCqTuz8zuY/A7dnSB5W1UkdV788nvaz/TpAVX03yeXHDWlRqarfD+cIb6qqVyY5ceygFtD969kcdwduABwPUFU/6bmaZPAm4ALg1rTXs7OBD9OS911JcjbtNWHab4B1wFOr6vTVj2phSfajPfdejXaNFlqS/upjxrUGzNo15XlV9eYxA+g5QfAW4AzgJOCotPL3344a0eK2SnIl4D7As8cOZhnOHi64HwTcfCgf7LJkEDgnyWUZnuST3IT2BN+dqnrY2DH8BY5L8jlgV+BZw8nJBSPHtJArAH+eevzn4VivrjlJDgBU1beSXKuqTu/0nPV02vPATCQIaHfe9qheS+E29uMkbwFuB7wiycXpuM0POLeqfjPn97Trn3NV/WhOvL0mkv9UVX+exDpUxfX8s02Sm9LuGk9uJGw5YjyLmaXXM2iVGDW5WBlKoHt346raO8kJAFX1qyQXGzuoBbwOOBN4H+1i+360pPLxwDuAW44V2ALeDjyZOXeOezQkM06sqnOSPJB2Z/71VfWDkUObz6xdU34iyeOAjzJ1PlZV/7taAXSbIKiqNwBvmDr0gyS3GiueZXgh8FngK1X1jSRXB747ckyLuS/wAODhVfU/Q4nYq0aOaSFPod0V2i3JV4EdgXuNG9L8kjywqt6TBfriq+q1qx3TMjwC2As4fbhLdFmg10THu4Bjk3x0ePz3wDvHC2dJpyZ5M/Afw+P70nrfLg6cO15YC/o9cGKSL7Dxi9ITxwtpUd8Ergj8dOxAluE+wB2AV1fVr4eEcrc9kLTf3QcAWw4l8E8Ejhk5psX8aGgzqOFO0UHAaSPHtJAvJ/kn4BJJbgc8DvjEyDEt5knAs4CPDnfkrw58adyQFjRLr2cAHxwSh5ceWk8eTmuV6dm5SbZkw02bHek3CXPXqtpz6vEhQ7n5M4e/wd78pqo+PXYQy/RmYM+hneuptN/bdwHdtSrP4DXlQ4a30+cIBaxaJUnPMwjmu8D6Da1n5MRVDmdJSfarqq8udawnQwbtGlX1+bTBTltOSrd7MbwIPRF4I63/PMB3qqrHiyuSPLqq3jLVM7+RSal8T2atnzBtsNvNh4dHVdUJY8azmCSXoJ387z8c+iqtPPOPwLZV9buxYptPkofMd7yqukzCJPkS7WLgWDZOaPTaJ78lreJlel7CD8eLaGHDa8Kzgb+jPe9+FnhxVf1x1MAWkORywOuB29Li/RxwUFX9ctTA5jFU7D2CjX+2b+u9EibJtlX1+7HjWMysvZ4BDEmi9b8LVXXEyCEtaujjvi/tjvE7aTdsnlNVh40a2DySfI3WfvSh4dC9gKdU1U0mfemjBTePJC+nVed8hI1f044fLagFJDl+qCR5HvDjoVX5+B7nfSS5AvBS4MpVdceh3fOmVfX2kUPrVs8JgvfRykcnWfU70wZ97UIb4PLKkUKb13x/FL3+ocBsDUlKcmxV3WjsONaq4Q73BcCtq+raSS4DfK6quusnhDbxmZbYOnS4c7F9VX1/7LjWiqFU9JrDw26TcQBJ5r1TUVVfXu1YlpLkCcDzgZ+x4W5b9TokSZoY2gvezmwMgJy117NXVNUzlzrWmyTXAm5DS2p8oaq6rNYZql1eD9yUdgf2v2gl/D8GblhVXxkxvAsZkt5zVVXdetWDWUKSLwOfoVW93Jw2nP2k6nOA+MwMOwcYquAeC0zm6BwJvGU1z8d6ThAcBdxpcoctyfa0YWR3oFUR7DFmfBPDC+fNaCV4/zz1oR2Au88pbepG2oChGwFfr6obDMdO6fGPJck/0/qiPwCcMzneY0Z1Isk2tDtE1wG2mRyvqoePFtQCprLAJ0z9LpzU4+9uZmzicy48cAiAXgcOJbkl7Y7QGbQTv6sCD6mqo8aLam1I8j1a7253d7SnJfkEi/TD91adkeSNLB5vd+0xSU5h4cFpL+ntdyTJ12l3Xj8+9Rrxzaq67riRXdgsvZ7BgjeXTu45cZg2B+rU2jAseAfg2lX19XEj02pKckVaq/I3qurooVrnltXnFqFvVNW+c54XuqsgmUjyNtp1z6R680HA+VX1yNWKodsZBMDl2XhQ1rnAFarqD0l6GqB1MWB72s9yevLsb+m0T34wS0OS9hrevmjqWNEm6Pbq3cC3aVO1X0Qreewyw85s9RPO2sTnmRk4NHgN8HdV9R1ou3iB9wM3HDWqBQwnqm8Erk17Lt4SOKeqdhg1sPn9iE6Hq87x6uHtPWjzHd4zPL4/rfqhN+vGDuAv8Gna88H7hsf3A7YF/oe2dnixbTijqNkZADkTr2dJHktrP7t6Nt54dUlaK1rP3kxrL5j43TzHujD89/8HLrwKt7ubNQBJLkWrNJvcOf4ybb1sd68dw/yyDwPXGA79gjZUr0czM+x8sO+cpOYX01YfrpqeEwTvBb6e5GPD47sA70ub8Pqt8cLa2FDK+uUk/159Tu5cyJczI0OSqqrnQSIL+T9Vde8kd6uqdw4tM0ePHdQC3kB7Ur98kv/L0E84bkgLmrWJz7M0cAhg60lyAKCq/t9Q6tarf6FdXB1Gqyx5MBvaI3pzOnBkksPZuLe0q8Glk/aMJK+pqn2mPvSJJN1djPc6H2MJt51z1/iUqTvfDxwtqoXN0gDIWXk9ex8tUfQy2k72ibNrFSeV/4UyPS+jqi4YbjL16GO0c6/P029Sa9o7aMN37zM8fhCtNP4eo0W0gOlWZdpmiKsA/0ZrPenNzAw7H5yfZLeq+m9Y3yqzqr+/vf5BU1UvTvIZWvk+wGOqanJycuBIYS3mbUnuXVW/Bhj63v6jqm4/blgLOphWAn8K8GjgU3Q6OXcYgHIhVfWi+Y53YtIn9Osk16XdGepyz3VVvTfJcWzoJ/z7XvsJmX/i81tHjmkxX0ryKmZg4NBg3VDaNrlrfCCd36Gtqu8l2bKqzgcOTVu99ayx45rHD4d/Fxv+9W67JFevYU94kl2BbhNyw53CZwJ7sHFbV4+VZlsmudFkcF6SfdmwNvC88cJa0GNofdxXofVufw54/KgRLWBWXs+GO8K/oVXmkOTytN/b7ZNsX50OLx2cnuSJtKoBaDeYTh8xnsVs2/s8hzl2q6p7Tj1+4dAS3KPHM7QqA1TVd4ff4+5U1fHDzKLuh50Pnk47fzydFu/VWOVtLN0mCAbH016MtgJIsnPHT5qXmyQHYP1e2C7/UAaXAN5RVW+F9dO1L0Fbc9abc6be34Y2sLK7F/w5DhmSRM+hZS23B547bkgbS7JDVf02yd/Qhsu8f+pjf9PjXYyqevVQ8fJb2hP986rvic83Ht5O34ntuT3msbQX/Unf9tG0rQu9+n3aUMUTk7yStu5wi5FjmlcNG0yGeTpUZxss5vFkWsXD9AnKo8cNaVHvpc2pOYB2QfsQ4KxRI1rYI4F3DL8LoT2fPXKoiHrZqJHNo6p+QZ83Zi5kqj/+X4fHOyS5ca/98UnuArwWuDLtdfhqtPOb64wZ1xIeQ6vUeA7t9ewLtDvJPfpkkjtV1afGDmSZ/pBk/8nwxGGO0R9Gjmkh3bcqJ7l1VX0xydwKjGsmoao+MkpgS6iqL6QNj999OPSdqlrV9vqehxROT3w+n/YiWr0Obhky1nefJDDSVgh+dO7wmV4k+S9ameP0EMjPVdXNFv/K8aXtkP9sVd1y7FgWkmTXmjNZf75jY0ryyaq6c5Lvs/GT+uRvrbtBesPzwnuq6ldjx6LxDc+zP6PdkX8ycCngTVX1vVEDm8dQSfRuWjkmtH7NB1fVqeNFtbjhufZaw8Nvr/YJyqZIclxV3XB6wNtkMNXYsS1k6Dee3E3uTpJnVNUrs8AgyE4HQJ4A7D0pgU9bKbmu43Oxk2gJ489X1Q3SdrM/sKoeMXJoa0KSs2mVT3+iVXZOzm96nFNDkr1og+kuRYv1f4GHVtWq9p8vx5CU/zWtte8JtEqSb1XVs8eMa1qSF1bV85McOs+Hq7dZFIskNABWNaHRcwXBQbRJ5V1N813Es4GvpK39CG3lR68ZVYBtpu9gVdXv0vZez4JtgZ3GDmIJH+bCA3s+REfD3qrqzsPbXceOZRNcAfhGkuNpvXqfne6F7EWSB1bVe5I8Zb6P99Z3nuSDVXWfzD9dnV4Ts1X1gySXAK40uUPfsUNo+7e/BOs3RryVDW10PZrcwdgG2HO449LdhOrBpFz0p0kOAH7ChmRMd4YYrwNsM7kD12Hb3KRSr+s2ozlmqT8e4Nyq+mWSLZJsUVVfSvK6sYNaTGZo8F9V9TzE+EKq6kTac+0Ow+PfjhvRorpvVa6q5w/vvmi+m3YjhLSUWwBfZP5BtUVrV10VPT9pzsrEZwCq6jNJ9gZuMhx60lCW16tzkuw96YVOckM6LWOac9GyJW24yIvHi2hhabuBrwNcak4GcAem+mJ7kuQLVXWbpY71oKqek+S5wN/R+rH+JckHgbdPhrl0YtKrPSsnJwcNb+88ahSbaCjPfTWtgmDX4e7Li6qzVXyD7SbJAYCqOjIdD9lMWyl6S1pP/6eAOwJfAXpNELxkuCP/VNpmix1oVSXdSfJvtET3rWgn1PcCjh01qHlU1SeG9sPrVdXTxo5nmWapPx7anKLtgaOA9yb5ORu3Vfao+8F/Sa5VVd8ezssvpLc5QAvdVJhKHnZ1UwFa8o2W5O55DtRE9zftoK+ERs8JgpmY+DyRZLKSZJLt22O429Lr/vAnAYcl+Qmt4uGKwH1HjWhh0xct5wE/q6oeBzlBu9t2Z+DSbJwBPJuWce9Gkm1oJ6mXG+YlTHZY7UAbRtWlqqok/0Mb/HgecBngQ0mOqKpnjBtdU1VvGU6sf1tV/zx2PEupqp8O7z5u7kCnJK+gDX/r0QtoQ5KOhHb3pdO7AtAuXJ5LazMAeCB9X7jcC9gTOKGqHpbkCmwYXtmdqvrk8O5vaBfePbtZVV1/aId4YZLX0Cbad6eqzh/6oGfFLPXHA9yNdnPmybQ5D5cCeq+GmoXBf0+h/Xd/zTwf63EO0GI3FbqqkpylisNZvGk3GD2h0XOCYNYmPj996v1taCetx9HfkxAAVfWN4Q9negBGrxM9X1JVD5o+kOTdc4/1oKo+BnwsyU2r6mtjx7OER9MSRVemDQSd+C1tfVx3khxE63f7Be3O29Or6tyhz/S7QBcJAlh/Yn1/oPsEwZTbceFkwB3nOdaLc6vqN9l4P3tXJ1NTHk478Z+UCB49HOvVH4by7POGctefA1cdO6iFDP2wL6FdbH0GuD7w5KrqManxx+Ht75NcGfglcKUR41nKiUk+Tlsnuv7udo8Dvqrq57TVp7PiecPF9gW03vPek7IwA4P/qupRw9vek4VAu6kwvPv5qvrq9Mc6TNDNUsXhzNy0g74SGt0mCGagn3QjVbVRv0iSqwKvGyeahc3oRM+NpvkO/YRdlQXN45dJvgBcoaqum+T6wF2r6iVjBzZRVa8HXp/kCVX1xrHjWaa/Ae5RVT+YPjhcyPT4YvXVJP9Cm64+fWLdW3njY2mluFdPcvLUhy4JfHX+r+rCqUkeQFsbdw3a9oVjRo5pXsNgze6Gui1iXZJL08pHjwN+B/Sc9Py7qnpGkrsDZ9D2hh9Fn1UPnxh+tq+iJWeLvst0t6ElMaZveKxqP+xSZnGg4mDWkrLQLhD/KUn3g/+SPB54b228gvz+VdXrdp43cuE7x/MdG80sVRzO2E076Cih0d0WgySvq6onJfkE8z/J99hbeiFpt7ROrao9xo5l2ixN9EzyLOCf2Hj9YoA/A4dUVY+7zgEYhlU+HXhLVd1gOPbNqrruuJFt0NO01E2RZE/aEFCAo3uc7juR5EvzHK7qbDf70Lt9GdqKtYOnPnR2dbjucmIYrPps2kwKgM8CL66Opu3P4mva8Pq1U1X9aHi8C7BDVZ286BeOaPL8muRtwIeGuUAnVdWeY8c2bah2uklVHTM8vjhtaHC3M5eS7DffXc25x8aU5C7DzISHzPfxqnrnase0mKmk7G7A9NaVSwJfraoHjhLYGpPkxKraa86xEybnZb1IclPawNonsXHV4Q60DWldPY8BJDm+5mwHydQWmR7MauKwh4RGjxUEk/7MV48axSaa88u3BbAXG5dtd2FqAMYjq6rL4TITVfUy4GVJXtZzMmAB21bVsXNKn3ubm9DNtNTlGoZPPYoNsb0nySG9VkDMUHnjb2i92/cHSHJ52l3D7ZNsX8P61g7tMfzbavh3N+CutPLyXszca9ow5+NTwPWGx2eMG9GyfDLJt2ktBo9Nm7T+xyW+ZtUN1U7/CtxgePwnpuYsdWoW7mp+Ynj3lN4qtBbwPtrciZlKyk4Md+KvwVTZc6czt7ZMsn6zxTAbqMe25YsB29Nex6bnEPyWNg+mGzNWcTiLm1gAThiqX67Dxn9jq3YTt7sKglk1J2t9HnBGT9n1uZL8kNan+QHgi9XxL8JQMvrFyR2WoTTzllX1n2PGtZgknwb+ETisqvZOci/gEVV1x5FDu5AkW/aeLJoYXoxuWlXnDI+3A77WU8Z6WpLnzXe8+ltnBqzfCvBa2lyKnwNXA06rquss+oUjSfId4GnAN2k9vEBbfzhaUAtIctDQ1rPosV4keSfwL1X1jbFjWa4kfwP8Zpj/sR1wyar6n7HjmivJq2ntGh/p/LV3Fu9qfok2dPlDwAeq6psjh7SoJLsBZ1bVn9JWn14feNekJL5HSR5JazPYCTiRtr3ra71VxgEkeRXtdWzS4/9o4EdV9dTxolpYkqv1+Po1bRYrDjO1tW0WJDkM+DbwAOBFtAGmp1XVQYt+4eaMobfXpiwwFXOi1wuBWTOU5t6ZNsxnb+CTwH9U1VdGDWwes1IiNi3J1Wl7z28G/Ar4PnBgj0/8M5YsOgXYt6r+ODzeBvhGVV1v3Mjml2T6JGQb2t/caT218kxLchKtz/jzVXWDJLcCHlhVjxg5tHkl+UpV7T92HMuxQDlmt89jw934/wP8gDY/Y9Jn3OVr8PCa9hRg56p61DCTYvfasN2gG0nOpk0tP59W8dBlD3eSW9BWXT4G+LepD50NfKKqvjtGXEtJckXgPrTNTDvQEgXdzP+ZluREYB9gF9o60Y8B16mqO40Y1qImr8PAf1XVXmmD1V5aVfO2K45paOl5NDBZ23wE8LZeb4oMlU/P4MJ3jrtJviTZoap+OyRkL6THJMEMJg5PGM7BTq628WZrWkvtTVYtht6uBZJcbXj38cPb6ZVQVVUHX/irxrMWEhpDqdjraRewW44dz1zz9TQlOaXXi8Jpw12sLWgzFO5XVe8dOaQLmbFk0VOAhwAfHQ79PfDvVfW6sWLaFEO/8Wer6pZjxzKfJOuqap8hUXCDoRy6uz7uiSS3obVFfIGN1+F20x6TtsniAcD+tM0FE5cELqiq28z7hSObei3eSI9JToAkH6ANU3xwtVkE2wLHzE0ua9NN39UcLri2r6rfLvFlo0tyPdrF1n2rqsey8vWJwyTPoG0OeWPPiUOAJN+oqn2H5MaNh+qHU3utNJslST5Hu1nzNFpi7iHAWdXRWskkn6yqOyf5Pu36Z7qXtqrq6iOFtqgZSxweW1U3SnIUrZ3jf4BjV/Nn290MgqkXodvNeYJ8ZpLj2bicpQeTyenzJjRWP5zlG+4O3Be4A60/5z7jRrSgdUleC/zr8PjxtBPB7qStA3s8cBXanYDPD4+fCpwMdJcgqKrfAx8EPjiVLPoy0F2yqKpem+RI2sUWwMOq6oQRQ9pU29LKMnv16yTb0y5k35vk50xtX+jQw4BrAVuzocWgt/kZxwA/BS7Hxju5z6Y9J/Rq3vWyQHfrZQe7VdV9h4QMVfX7zBkC05MkdwX+dnh4ZI+VDlNeluQxtIqHbwA7JHl9Vb1q5LguJMm1aec196RtXvgA7fW3V+cOv7MPZsM8oK1HjGc5zhxaPf8TOCLJr2iVRt1JWxH4AlqbwVZsqNbp8iIWuGxVvX1oP/sy8OUkXbV5VdWdh7e7jh3Lphjazd4wVBM8A3gebTVujw4ZzsefA3ycNp/iuasZQHcJginJ1JTcJDej3YntygwmNABIcgZwAu3C8OmTnu5OPYH2h/GB4fERbEjI9ObdtJaCr9FWkjyb9oJ096o6ccS4FtV7smhOKdsZw7/1H+uxpA0uVGG0JbAj8OLxIlrS3Wglz0+i9bxditb/1qt9q2r3sYNYzPAa8QPgpmPHsonmrpfdkr7Xy/45ySUY/t6G3u4uh/8leTmtRHuSMD5oON/pdRjvHkNJ8YG0wXoH05L03SUIgHcA/wHcvqp+MnYwy/Aw2p3i/1tV30+yKxtuNHWpqu4+vPuC4WLrUrQ2xR69HXgy7fe1y7aCOc4d3v40yQHAT2jrnbuT5OPA+4GPDTeaujVLicOhSuu31VYjHwWMkszqrsVgIskNaU/0l6JdYP0KeHivQyaGUqvHz0lovKnH8sbhRO/Z1emgtFk23fow/Jx/SuuJ7W6a9sScZNHHe0wWLVDKNtHt3YA5ZdrnAT+rqt62WWxkiPkaVfX5oUx7y6o6e+y45pO2rvVVVfWtsWNZSpKb0Ca/X5s2sXpL4JwO+85ncr1sktvR7rbsAXwO2A94aFUdOWZc80kbtrpXVV0wPN4SOKHXlsQkp9I2M72PNrjyyz22Hg0/x3dX1QPGjmVTDImtnavqO2PHspThZ3xqVV1r7FiWI8nXq+rGY8exXEnuTKvguyrt9WIH4IVV9fFRA5vH1I2lA2iVRf8BfLLH890kX6MlBT44C4nDSbvnqDH0miCYSJuWOVnD1a0ZTGgcW1U3GjuO5Rgy1PPtL+1maMtE5gwim/u4R5OBM2PHsRYlefd8Zdpzj/UiyT/Q1kj+TVXtljbo7d867pM/jbZH/Pu0u8XdDtJLso425+Mw2lCyBwPX7PiCe+bWyya5LG2iemgD1H4xckjzGhIEt5xUPg0VUkf2+HsLkLZe9pnASbSLgZ2B91TVzUcNbB5JjgZuU1V/HjuW5UjbHPNq4GJVtWuSvYAXVdVdx41sYUk+Bjyh+l1/u95QrbMlre1sek5Nl+fms2hIGt2aVjV7h96S3rNo+L39BS2psf6m3WpWy3aXIBiGkC2oql67WrH8JWYoofHPtD63ub983T1pDsmXiW1oJULnVdUzRgppQUnOZ8PPM2y4C9fdlOokz6iqVyZ5I/MnYJ44QlhLSnIP2gyCok11/c9xI1rYPAmjrYCTq2qPEcNa0FAJdSPg65OWqXQ8EDQzNEgvGwZArh+62vswslmQZNEEbKevafcHXg58ifba8LfAs6rqP0YNbBMk2arHaqgk76JV6Xycjc9tujx3THIc7eLqyKnn3G9W1XXHjWxhw+C0GwDHsvHPuLukxnCDaa7q8QYTQNp62YNqWHM59KG/pvrdfHQJ2uyM+zIMua6qJ4wb1QZJPlhV98mFB8p3ezMB1lfNzrWq1bI9ziC45NgB/CWGxMDzGYYOJfkyLQvca6Jgr+HtdJtB0V6oulJVcwcSfjXJsaMEs4TqcAvEIk4b3q4bNYpNkORNtNVr7x8OPWaY/9HVTIrpMu0kk+qM9WXaowW2tD9V1Z8ns92GhEZfWeQpPSYCFvH7JBcDTkzySlr7UXdzdWbQaxb5WK+vae9PG7a673DomcMArS4led4CH+qxTfG/h39bMBvnk+dW1W+y8TzNCxb65E6s6rC0i6KqbjV2DJvo+pPkAEBV/SpJl0nkJB+k3VD4DPAvwJcnbVMdOWh4e+dFP6s/157bqpG21nvVdFdBMKuSfBj4JvDO4dCDgD2rw72ws2bOgLotaIOy3tD7cLJZkeTeVXXYUsd6kLab/do1PHENw1xOraprjxvZ/GatTHu4cP01rfz9CbT1Ot+qqmePGddaMFQ7/Iw2f+DJtHa0N1XV90YNTKsuyRfmtu3Md6wXSaaHeW1DO9k+rde7mgBJtu19cBpAkrfT1rQeTKuOfCKwdVU9ZtTA1pBh2N91aL+7APQ6gyttxfAthwF1k/PfL/dYxZfk9sDnq6r74Y9JXlFzVkXOd6wX87Unr3bLcncVBLNa9kxbsXTPqccvHMp1u5TkCsBLgStX1R2T7AHctKrePnJo8zmODQPqzqP1Gz9i1IjWlmfR+qKXOtaD79H6Xyd3jq86HOvVsUkuNakkSlsNdcuO2yKeCTwSOAV4NPAp4G2jRrR2/AL483BX4IVD3+bFR45pQTM4P2Nr4LFMrQ4E3lJV5y74RatsuAO0LXC5oXR4ctt4B9pq3C5V1UZVGkleDXx2pHAWleSmtMn12wM7J9kTeHRVPW7cyBb0BNq2oz/RhkB+ln5XrwGQ5Gw2nJ9fjNau2t3AVYAk/0b7m7sV7bXsXrTWiF69BvhaksNozw/3Av7vuCFtLMmtq+qLwHbA3eZUv1BVPa0Znrgd7fxm2h3nOTaqJFekvRZcYqgcmX6N2HY1Y+kuQcAMlj0P/pBk/6r6CkDa7tU/jBzTYv4dOJT2wgTw/2jzCLpKEAx3iB9Yw3YIbT5J7gjcCbhKkjdMfWgHWiKmR5cETptqMdkXWJe2bqfHHsjnV9VHJw+q6tdJnk/bH92VbDyd+q1jx7MGfQG4LfC74fElaNP2bzZaRIubtTWHb6ZdqLxpePyg4dgjR4vowh5NWyF6ZVrie3Ly91taie6s2BbYaewgFvA64Pa0GQRU1UlJ/nbRrxjRUOXwbDaci3Wvqta3bqRdHd6NNhy0RzerqusPs19emOQ1tFWdXaqqdw0DbSetUfeo/rb03AL4Im32wFxFGwjZhSSPpVVC7jYMh524JHDMOFEt6vbAQ2nPr69hw2vE2bS21VXTXYKgqj4xvH3nUp/bmccA75oMKaRtMXjIiPEs5XJV9cGhV5qqOm8YsNeVqrogyb/QBuJo8/oJLRF3V9rJ6sTZtBLoHi3UC9ur+XrMu3veBaiq85N8J8nOszCdegZtU1WT5ABV9bu0NZJdmeH5GfvWxmv3vjiU63ajql4PvD7JE6rqjWPHs1xzBnxtCexIn/MHAKiqH825q9nduc1aMbT7/eeQ+D547HjmMblR9/skVwZ+CVxpxHgWlWRnWhL549PHenpNrqrnD+++qKo2GqaXZNcRQlrM+2gJoZex8e/n2au5EWC5hmvfdya5Z1V9eMxYujxRhZlbbbcl8KCq2jPJDgDV/9q4c9JWQk16uW8C9DpQ8QtJ7gl8ZNJ7rouuqk4CTkryUVp54Pmw/ve5y9LnqvoytNWMTD1/9fhEP1iX5LXAvw6PH8/GyZjeXAY4dajQ6Ho69Qw6J8nek6n6adtZuqsyq6qXJXkF8Laee8zncX6S3arqvwGSXJ1+Lwz/J8klq+rsJM+hTf9+SY8bFwbTA77OA37W4waDwY+S3Ayooe3kIDZUpmozSNskNLEFbW3rHxf49LF9cmjtexVwPO2ct+e2ucPZcO1zCWBX4DvMqejqxIdpz13TPkRHlWZDe+dvkrwe+N+qOhvaOWSSG1fV18eNcEE7Dee5Z9MqOvcGDq6qz61WAN0OKcwMrbYDSPJfVdVridWFpK2GeiNwXdpwxR2Be1XVyYt+4QiGfrftaCcmf6TDlYGzLMl/Abed3N1Msj3wuarqrvQ5yaNod67+SJv0PPldWLXVL5siyXa0ic+3HQ4dQbsQOGfhrxpPklvMd3ySmNFfLsm+wH/QKncCXBG47zxbWrqQjtdbzifJbWhtc6fTfr5XAx5WVfOtORvVUO58/ST70/rNXwU8r6puPHJoG8nGA4IvpMfEbJLLAa+nPeeG1sZzUFX9ctTA1pAkh049PA84A3hrVf18nIiWJ8nFaZVcvd4Mu5DhXP1xVdVNq1SSa9ESFq8Enj71oR2Ap1dVd8mMJCcAe88ZcL1uNYf+bYokJw03nW9Pq1B/DvDuv+ohhRPznDR1u9pucMLQB30YG99566YXZ1pVHT9cDOxOexH9Tk/DnKZN97tpRcxE6fPg6cB1q+oXYweyHEMioMeyy4X8EPjpMEhvsuP4CuOGtDZU1TeGE6vJ9pVun3MHxyfZt6q+MXYgy1FVX0hyDTb++f5pzJgWMalsOAA4pKoOT9LjYLrpAcE701onA1ya9lzRWzkxw2vDgWPHsZSFBnFPdDyQm6p62NgxbIqhomQXhmueJFTVu0YNapmGc/WuEoe059g7054HpucQnA38wxgBLUOmK5CH9uVur4HZMHvgTsC7qurUzJ0GucK6/eFk/tV2l1rg03uwDa23aboFoqthHdOS3Bv4zPBL9xxg7yRdljhmxlZCzaCZKH0e/DfQ/eqqiSQ7As/gwiuWumuVGhzGxkPzzh+O7Tv/p2spk4nPc8pyAa45nKh2+RoB3Bg4MMkPaEnvSbXO9ccNa1E3ZMOFwF4dXwj8OMlbaJO1XzHc2ZxvXsmoqmpXgCRvBT5aVZ8aHt8R+PsRQ1tQ2qrWl9Bewz4DXB94clW9Z9TALmzWBnGvN0M/Y5K8G9gNOJENibkCenxeIMlTph5uQSst/8lI4cyrqj4GfCzJTavqa2PHs0ynJ3kibXAttMGFp48Yz1KOS/I5WhL2WUkuSauaXTXdJgiYsdV2s5ZRBZ5bVYcNJY63AV5N+8PpJlOZGV0JNYOeBByWZKPS51EjWtizgGOSfJ22Fgro+m7Le2nbQe5MKxN7CHDWqBEtbquq+vPkQVX9OcnFxgxoDZiZic9z3H7sADbFjF0I3Ae4A/DqYbPJldi4VLc3N6mq9XcGq+rTw0Vij/6uqp6R5O600vd7AEcBXV28zuAg7mkz8TMe7APsMUPzq6YrZs+jzSQYdVjdIh6T5LSq+jXAcJ7+mk5n1zwGeAOtVL9oW4UeNWpEi3sEsBdwelX9fpgZt6rXmd0mCCaZ61kxDER6PW3VSwFfA540d8JnR6ZLHN/aaYnjWlkJ1bUZK31+C+1i6xRWOZv6F7psVb09yUFDH/+Xk/Rcsn1WkrtW1ccBktwNmIl2jl5NJj7PWhK5qn6QtkP+5sOho4fBpr2amQuBaqvtPjL1+KfAT8eLaEk/GSoNJxeAB9LZXc0pk/PaA4DDquo3q1yZu0mGKrNnAnswG1VmMFs/42/Sbnr0/Pe1XlW9cOwYNsH1J8kBgKr6VZIuN44N8zHuN3YcS0lyrar6Ni05AHD1sf62uk0QDHePHwfsT7vgPhr4t0lvbIfeR5tUfvfh8f1oA6m6uSM/R/cljjWjK6Fm1O5sOEHZu+PS3K2r6ilLf1o3JomWnyY5gHZSvejgr5E9Bnhvkn+lPe+eCTx43JDWhuE59p5M9cICVFWX6+KSHETrJ51cyL4nySEdPxfP1IXAjLk/8Hzgo8Pjo4ZjPfpkkm/Tyt8fO1yA93reCBuqzA5gNqrMYLZ+xpcDvjXMMJuuOuxqM0+ST7D4TIqu4h1skeQyVfUrWN8a3uV15XBN+Qgu3O7ZW7XDU2iVDa+Z52PFxm3sK6rnLQYfpA28mGSsHwBcuqruPV5UC5tMJZ5z7KTaeC9zN4YhdHcATqmq7w4ljterVVyhsVxT8xJmZSXUTEnbX3xLWoLgU8Adga9U1b3GjGs+SV5KK2n8BBu/2Hc3TRsgyZ1pyc2r0raG7AC8cHKHvlfDJgumh1fqoknyGdoq2eOYWr9XVfOdCIwuycnATScbN4aNHF/rbQbB1In1JWl3Xbq+ENDKGy5UflNV5w+/t5esqv8ZO675JDmuqm44fQ6Z5BtV1fXclzk/422BHXr8GWdGNvNMxXkPWqJzcu1zf9pa0SePEtgikjwY+CfanKIA9wL+b1W9e9TA5pHkMODbtGvJF9GqoE6rqoNGDaxjPScIvlVVeyx1rBdpe6N/RasaKFoP92Vo64u6vYCZBZmRlVCzKskpwJ7ACdXWqlwBeE9V3W7k0C4kyXwtO1WdrTlM8oqqemaSe1fVYWPHs1zDf/uXAleuqjsm2YN2kfj2kUObeUm+WVXXHTuO5RqeF/atDRsttgG+UZ2tPkzyZGBr2o7zC7VG9XYhMIuSXBN4Gheufum5DH4mZFiRneSztB7pnwAfqqrdRg5tUZmzGQDotepwpiRZV1X7LHWsF0muA9xqePjFqvrWmPEsJMkJVXWDqeuJrWltc92upx/7b6zLUpDB8UluUlX/BZC25qPnqa/3Gd4+es7x+9ESBl1dwMyYWVkJNav+UG3ly3lJdgB+Trvj3Z0Zmk1ypyQH04YqzkyCAPh32i75Zw+P/x+t/NUEwUV3TJLrVdUpYweyTIcCX0/yUdrdobvR5+/BVWibN54FnAx8FTgGOKa3xHySs1m8jHiHVQxnUxwG/BvwNqaqX7RZvCTJpYCnsqHKrLu7xdNmYSBokq9U1f7z/M1NtrH0+re2XZKrV9XpAEl2BbYbOaYFVduEdhZD2X6SnavqhyOHNZ9J8vjXSa4L/A9w+RHjWVQPf2PdJQiGuxZFuyNwTJIfDo+vRisP6dIMXbjMou7nJcy4dUkuDbyVVv78O9qQze4MpYxPAXauqkdl2HteVZ8cObS5PkOrKNo+yW+njvd+cnK5qvpgkmcBVNV5Sbwg2Dz2Bx46VMH8ic7XBlbVa5McyYY5QA+rqhPGjerCquppAGnbNvahJQseBhyS5Nc9VR1W1SUBkryYNivh3bTfgwOBK40Y2lLOq6o3L/1p2lRTr12/YcOd2N7NwkDQA2HD39wMeTJwZJLTac8NV+PCNx67kOSutF75K9NuLF0NOI3W59+bQ9K2LDwH+DiwPfDccUNa1Oh/Y921GCS52mIfr6ofrFYs6sMszUuYdUl2ofUSnjx2LPNJ8gFaEuPBVXXd4XfjmKraa9zI5pfkY1V1t7HjWK7hgvCewBFVtXeSmwCvqKp5+zi1fAu9tvX8mpZkb9oWgwuAr/Y892W4C3tTYL/h7aVprxndbY+Ybz5R5zOLXkC7APgonc9+SbIfcGJVnZPkgbSZRa/v9e9saN94M3CF4TXt+sBdq6rbKsmhn/uJ1bZvdCnJ8VW19/D+h6vqnmPHtFzDTbBrDQ+/XVV/Wuzzx5LkJNrQvM8P5fu3Ah5YVd2upJ8VPfyNdVdB0OuT+FoxayWOSbYEjq+qyZPlLKyEmllVdcbYMSxht6q6b5L7Q1sXlvS7X2mWkgODp9Cy67sl+SqwI23wkC66vrLxS0jyPODetB3cAQ5NclhvFy5JDqHdsTob+DqtveC1NUzW7tQ5SQ5kw8yi+wPnjBvSoh4yvH361LFeWyffDOyZtqLzqbS2iHcBvSY530r7ub4FoKpOTvI+2rylXs3CZoDp84Ief083kuQZVfXK4eFdp2cXJXlpVf3TSKEt5tyq+mWSLZJsUVVfSvK6sYNaI0b/G+suQaCVNWsljsOE3O903Nek1fXnJJdguNhKshtTT569mUrIhdY2tTVwTm+JOFifjLvF8G93WszfqaoLDX7TX+RwNvwubAPsCnyHPssxob0m7Dk1pPDltH7I3i5cdgYuDnwX+DFtNeevxwxoGR4AvH74V7S5CQ8YNaJFzFgL5XlVVUnuBvxLVb09Sc93NLetqmPn5LnPGyuYZXrB2AEsQy3wfq/uB0wSBHNnF92Bti2gN79O23h0FG098s/pO9E5S14wdgAmCC6ioQRzQR2XZN51Tjnjm4dyoeeNFdAiLgOcOmTS1j/5dJat1up4Pq2//6pJ3ksrJ37oqBEtYrr/cah0uBvQ5dTcIRl3/6r6Z+DUseNZa+ZO/x9eOx43UjjL8RNaImOy3/zitAvwrlTVHYa/revQ5g88Fbhukv+lrWV8/qgBzmOo1Oq+uijJravqi0nuMd/Hq+ojqx3TMpw9zFB5IPC3SbagJWZ79Ysh0T1Jet+LziskZ2QzyJ7D/J8Al5iaBdTrHKAs8P58j3txN+APtLkJBwKXoq0Q1EXUw99YdzMIYP2drM9XVfcDW5J8aXh3G9pQiZNof8zXB9ZV1U3Him0xSY4B/pWNSxwfX1U3GzWweWRG9tjOouFv7dTpFo7eJbks7SI7wH9V1S9GDmmTTNbtjB3HfJL8M+1k+gNsnIzrNdE505KcMjdx0Isk/wnsCxxBe424HXAs7Q49VfXE0YJbQJKdaEnDmwF3Bi5bVZceNah5JNkR+AcuvMLq4WPFNJ8kL6yq5yc5dJ4PV2/xAiS5Iq0a4xtVdXSSnYFbruZ6sE2R5OrAIbTf2V8B3wcO7LHddpEW1V4vumfGnJkJ69+f77E23TCv6qm0Adf/0OuA6562b3SZIABI8gXgHlX1m7FjWY4kHwGeX8MKq2GNxguqqsv+3WEY3etpJ1MAXwGe1GsP+jDg6xpV9fnhD33Lqjp77LjWgiQfA54wKy0cSa5Cm5Y7fWJ91HgRLWzOnbctaEnEW3ScOPzSPIer3Hd+kSV5ytTDLWjD0y5bVbcfKaRFJXnIYh+vqneuViyLSfJE2sXVzWirrI6Z+ndKVV0wYnjzGhL0R9MGrq7fElJVHx4tqDUiyXbAH4eKqGvShr19uvdWqSHuLYDfA/erqveOHJJWUdq2oHMYKh5ovwcMj7epqp6rYLo3awOue9Bzi8HvgFOSHMHGd7K6u2sx2L2m9ltX1TeTXHvMgBYzKyWOAEn+AXgU8De0vaBXoe1kvs2Yca0hM9PCkeQVwH1pJfCTE/+i9cD16C5T758HnEHHf3ezULU1w6bXbZ1Hm0nQ8wXhp6vq59MHkuxeVd8ZK6AF7ELr131yz1PV59i2qp45dhBr1FHAzdNWmn0O+AbtNePAUaOaI8kOwONp5zMfAz4/PH4qcDJgguCvSFVtOXYMa9xMDbgGGJ7DrsrGN8NWrZqz5wTBR4Z/s+LkJG8D3jM8PpD2JN+loRTzjWyoIDgaOKiqzhwvqgU9HrgRbUI11VYdXn7ckNaUnnfBzvX3tGRct4MJp1WHK9Y0jqp64dgxbKKjkzy3qj4IkOSpwCOAPcYNa2NV9ZSlP6s7n0xyp6r61NiBrEEZTv4fAbypql45zFfqzbtpLQVfo7WbPJt2t/juVXXiiHFJy5LkhlV13Jxjd+6tbH8wawOuX0ybr3U6G98MW7Vqzm4TBFX1ziQXA645HOp9mvbDgMcCBw2Pj6Kt2+nVocD7aGusoA30OZTWZ9qbP1XVnyfJviRbMRtTaWdCVX15vhaOseNawOm0Hvlun9inzUqvsVZekn1oFwFz22OuP1pQi7slcEiSewNXAE6jJWp10R0E/FOSP9HaIrrt4R6G/N2kqo4ZO5ZlSpKb0m7STLYXbDFiPAu5+mT+yHBz6ae0/ug/Lv5lUjfemuTBVfVNgOHu/JOAHhMEMzXgGrgPrerhz2MF0G2CIMktgXfSSnJD+4/6kF57javqj0n+DfhUhyWY89mxqqYHD/17kieNFcwSvpzkn2iTaG9Hm/z9iZFjWjNmrIXj98CJw4yS6d2wvbYefYxWnfN5pnqN9VfpvbR956ew4Y5At6rqp0k+Q1u5dQFwcFX9buSw1oTp7Sa9q6oLkvwr0OVg1Xk8ifY7+9GqOnUYAjjfbJWxrb/hNcxLONPkgGbMvYAPJXkAcHPgwcDfjRvS/KrqiCTHs2HA9UGdD7j+JnBp4OdLfN6K6XlI4XHAAyYX28OwmfdX1Q3HjWx+Se4KvAq4WFXtmmQv4EU99nHD+iGQhwLvHw7dH3hYVXV3UTjcwXgE7YknwGeBt1Wvv7wzJsmJDC0ck+n6vU5XX2hwWi8D0+ZKcuIsDMFZaI3ZRPW5zmymTKYTjx3HciX5PG3V4RNpfZBvB46qqqeNGtgaMfSXXoO2AQnoetjqq2ml8B+ZldfdJNtW1e+X/sxxTA2lg40H03VbTSLNNVyb/SfwQ1p7zB/GjWh+Se4OfHEy+D7JpWnbTf5zzLgWMlQcfoyWKJi+GbZq15Q9JwhOnlt6Od+xXgwJjVsDR/Z+kQXrtwK8EZhMU/8q8MReJ9kP7SbXorUWfGfMspu1JsnXq+rGk/V7QwvH8b3+rc2SJC+hTcrtutd4ao3Z5WnT4L84PL4VLf47jxLYGpLkNrRE7Nzqly6TL0n+fvrkKW0l6j9V1YvHi2ptSPJIWpvBTsCJtLtaX+t1W8iwcms7WhXUH+j4InZoL3g7sH1V7ZxkT+DRVfW4kUOT1oQkp7Bxm+/lgd8wvK71eO44382a9L1y+lTgLcypOKxVXO/ebYsBsG6eoX/rRoxnKedW1W/mDMXsM/sCVNux22V1w1xJDqCVvP837cRk1ySPrqpPjxvZmjEzLRxJvs88f1dVdfURwlmOmeg1ngxTTPI5YI/JNPgkVwL+fcTQ1pKH0ZKcW7Px0KEuEwRV9Z9J9qfNJjmUtu3kPUt8mZbnIGBf4L+q6lZJrgW8dOSYFjRLLRHA64DbAx8HqKqTkvztqBFJa8ss3jCYbw5Jz9fAv6+qN4wZQM8/nMfSptdPeouPBt40XjhLOnXow9kyyTVocXc71GfGthi8BrhVVX0P1k8fPRwwQbB5HExr4TgFeDTwKeBto0a0sH2m3t+GNmTzb0aKZUkzdmINcNU5q+J+Buw8VjBrzL5VtfvYQSxXkufT/t52p7WjXYyWINhvsa/TsvxxmFtEkotX1beTdPu7MawDOxDYtapenOSqwJWq6tiRQ5tXVf1ozs0a579Im0lV/WCoKDu1qq41djzLtC7Ja4F/HR4/Hjhukc8f29FJXkZLdE5XHP71rjlM8oWhD/5F1fYEv3bsmJbpCbQJ1X+ibQf4LNBzKeYsbTE4e5IcGJwOnD1WMGtNVV0AvHX417Wq+uWcQ68b2nueN0Y8yzFLvcbAF5J8lg2zSe5LG7Coi+6YJHtU1bfGDmSZ7k4bTHc8QFX9JMmsJbx6debQA/ufwBFJfgX8YNSIFvcmWtXLrWnnNb+jnWjvO2ZQC/hRkpsBlWRrWrXGaSPHJK0pw2DN7yTZudfW5DmeQFvp/YHh8RG0JEGvJq0PN5k6tqprDrubQZDkW8AjaT1kD6CV5K63mtmTTZHk3lV12FLHerFAP06XA9WSvJm2GuyDtD+Qe9MGonwe+u3h7V2SD1bVfebpJwO67SPbe+rhFrQ7nI+tqj1HCmlRs9ZrDOsHFt58eHhUVX10zHjWiiSn0baEfJ+WSJ60m3T3dwaQ5NiqulGS46tq7yTb0X53u4x3ViW5BXAp4DO9ztaZ+h1Y37Ob5KQen3eTXA54PXBb2t/Y52jVkXOTy5IugiRH0S5kj2XDwM1VHaSnldNjguBetHLn/bnwzIHq9cR68gK61LFezNgWg0MX+XCVO+X/IkmuVG2V2dXm+/gwp6IrSabXVZ1Hu9h6TXW6WnRIvkx6jfea9BpX1aJbA7T2zNLfGUCSp9EqX24HvAx4OPC+qnrjqIFp1SX5Om146TeGRMGOwOd6HfAlaeUNyc0LWc1BektJ8rqqelKSTzD/jbCukhlJnrLYx6tq1arqu0sQTCR57ixMS05yR+BOwH3YULoCsANt2NeNRglsCXO2GBRtXkK3Wwy0MoY+ss9X1a3GjmUtSvKNqtp3WCV546r6U5JTq+o6Y8c2n6F64BW0qcSh06GKs2poN7kqU+19vVbFAQxDS9evl62qI0YOSSNIciCt3Whv4J20/efP6bFCckhe/AOwCxv/nXkjQdrMklyBDa1Gx1bVz8eMZ64kN6yq42YhmQHrZ/9Am/2zL8OwVeAutJ/vA1ctll4TBLNiWKGzF/AiNu6DPhv4UlX9aoy4FpLkFVX1zJ7bH+YaKgjmy/z5gr8ZDNUk96hhP6w2nyQfpU2vfxKtd+xXwNZVdacx41pIku8Bd6kqe3Y3syQvBh5K28YyeT7rtipOmjZUP92Gliz6Qq/PEUmOoQ1dPo6p4YRV9eHRgpLWoCT3AV4FHEl7Xrg58PSq+tCYcc1nuPlxeFX9aclP7sDQvnFAVZ09PL4kLf5V28higmAzSbJ1VZ07dhxLGUqerw8c12v7w1xJ7jn1cBva8KyfVNUTF/gSbYIkH6P1kR3Bxn1k/nw3oxnpNf5qVTmlfgUk+Q5wvV7/20uLGarNrsDGd+W7qzjsdZaStNYkOQm43aRqYKje+Xyns0kOpd2kOYpW7f2Zqjpv3KgWNpwvXH+S0EhyceDk1dyE1N0Wgxm2y7CSYg82nlbe2372z9DuYm6f5LcMJcSTtz2WEs/N/Cd5P/CVkcJZiz5Cp7vY14KpsvKzh3/XZZgM36F1ST5Am64+vVrH34+L7pvApYGuSjC1+matlSfJE4Dn09aens+G84YeB1Z+MsmdqupTYwcirXFbzGkp+CVteHR3quphw1aTO9Jmrv1rkiOq6pEjh7aQdwHHDlWoAH9Pa+9aNV1XECTZH7hGVR06ZKa2r6rvjx3XfJJ8hfYC+s+0XpGH0f54uly/luRjVXW3seP4Swz7og+vqv8zdixaXUm2BZ4K7FxV/5DkGsDuVfXJkUOb11RZ+em0NWHQcVn5AgNBHQS6GSTZB/gYLVEwnXzpakiSVt6stfIM8d54FjYBJDkb2I72N3YunSdfpFmV5FW0JOH0WuSTq62o79KQJLgD7Rrtb6vqciOHtKAkN6QN7Ie2UeqEVf3f7zVBMAxq2Id28n/NJFcGDuu1/DXJcVV1wySnVNX1po+NHdusG17wp39R/wd4lj2Fm0eS7zP/jIfeql8Y7m4fBzy4qq47JAyO6bWk1LJyTSQ5FXgLcAobkkU9Dkmad+3phGsOL7pZa+UZtsfcrueSXEmrb6iGmlzEHl2drkUeBsrfF7glbWbCB2mbWLp+TktyeTauSl+1tq6eWwzuTuuLPh6gqn4yDGno1Z+SbAF8N8k/Aj8Gth85pjWhqnr+774W7DP1/jbAvYG/GSmWpexWVfdNcn+Aqvp9kowd1CJmqqw8yTa0NbPXYeMXJSsILrrfV9Ubxg5iGe48vH388Pbdw9sDR4hlrZqJVp6plVunA0cmOZyN4121lVtLSXKtqvp2knlnK/W8LUSaRUkeQbuz3dXz1gIeREsKPHoWBhUmuSvwGuDKtPPHnYFv087NVkXPCYI/V1UlKYAk240d0BIOArYFngi8mDYM4yGjRrRGJNkPOLGqzknyQNqqpdf3uj981sxTNvq6JMex8VaOXvw5ySUY7nAm2Y2pE9YOvQw4IcmslJW/m/YidHvaZpYDgZkog54BRw9zaj7Oxr8LXV24TJ5Xk9xuzp77g5McDxw8TmRryg7A72krJCeK/mbBTJLzPxz+XWz4B4tUmYzkKcCjaCfVcxXtnEzS5rMz8JYku9AqO4+iVRGcOGZQcw0DVq9UVf85diyb4MXATWhDH2+Q5FbAqq04hL5bDJ4GXAO4He0k++HA+6rqjaMGplWX5GRgT1qv078DbwPuU1Xz7jXVpplzx2ULWkXBYzudRHs74Dm0YaCfA/YDHlpVR44Z10Jmpax8IskJw4vRyVV1/aFf7+iqusnYsc26oUx7rp7nUZwIPL6qvjo8vhnwpl7bebRy5luLPEurkiWtnOGmzT8ATwOuUlVbjhzShczaOu8k66pqn2FTxA2q6oIkJ63meXm3FQRV9erhYuC3wO7A86rqiJHDupAkn2Dxfs1e7xTOkvOGapK7Af9SVW8fSpu0eUzfcTkPOAO4zzihLGxo4bkMcA9aZjXAQVX1i1EDW9yslJVPTFa1/jrJdWnzPi4/YjxrRlXdauwYNtEjgHckuRTtb+1XtES9LqIkOwFvpCU4AY6mPZedOV5Ui3oWMDcZMN+x0SW5N22F2dlJnkOrOHzxag/4kta64e9rP1o79Qm0BMHRowa1sN8BpySZlXXev06yPa0q471Jfs5U3Kuh5wqCXYGfVtUfh8eXAK5QVWeMGtgcw27zBfV6p3CWJPkybT3jw4C/pfXjnDQZBqm/HpOs6thxLFeS19LKybsuK59I8kjgw8D1aNU62wPPraq3jBnXWjBcaD+f9hwG8GXgRb3f0Rjipvc4Z8lwkvo+Nsx3eCBwYFXdbryoLmwY7HUnWsL4A1Mf2gHYo6puNEpgi5iqftofeAnwKtoNphuPHJq0pgwtZ+cBh9Nez77Wa39/knlbvqtqVVcHLtfQVv8HWlXvgcClgPeu5iaZnhME64CbTaZ/J7kY8NWq2nfcyBY2JDF2rqrvjB3LWpLkisADgG9U1dFJdgZuWVXvGjm0NWGWLlySvBz4Be1kdToL/L+jBbWIWSsr18pJ8mHa0MrJCcmDgD2r6h7jRbWwJBcH7gnswlS1YVW9aKyY1ookJ85t1Zjv2NiS7EkbFv1CNp5Jczbwpar61SiBLWKqTeplwClV9b7JsbFjk9aaJDvQqgj2pw24/nlV7b/4V43Da7RN03OCYL4X0FXtv9gUSe4CvBq4WFXtmmQv2kVWVy0GtkRorlm6cBlWMs5VPa5klKbNykXhRJLPAL+hDZ86f3K8quYbAqdNMPTDHsqG/eH3Bx5WVbcZL6qFDaWuuwwPvzep7OxRkk/StkjdjtZe8Afg2F7PHaVZNbQh3hy4BW121Y9oM4u6G3A9K9doPel2BgFwVpK7VtXHAYb+8557jV8A3Ii2X5OqOnFok+jNq4e39wCuCLxneHx/4GejRKSx7VZV95x6/MJhQFl3qqrHvylpOf6QZP+q+gqs387yh5FjWsxOVXWHsYNYox5Om0Hwz7SE/TG0FrquJNkKeCktth/SZlFcNcmhwLOr6tzFvn4k9wHuALy6qn6d5ErA00eOSVqLXk7rkX8DrcK3x+eDiRdw4Ws0bywtoucEwWNogxn+hfai9CPgweOGtKhzq+o3c1ayd1eeMZmJkOQ1c3q5PzG0deivz8xcuCTZlrbOaueqelSSawC7V9UnRw5tTUhy8bk9hPMd01/kscA7Jz39tKF/Dx0vnCUdk+R6VXXK2IGsNcMqyVm4c/Uq2qrDq1fV2bC+pPjVw7+DRoxtIZcD1gEM7YjQVrdK2oyq6s5jx7AJ5rtGu2ChTx7bZAZBVV0wPN4C2Kaqfr9aMXSbIKiq/wZuMpS2UVW/GzmkpZya5AHAlsNFyxNpdwV6tV2Sq1fV6bB+KOR2I8ekcczShcuhtJLnmw2Pf0ybpN1dgmB4Qr9JVfX8PDDX12hluUsd0yYadkPvOVxgUVW/HTeiJe0PPHRo6/kTLVFfVXX9ccOaXUmeUVWvTPJG5rmB0OFE7TsD16ypXtSq+m2Sx9IuuntMEBxO+9kG2AbYFfgOcJ0xg5I0qlm7RvsCcFva9gWAbWmrvW+24FdsZt0mCOYOSJpkfToekPQE4Nm0E6n3AZ+lTdDt1ZOBI5OcTnshvRrw6HFD2liSU1h8XoInqpvBjF247FZV901yf4Cq+n3mpIR7Meyt/VfakK+uDYNArwJcIskNaM8J0KaVbztaYGtIkpcCr6yqXw+PLwM8taqeM2pgC7vj2AGsQacNb2elWq+mkwNTB89P0l2FJMDc7UZJ9gYeN1I4kvowfY32fto12otHjWhx20zfGK+q3w0VtKum2wQB8DE2DEjqurw1yZbA4cOe62ePHc9yVNVnhizatYZD3+6wjHhSvvT44e1kJdSBI8SyZs3Yhcufh0m0BZBkN/p+fvhCknsCH5nvRLsjt6dVjewEvHbq+NnAP40R0Bp0x6pa/7Osql8luRPQ49/ZpAyeJJen3YnVRVRVnxje/X1VHTb9sST3HiGkpXwryYPnbgxK8kBmpGy/qo5P4opD6a/YUJr/bODZwzXbdj0PWwXOSbL3ZCV2khuyyq2/PW8x+GZVXXfsOJZrmEp8jx5Xwy0kyc248Aqr7lYHzreiKMnxVWXZ82YwSz/fJH9He5Lfg1ZutR/w0Ko6csy4FpLkbFrrzvm0J/dJmfYOowa2gCT3rKoPjx3HWpTkZGDfSSJ2SHStq6ouS5+T3BV4DXBl4Oe0KrPTeo13lsz3/Nrjc26SqwAfoT13HTcc3ge4BHD3qvrxWLEtJMlTph5uQWuPumxV3X6kkKQ1ZRa3oSV5H2223fnAN2jVka+vqleNGtgCkuwL/AfwE9p54xWB+1bVcYt+4WbUcwXBrA1I+h1wSpIj2Hg/e289hQAkeTewG3AiG1ZYFdBdggBIkv2q6qvDg5vRXvi1eWw5PYhuuHC5+MgxzauqPpfkOOAmtCfNg6qq2+0mVXXJsWPYRJ8c+vR2YePEYa+tXbPkvbSKkkOHxw9jw2rRHr2Y9nf2+Wp75W8FPHDkmGZakjsCdwKukuQNUx/aAThvnKgWNiQAbpzk1mzo4f9UVX1hxLCWMv2cex5tJoFJT2nzefXSn9KdPYb5KQcCnwYOpiU9u0wQVNU3klwL2H049J3V3hLRc4Jg1gYkfWT4Nyv2of3B9FlCsrFHAO8YhuiFNkTv4eOGtKbMzIVLkvcAX6bt2u2+xHWYj3AgsGtVvTjJVYErVdWxI4e2kJlp7Zo1VfWKJCfRBg8BvLiqPjtmTEs4t6p+mWSLJFtU1ZeSvG7soGbcT2jzB+7Khjvy0Fp5njxKRMtQVV8Evjh2HMtRVS+E9dsWarJ9QdLmMdmGNmO2TrI18PfAv1TVuT3OUUly66r6YpJ7zPnQNZNQVat2ndlzi8HV5js+6YvURZPkMOCJVfXTsWNZrsmU/Vlq45gVSe7AhguXI3q9cBnuYt58+LcbcAJwVFW9ftTAFpDkzbRVOreuqmsP8x0+V1X7jhzavGattUsrJ8nnaSdTL6Otjvs5rUVi1aYor1VJtl7tu0F/LZLsQ9t2M6kk+A3wiKqalcGQ0kwY5pi9jNbyuX5OTVVdfbSgFpDkicAzgZOAA4CdgfdU1c1HDWyOJC+squdP3bCbVlW1ajdHu00QTMwdkFRVPxwxnDUjyZeAvYBjmbpT2Gnv0EYbLSbHLXv+6zQMmNkXuBWtp+wPVXWtxb9qHJO+4uk5D0lOqqo9x45tPkkOAd44Q61dWiGTPcy0dq4DgUsB762qX44a2BowSyfWs2aY9fH4qjp6eLw/8KaOq0+lmZTkK8DzgX8G7kKrPt2iqp43amDLMFR3bllV3bV29aLbFoOFBiThLtvN5QVjB7AJLHsWsH4Y6HbA14CjaXc0fz5uVIs6d0hoTLYu7EirKOjVrLV2aYVU1WSWzgV02nI0ww5lw4n1rRhOrEeNaO04f5IcAKiqryTxIkDa/C5RVV9IkqG6+wXDjKjuEwRDe3V3zwtzhqxeSFW9drGPb07dJghwQNKKmrEeop2q6g5jB6EunAzcELguLWn06yRfq6pVXf+yCd4AfBS4fJL/C9yLTtfaDe44dgDSX4GZPbHuVZLJBogvJ3kLbdd5AfcFjhwrLmkN+1OSLYDvJvlH4MfA9iPHNOu6GWzdbYtBknVVtc8w1OkGVXVBj6W5s7juAyDJTYA3AtcGLgZsCZzT4/o1y541V5JLAg8FngZcsaq63LoAMEyivQ3tbvwXquq0kUNa1FCSe42qOnSoeNi+qr4/dlyzKskpLP4aYXXGX5kkx9CqdT5EG/73Y+DlVbX7ol+oBQ1tkwupqrr1qgUj/RUYVvGdBlyadlP3UsArq+q/xoxrriGJcZOqOmbsWGZJzwmCmRiQlOQWw7v3oO2pfM/w+P7Az6qqy8nESdYB9wMOo200eDBwzap61qiBzSPJt4D/A1j2vBnN4oXLkKW+Oa2K4Axam8HRw5TtLg0tBldg4/kZXc5SSfJ82vPB7lV1zSRXBg6rqv1GDm1mTQ3cffzw9t3D2wMBqurgVQ9qGZIcNHf453zHtOnmObHegXZi/fUx45KktWh6DtQsSHJ14PW0SvqitdU+uapOX7UYOk4QbAf8kXYx2P2ApEnFw1LHejFVoXHy5EKw1z8gN1qsjFm8cEnyNFpS4LhZGC6T5Am0XuOfAefTeXIryYnADYDjp4YqntxrvLNkvufXyRDLsWJazHyx9foaMWuS3LuqDlvqmCT1JsnrqupJC1VQ91g5neTVtIvsj1SvF75TkvwX8K+0ViloN3SfUFU3Xq0Yup1BMDUgCWZjQNJ2Sa4+ye4k2ZU2TK1Xv09yMeDEJK8EfkqnQ5ImiYC5Gy100Uz9XG8356T/4CTHA90lCKrq1WPHsIkOot2N7zKxOY8/V1VN9gMPiVptHkmyX1V9dXhwMzp8zk1yf+ABwNWTfHzqQ5cE/necqNacZ9Gq95Y6Jkm9mdxMmqXzsUcDTwHOT/IHNtys6a6terBtVb176vF7kjx9NQPoNkGQ5B7AK4DL0/5D9v4f88nAkUlOp8V6NdovZK8eRDs5/Uda7FelrRLsjhstVtxMXLjMqB/RhinOig8OA74uneQfgIcDbx05prXiEcA7klyK9hrxK9rPtzfH0BLGl6M9706cTRsSqr9QkjsCdwKukuQNUx/agQ4nakvSXFV13PDuOtqa6QtgfTtll/Ogqqqb4X+LSfI3w7ufTnIw8B9sGLb6qVWNpddKiyTfA+7S+0CvaUkuDkz2sX+7qlzJtxkMgypvzZyNFlX1iJFDWxOS3BB4B62NZ/2FS1UdP2pgM2xqVc11gN2Bw5la0bmaq2o2VZLbAX9H+134bFUdMXJIa8qQIKCquk0cDSd6n6+qW40dy1qSZE9gL+BFbLyx4GzgS1X1qzHiWguGm0oLqqqPrFYs0l+DoQz+tlX1u+Hx9sDnepsVB+0uGK19dteqenGSqwJXqqpjRw5tI8OK6aKdf81VVXX11Yql2woC2oC/mUkODG4I7EL7ue6ZhKp617ghrQnnVtUvk2yRZIuq+lKS140d1FoxZIP3nIULF4AkVwD2HR4eW1U/HzOeBUyy1T8c/l1s+AeLDIbsQVUdkeTrDK8PSf6mqiwtv4iGBPI9GV4j2vkKVNWLRgxrXlV1fpILklyq9+eDWVJVJyX5JnD7qpqF1slZcpfh7eWBm9G2QwDcilYVY4JA2ry2mSQHAKrqd0m2HTOgRbwJuIB2s/HFwO9oPf77LvZFq62qdh07homeEwTrknwA+E82vvPW5ZN8kncDuwEn0oaRQbsQMEFw0f16yEweBbw3yc+Bc5b4Gi3TLF24JLkP8CraXusAb0zy9Kr60KiBzVFVL4SFh5GNE9XSkjwaeCFtQOwFDK1dwKplrdewj9HaTY5j6jWtY78DTklyBFPPt1X1xPFCmn1D8uWqSS5WVX8eO561oqoeBpDkc8AeVfXT4fGVgH8fMTRprTonyd6TatOhGvUPI8e0kBtX1d5JTgCoql8Nc9i6lOTB8x1fzZvOPScIdgB+Tyt1nSj6zQLvQ3tR6vru4Iy6G+1J58ls2GjR3cXrDJulC5dn09ad/hwgyY7A52n7xHs0a8PIngZct6p+MXYga9BOVXWHsYPYBB+h39fbWfd94KvDEMjp5Eu3rUcz5KqT5MDgZ8DOYwUjrWFPAg5L8hPazYQr0nrle3Tu0Do3GcC8I+0mSK+mKxu2AW4DHM8q3nTuNkEwyQbPkG/S/jh+utQn9iDJNYGn0wb+Te9nv/VoQS1gaqPFBczGRotZM0sXLlvMaSn4JR0OVJzhYWT/TUvMavM7Jsn1quqUsQNZjqp653CH5ZrDoe9U1bljxrSG/Pfwbws2tCNp8/hCks+yYT3YfWlJZEmbUVV9I8m1aHOWoO/XiDcAHwUun+T/AvcCnjNuSAurqidMP05yadrAwlXT85DCawJvBq5QVddNcn3grlX1kpFDm1eSL9GGDx3Lxi0R3e0DhfWD//6Ndtd40hIxPZ1UfyWSHAK8cRYuXJK8Crg+G5/8nVxVzxwvqgsbhpHdgFauPzPDyJLcADgU+DobP49ZVn4RJfkW8H9od4//xIbNPNcfNbAFJLklLSF7Bi3WqwIPqaqjxotqbRla55ju49VFNwwsvPnw8Kiq+uiY8UhrUZKtgccCfzscOhJ4S69JgiGZcRva69kXZmnO3fCz/mZV7b7kJ2+u/82OEwRfpt3hfstkR3uSb1bVdceNbH5JbjHf8ar68mrHshxJjquqG44dh8Y3gxcu9wT2Gx4e3fPJ33ABsMvw8HtV9ccRw1lSkmOBrwCnMFV+50C1iy7J1eY7XlU/WO1YliPJccADquo7w+NrAu/3deOiS3Jd2i7xyUqrXwAPrqpTx4tKkpYvyduArdlQ2fsg4PyqeuR4US1saDG4AhtXTf9wvIgWluQTbBhovQWwB/DBqjp41WLoOEHwjaraN8kJUwmCE6tqr5FDWxOSvAD4Oa3kZvpOodPK/8rM2oXLLEiyFfBS4GG0LQaTO7CHAs/uOMO+/vlWKyPJ5Wk9hUDXJygnz00SzndMmy7JMbTngS8Nj28JvLTH9WCzZqgeeAVtm0HYkPDeYdTApDUmyUlVtedSx3qQ5AnA82kzSc6n/xth0zedzwN+UFVnrmYM3c4gAH6RZDc2DJS4Fx339ye5CfBG4Nq0dWZbAud0/KL0kOHt06eOdTmtPMl+wAvYMC9h8ofdXayzaJIImHvh0qMZOvl7Fa23+OpVdTZAkh2AVw//DhoxtsV8OsmjgE9g4nCzSnJX4DXAlWnJ2asBpwHXGTOuRawb7hC9Z3h8ILBuxHjWku0myQGAqjoyyXZjBrSGvBK4yyyVD0sz6vwku1XVfwMkuTpTLcudOQjYvap+OXYgi0myDfAYWlXvKcDbq2qUuVU9VxBcHTiEts/2V7Ty5wN7vauZZB1wP9p08n2ABwPXrKpnjRrYGpDk27QNBnPnJXT9hz4rFrpwqaruLlySfI8ZOPlL8l3a33/NOb4l8O2qusY4kS0uyffnOWwybjMY5r7cGvh8Vd0gya2AB1bVI0YObV7D+tPHA/sPh44G3lRVvW866V6Sj9ImUr97OPRA4IZVdffxolobkny1qvZb+jMlXRRJbkOrijyddrPmasDDppOfvRjmxN1urIvt5UryAeBc2uvtHWmVA6PcUOq5gqCq6rZDVn2Lqjo7ya5jB7WYqvpeki2r6nzg0GHfZpcJghkbLvKbqvr02EGsYS8GbsKcC5eRY1rIz3pPDgxqvpWn1Xag95mVBaqq6+fYGXduVf0yyRZJtqiqLyV53dhBLaSq/pTkX4Av0OZRfKeq/jxyWGvFw2kDTCdrJI8ejumiWzecZP8nG1dBubJT2oyq6gtJrsHGWwy6SiAnecrw7unAkUkOZ+Pnhd5Wy+5RVdcDSPJ22uD7UfScIPgwsPfUijtou857HZD0+2El1IlJXklrh+hu/dqUN9OGi7xpePyg4ViPw0W+NEyv/wgb/2EfP15Ia0r3Fy5DawHMzsnft5I8uKo22lmb5IHAt0eKaVmS3Iw2WHF6kM+q7d5dw349DK08Cnhvkp8D5yzxNaNJcgBt081/0+4O7Zrk0SZrL7phi8kTk1wKuGDShqTNYgfaqta/mzpWbEjGSNoMktwb+ExVnZzkOcDeSV7S2bn5ZI3sD4d/Fxv+wYYhgD1Zf5O2qs5LMlog3bUYDGsorkPrI5vuj98BeHqPZc+wftDbz2i/eE8GLkUrx/zeqIEtYMaGi8xXrlRVdetVD2YNSvJ54O+BlwGXo7UZ7NvTwKwkhy7y4aqqru6+JbkK7YT0D7TWGGitR5cA7l5VPx4rtsUkeTewG3AiG9p5qlxzeJEN1XB/oCWOD6S9Rry311apobXrzpPXsGEm0OFVda1xI5t9SfYF3sGGk9ffAA8v1wxLmhGTobVJ9qdVor4aeF5V3Xjk0C4kyb2r6rCljo0tyflsuHEQ2jnj7xlh3laPCYK70S5W7gp8fOpDZwP/UVXHjBHXWpPkeODec4aLfKiq9h43Mq22WbpwSbJN76sCpyW5NRuG0H2rqr4wZjxLSXIarcStrxcGrbrJJqGpxwGOnT6mv0ySk4HHV9XRw+P9aTcUupyoPUuGIV+PoD3vTm8L6SqJLM26ydajJC8DTqmq9/W6CSnJ8XOvb+Y7pg26azGoqo8BH0ty06r62tjxrGFPp5XubzRcZNyQ5jeUYT6fDfMSvgy8qKp+M15Ua8dUG88FbNhn26tvJvkZrWf3aOArPf8eVNUXgS+OHccm+CZwRTreGKNVsy7Jp4AP0kox7w18Y9Lu02Fbzyw5f5IcAKiqryTpenjWDHk3rY3r9sCLaEnvWZhbI82aHyd5C3A74BXDYNuuWquT3BG4E3CVJG+Y+tAOtPWBWkB3FQQTSXYE/oEL98KaBd5Mhj/mboeLTCT5MO3CZXLx+iBgz6q6x8JfpbUqyc7AzYH9aE/8v66qvUYNao0Y2nn2og3GmZ7xcNexYtI4Zq2tZ5YMM14uAbyflny5L/BHhpWSnfXwzpSpu5qT8uetgaOr6iZjxyatJUm2Be5Aqx74bpIrAderqs+NHNp6SfYEbkAbCvu8qQ+dDXxpmAejefScIDiGdodw7mq7D48W1AKG1WWvqKqnjR3LUpLcuqq+ODX0bSM93hVKcuLcC8D5jmntS7ITLTlwC2BP4H9pVQQvGzWwNSLJLeY7XlVfXu1YpLVqgbk6E87XuQiSHFtVN0pyFPA44H9orTGuapX+Sg0DgncZHn5vllpVx9Jdi8GUbavqmWMHsRzD6rL9l/7MLtyCVvJ8l3k+1uuk3z8k2b+qvgKQZD9az7z++vwQ+Abw0qp6zNjBrDUmAlbO8Lz1Alo711ZsGDrU5YXLsFb4CVy4is9qkouoqm41dgxr2CFJLgM8hzbHanvgueOGJGkMSbYCXkprof4h7XX3qkOF3LM7Xe3ehZ4rCF4CHFNVnxo7luVI8mbgKsBhTK2u6vGOPLSTv6r6/lLHepBkL1p7waVof9z/Czy0qk4aM65Zl+QU5l/zMrlw6W5g1lAutj9tHsXOwHeBL1fV20cNbMYl+UpV7Z/kbDb+nVj1yblr1bAV4MlcuCquu2Gg0LbaAG8HTqHNJwFMIm0OSQ4CDqWVub4V2Bs4uKfSXEmadUn+mbYt5smTdbJJdqBtXPhDVR00Znw96zlBcDawHa0P9lw6P1FdoF+z2z7NBSZ6HldVNxwrpqUMf9RU1W/HjmUtGFZzLqjq/7d339GWluX9/9+fGUDqgCh2pQUkICCI0owKavLFQqKiRMEeE6NfRU1RkhhsiUa/IT9FY0VC0VhiCcEGGETEQhmQpgQDYiL2AkNxYOD6/fE8xzkznikwe+Z+9jPv11p7nfPce85aH1in7H09931dde26ynJn9FvFHkl31OBIgKpa6X+L1FqSbwxx/NOKTFveaTIzUjjJ7wEvprvbfbIdtSVpcpJcBey8/GSm/mj4t6tqpzbJhm+wRwyqaotV/6vhqKpBTgBYXpJd6Mb/bLlcH4IFzBoJNARJjqyqU5K8arl1AKrq2CbBRmKoBYCVSXIBcDdgpkfJo6bxv2PoktyLZUeEfa9hnLE4K8nb6I5xzW4AOdSGdG9PcgxwOtORd5qk//gE4KSqujwzf9gkacDm2Gm4jIHdyK25xjb3R8OHeYd8IAZXIEiyS1V9O8mclfShvjhJsjPwbuDeVfWQJHsAh1bVmxpHW96DgScBW7FsH4JFdFMjhmSz/uNcxSJ/sCckyX7AccBvAxsB84GbBvZLfsYhVfWT1iHGKsmhwD8C9wN+THde/lt0RUWtmZm78fvMWitgqA3pdqebGHMwS48YDDnvNLkwyenA9sDRSbZg1jEOSRqqmRu4Sd5INxL5ZLqi5xHAfRtGm8sVSZ5TVSfNXkxyJN04VK3A4I4YJHlfVf3xCrr8Dra7b5Kzgb8A3ltVe/Vrl1XVQ9omm1uS/avqa61zrI4kB1bVuata013T35X/Q7r+GfsAz6HbknV002Ba5/pz5wcDZ/ajwg4CjqyqFzaOpnUsyXeAXavq1tZZxibJPLpxoldX1S+T3AO4f1Vd0jbZ9FrRZKYZQ+0HJU2rmaNSq1prKcn96Xbt3ULX/we617mbAE+pqu+3yjZ0g9tBUFV/3H+cti6/m1bVecvtElzSKsxquCjJS+nuDM7eSjzEngnH0TVxWtWa7qKq+k6S+VV1O3BCkosACwTrn9uq6mdJ5iWZV1Vn9TPbtYaSbAkcQ9dgE+Bs4A1VdX27VCt1Gd1Osx83zjE6VXVHkh8Bu/ZdtrXm5prMNGOoE5qkaXZTkiOAj9D9jD2TWU3ah6AvAOyb5GCW7oT8bFV9sWGsqTDoP0xJHgLsyrJvYE9a8Vc09dMkO9JvfU9yGN3Wm6E6mW57ze8Bb6DbGvStpomWk2R/4ABgm+X6ECyg2wavybg5yUbAxUneSvd9O69xJrXxy74J5JeBDyX5MQP7gz/FPkj3pvsZ/fWz6TrZr/TOZ0NbAd9Ocj7L9iBwzOEaSvIPwOHAFSydaFF0P3e6C6alD5Q0Is8C3t4/Cji3XxucqvpPuhHvWk2DO2Iwo2+O9Bi6AsFngUOAr1TVYS1zrUiSHYD30b2h/QVwDd3W3O+2zLUiSS7qtxBfUlV7JNkQOKeq9mudbUaSR9N9D7wYeM+spxYB/1FVV7XINTb9NIMf0fUfeCXdOMl3VdV/Nw02hySbAn8GPKiqXpRkJ+DBVXVa42ijkGQzuq148+iKhlsCp1TVz5sGG4EkF1fVQ1e1NhT979/f4JjDNZfkSmCPqlq8yn+sOy3JE/nN3ZFvaJdIkqbLkHcQHAbsCVxUVc9Pcm/glMaZVqiqrgYe17/Anjczb3PAbus//rLfqfFD4F4N8/yG/oXo2Un+xU71a9UfVNXbgV8Br4dfz+l+e9NUczuB7hzZ/v319+l6J1ggmIy/rapX0zVMOxF+fbfz1U1TjcMtSR5ZVV+Bro8KXTFmkCwErFVXAxsya2eGJiPJe4BNgYOAD9C9ljyvaShphJJsQ9fcfDtmvZ8c6FFl3UlDLhDc0p/TW5JkAd05yAe2DrUiSe4GPI3+B2XWKL6hVq3fl+TuwGuBU4HNgb9tG2mFbu7Hgy1/R2CQDSun0HP5zWLA8+ZYG4Idq+rwJM8EqKqbHQ82UY/nN4sBh8yxpjvvT4ET+14EAX5O93M2KCsZYRW6RsFDnG4ybW6mO9L1RZY9vvHydpFG44B+V+QlVfX6JP8IfK51KGmE/p1u3PSZLD0qpZEYcoHggiRbAe+nu2N4IzDkrvv/DlxPl3XwdwWq6gP9p2cDO7TMsho+BHyUbjzji+ne0Drqbg31b7KfBWyf5NRZTy2ge/MyRLcm2YSlvT52ZAp+3oYuyZ8CLwF2TDK7k/oWdOcKtYaq6mJgz77gTVXd0DbR3GZGWGmtOrV/aPJmduXcnOR+wM8Y3ug1aQw27XccaoQG24NgtiTbAQuGPAJoyCMNZ1uu2d9vqKpj11WW1ZXkwqp62Ey/hH7t/Kp6eOts06zvPbA98GbgNbOeWgRcUlWDm8KR5PHA39D1JjkdOBB4XlV9qWWuadff1b47c3wv2H9gzSQ5sqpOWdHv3iH+zpWmVZLX0k05eizwLrpi8geq6rVNg0kjk+RNwFer6rOts2jyhryDgCR7MOtsS5LfGvAs268m2b2qLm0dZBVm7g49GHg4S+9iPJnhntOb6Zfwg7750HXA1g3zjELf1+HaJI9j6ZGenYFdgEF+H1fVGUkWAvvRbXk+qqp+2jjW1Kuq65PcCOxlv4+J26z/ONed+eFX6DVxfXPVN/ObU5qGvptv8Krqjf2nn0hyGrDxgEeJStPsKOCvkiyme53uMbQRGewOgiQfBPYALqdrmAXdN96gml8kuZTuRd4GwE50zYcWs/QHZY+G8VYoyZeBJ840U0yyBfCZqnrUyr9y3UvyJLpzTg+kuzOwAHh9VblFcwKSXAj8Dt0d5HOB84Fbq+qIpsHmkOQpwH/OvODrjyE9pqo+3TLXWCT5d+BlVfW91lnGJsmBVXXuqtY0fkm+AhwD/BNdcf75dM2Nh9oHaKokOYDfbJw21BHZkjQ4Qy4QXFFVu7bOsSr9Nu0VGurduOXHLPVNFi+pqge3TaZ1LcnCqto7ycuATarqrUMdv7aCUXEXVdVejSKNSl843ItuN9FNM+tVdWizUCMx83O2qjWN36xjc5dW1e6z11pnm3ZJTgZ2BC5maeO0sgGkNHl9s/OdWHYn1JfbJdKkDPmIwdeS7FpVV7QOsjIzBYAkJ1fVs2c/1/+hevacX9jeScB5ST5Ft9vh94F/aZpoOUmOYyVbcP2DPzFJsj/d3PsX9mvzG+ZZmXlzrA3599i08ZzuhPU/WwcA2yzXh2ABw/0509q1OMk84Kok/5duXOvmjTONxT7ArjXUu1/SSCT5I7pjBg+gK8jtR9dM3gljIzDXi+2hOImuSHBlkkuSXLpcd+2h2W32RZL5wGDvBlTV39Fta/wFXZff51fVm9um+g0X0E2F2BjYG7iqfzwU2KhdrNF5BXA08KmqujzJDsBZbSOt0AVJjk2yY/84lu57RBNQVWcD3wU27D8/H1jYNNT024juzd8GdH0IZh430M1o1/rnKGBT4OV0rxOOpJvOozV3GXCf1iGk9cBRdL3Mrq2qg+h2H/6yaSJNzJCPGHwHeBVds7SZHgSD27Kf5Gjgr4BN6GYbQ3dH/lbgfVV1dKtsq5JkT+BRdHfpz6mqbzaONKckXwceOdNVP8mGdHn3a5tsXJJsDlBVN7bOsiJJNqO7y/04uu/bM4C/q6qbVvqFWi1JXgT8MbB1Ve3YN1N7T1U9tnG0qZdk26H9/dK61988+Ieq+vPWWcYoyVl0NxHOY9YIXI9JSZM1M00sycXAvlW1OMnlVbXbqr5Wwzfkrbk/mYYmdP1d9zcnefOQiwHLS3IU8CLgE3QFjVOSvK+qjmubbE53p9uOOzNubfN+TROQZHe6HTtbd5f5CfCcqrq8bbJl9S+sT+sr1Vo7Xgo8AvgGQFVdleRebSONxs1J3ka322z2eU23Y64nkmxQVUuSPLJ1lhF7XesA0nrif/tG0Z8GzkjyC8Ai+EgMuUBwUZIPA//BslXgQY45rKqjp6xZxwvpKn43AST5B7qzQ0MsELyF7vvhLLpixqPwRcAkvRd4VVWdBZDkMcD76c5ND0ZV3Z7kjiRbOrZqrVlcVbcmAbo3NDiKb1I+BHwUeBLwYrot5T9pmkjr2nl0x+UuSnIq8HGWbQY6yNc306Sqzk5yb7qtzwDnVdWPW2aSxqiqntJ/+rr+9fmWwOcbRtIEDblAsAldYeB3Z60VMMg/oFPYrCMs7fBL/3kaZVmpqjohyeeAffulV1fVD1tmGpnNZooDAFX1pX4r/xDdCFya5AyWfWFtw8rJODvJXwGbJHk88BK6Iq3W3D2q6vgkR/X9Hc5Ocn7rUGpiY7rePwfTva4JA359M02SPAN4G/Aluv+vxyX5i6r6t6bBpBHr/6ZpRAZbIKiq57fOcCfNNOv4elUdlGQX4O8bZ1qZE4Bv9FMMAP4AOL5dnFWaT3e3bQNg5yQ7D3h3xrS5OslrgZP76yOBqxvmWZlP4ovotek1dLuLLgX+BPhsVb2/baTRuK3/+IMkTwSuozvWo/XHvfpJFpextDAww506k/HXwMNndg0k2QY4E7BAIEmrabAFgin0q6r6VRKS3K2qvp3kwa1DrUhVHZvkS8DMWcjnV9VFDSOtUH/84XDgcpY2rCzAAsFkvAB4Pd0b7wLO6dcGp6pOTLIRsHO/dGVV3bayr9Gd8rKqejvdEROg61fSr2nNvCnJlsCf0R3lWgC8sm0krWPz6XrozLVbzwLBZMxb7kjBzxj2xC5JGpzBTjGYNv2d+OfTjYw7mG584IZV9YSWuVam75nwQGYViqpqcCPNklwJ7FFVi1f5j7XakmxMdxb6t+juGH9w6G+2+/4IJ9KN4gvd9+9z3U0yGUkWVtXey61dVFV7tcokjcVcP1+arL4R6B7Av/ZLhwOXVNWr26WSpOligWAtSPJo+mYdVXVr6zxzSfJG4HnAf7P0zkUNsaN233/g6UMevzeNknyUbtvzOcAhwHer6hVNQ61CkguBZ1XVlf31zsC/VtXD2iabbkmeCTyLbkfRObOe2gK4wzGHay7J9sDLgO1Ytijr+LX1hMW2dSPJ04AD+8tzqupTK/v3ku68JE8F/gG4F90Nm9C9j1jQNJgmYnAFgv583gpV1bHrKsud1Y8u2qlvqrcNsHlVXdM611z6u/K7D7WAMVuSTwB7Al9k2YkWNqZbA0kurard+883oOv2POi7W0kuqao9VrWmOyfJtsD2wJvp+hDMWER3921Jk2AjkuSbdH1eLmXpUSmbO61HkmxdVT9f9b+UpGFL8h3gyVX1rdZZNHlD7EGwRf/xwXRN/07tr59MNyJokJIcA+xDl/sEYEPgFJZWsYfmMmArYBrG/5zK0u8DTc6vjxP0s7lbZlldFyT5AN3PFsARwAUN84xCVV1LN794/9ZZRuxXVfWO1iHUjsWBtSfJV6rqkUkWsWw/B+9qSmvHjywOjNfgdhDMSPJl4IlVtai/3gL4TFU9qm2yuSW5GNgLWDizhXDIdzaT7AP8O12hYPZdebe7rieS3M7SUYGhGy16MwN+QZXkbsBLWdpc8xzgn+1PMRluGVx7kjwL2Ak4nWV/5w6u74skSXPpXycAPBq4D/Bplv2b5qSpERjiDoIZ9wZmb3+/tV8bqlurqpIUwIDnyM84ke6NwDLbXYcoyTXM0eG5qnZoEGc0qmp+6wyrK8kX+3Pwb+ibTQ32qNGUeytuGVxbdgeeTdfEdvY0lsH1fZGmVZIdgf+tqsV9U9s9gJOq6pctc0kj8uRZn98M/O6s68JR1KMw5ALBScB5/XQAgD+ge1M7VB9L8l5gqyQvohsTN+T54TdP0XbXfWZ9vjHwdJwfvr65b5IDgEOTfITlxoR5F3Zi3DK49jwd2GEa+r5IU+wTwD5Jfgt4H91OyQ8Dg50oJU2Tqno+QJIDq+rc2c8lGeqxat1Jgz1iAJDkYSzdSvzlqrqoZZ5VSfJ4ukpagC9U1RmNI61QkmPptgSdyhRud01yoZ3r1x9JDgNeSPf7YPmeA4OcvjGNkrwdtwyuFUk+DfzxcjPaJU3QzCjJJH9B1/fjOKdHSJO3grHIjnIdiSHvIAC4GPgBfc4kD6qq7zVNtBJ9QWCwRYHlzPyx3G/W2iC3uyaZ/ctmHt2OgqF/72qCqurfgH9L8tqqemPrPCO2ALcMri1bAd9Ocj72fZHWltv6sa3PZelW6A0b5pFGJcn+wAHANstNnlsATM3RVa3cYN9kJXkZcAzwI+B2+mZZdOfJBmOOjrm/fooBN/eqqoNaZ7gT/nHW50uA7wLPaBNFLVkcWLtmtg5qrTimdQBpPfB84MXA31XVNUm2B05unEkak42AzeneQ24xa/0G4LAmiTRxgz1i0M/X3LeqftY6yxgl2Qp4DrAdswpFVfXyRpEkNZZkZ+DdwL2r6iFJ9gAOrao3NY421ZLMBy6vql1aZ5HWF0nuDjywqi5pnUUamyTb9iOSNUKD3UEA/A9wfesQI/ZZ4OtMxxSDLenuvs2MuDybrpu93x/SZL0f+AvgvQBVdUmSDwMWCNZAVd2e5MqhH5OTpl2SLwGH0r2+vRD4cZJzq+pVK/1CSaslyX/Q75xO8hvPe2xuHIZcILga+FKSz7DseU3Hm03GxlP0B/ODwGUsPVbwbOAE4Kkr/AqNjndh14lNq+q85f7oL2kVZmTuDlye5DzgpplFX0xJE7VlVd2Q5I/oxhsek8QdBNLk/L/WAbT2DblA8L3+sVH/0GSd3I9jPI1lCzA/bxdphXasqqfNun59kotbhVEb3oVdJ37azxGfuTtwGF2jWK2517YOIK0HNkhyX7obCn/dOow0NlV1dusMWvsGWyCoqte3zjBytwJvo/sDOtOIooAdmiVasVuSPLKqvgK/nrN6S+NMasO7sGvXS+lmh++S5PvANcARbSONQ1WdneTewMP7pfMceShN3BuALwDnVtX5SXYArmqcSRqdJDsBbwZ2BTaeWa+qIb6P0J005CaF2wB/CezGst94gxvDN5ckZwK3Ae+qqtNa51lekquBR1TVT1tnWZUkewInAVv2S78AnmvjofVPkkfPtW5Fe7KSbAbMq6pFrbOMRZJn0BVlv0Q35eZ3gL/oR3hKkjQ1knyFrj/YP9GNFH0+3euGv20aTBMx5ALB6cBHgT+nG1nzXOAnVfXqpsFWU5L7AfcF9quqd7XOs7z+/+8fVNXNrbOsyPJbyZMsAKiqG9qlkqQ7L8k3gcfP7Broi+BnVtWebZNJ4+EkFmndSHJhVT0syaVVtfvstdbZtOYGe8QAuEdVHZ/kqP7u4NlJzm8danVV1XXAdXRddIfoJuDiJGexbA+CIY05/DSwN0CSTyzXh0DroSSLWHokZiNgQ+CmqlrQLpW0WuYtd6TgZ8C8VmGkkXISi7RuLE4yD7gqyf8Fvg9s3jiTJmTIBYLb+o8/SPJEujfbWzfMM6ckl7L0DcsyTwFVVXus40ir69P9Y8hmt1L3TJOoqi1mPk/Xav/3gf3aJZJW2+eTfAH41/76cLpxs5Imx0ks0rpxFLAp8HLgjcBBdLu9NQJDLhC8KcmWwJ8BxwELgFe2jTSnJ7UOcFdU1YlJNgJ27peurKrbVvY1DdQKPpeo7nzUp5McA7ymdZ4xSrIPcF2/I0p3QZK7VdXiqvqLJE8FHtk/9b6q+lTLbNIIOYlFWgeq6nyAJHdU1fNb59FkDbYHwTRKsi2wU1WdmWQTYIOhNvlK8hjgROC7dHfqH0jX+O/L7VItK8ntdEchAmwCzPRLmNmd4bby9Uz/BmvGPGAf4NFVtX+jSKOW5ERgD+C/qurw1nmmUZKFVbV3kpOr6tmt80hj1k8teB9wAF1D42uAI6rq2qbBpJFJsj9wPLB5VT2obyj+J1X1ksbRNAFD3kEwVZK8CPhjumMQOwIPAN4DPLZlrpX4R+B3q+pK+HVjn38FBtNcpKrmt86gwXnyrM+X0BW4fr9NlPGrqucCJNliVf9WK7RRkmcBByxX4AKgqj7ZIJM0Kn2/qrcD962qxzmJRVrr/j/g94BTAarqm0ke1TSRJsYCweS8FHgE8A2Aqroqyb3aRlqpDWeKAwBV9V9JNmwZSFoVt7GtXUkOBC6uqpuSHEnXJPTt3n1bIy8GjgC2YtkCF3TboC0QSGvu+cDb6Y6k7l1VNzXOI41eVf3Pcv0+bm+VRZM1yAJB3xXzsKr6WOssd8Liqrp15gclyQYM+9z8BUk+AJzSXx8BXNAwj7RKSR5A9wLwwH7pHOCoqvrfdqlG5d3Anv1WwT8DPgCcBDy6aaopVlVfAb6S5IKqOr51HmmkvpXkKuB+SS6ZtT70htHStPqfJAcA1d9gPAr4VuNMmpDB9iDoX0zt0zrH6kryVuCXwHOAlwEvAa6oqr9umWtFktyNbtfDTMOsc4B/rqrFK/4qqa0kZwAfBk7ul46kO1/6+HapxmPWefm/Bb7fj5pdWFV7t842Bv2Lqe2YVZyvqpOaBZJGJMl9gC8Ahy7/nLugpMlKck+6XTuPoyvEnU53w+ZnTYNpIoZcIHgL8FPgo3SN6gCoqp83C7US/ci1PwJ+l+4H5QvAB2qg/4P783m/qqrb++v5wN2q6uaVf6XUTpKLq+qhq1rTXZPkbODzdNt1HwX8GPhmVe3eNNgIJDmZrj/NxSzdhllV9fJmoaQRmoIJTZI0aEMuEFwzx3JV1Q7rPMwq9G+uL6+qXVpnWV1Jvg48rqpu7K83B06vqgPaJpNWLMkXgRNYOkv+mcDzq2qozUCnSn8H7lnA+VV1TpIHAY/xLveaS/ItYNehFo2lMUjyaLpjUd9loBOapDFIsg3wIn5zV9wLWmXS5AyyBwFAVW3fOsPqqqrbk1yZ5EFV9b3WeVbTxjPFAYCqujHJpi0DSavhBXQ9CP6pvz6X7m63JuOVVfXqmYuq+l6S3VoGGpHLgPvgTHZpbTqWgU9okkbi3+mOJ5+JzQlHZ3AFgiQHV9V/zjUOCgY9EuruwOVJzmPZIxG/cRZuIG5KsndVLQRI8jDglsaZpJXqz5EO9WdqDB4PvHq5tUPmWNOdd0/giv5vxK97vQz4b4Q0jZzQJK0bm86+oaBxGVyBgK5b9n/ym+OgYNgjoV7bOsCd9Arg40muo9uGdx/g8KaJpFVIsgNdU5z96H4ffI3urvfVTYNNuSR/StdYdcflOoBvQbdLQ2vuda0DSOuBC53QJK0TpyV5QlV9tnUQTd5gexBo7eur6g/uL23ko8Hre2e8i6U9CP4QeFlV7dsu1fRLsiXdLqg3A6+Z9dSioTaGlaTlOaFJWruSLKK7QRNgM7odcbexdKTogobxNCGDLhAkeSKwG7DxzFpVvaFdohVLsh/d2ejfBjYC5gM3DfUHJclLgQ9V1S/767sDz6yqf24aTFqJJJcsP886yTeras9WmcZiGputToNZL6Z+4yl8MSVNjL/DJGky5rUOsCJJ3kO35f1ldC+kng5s2zTUyr2TrqP6VcAmdCMP39U00cq9aKY4AFBVv6DrRioNTpKtk2wNfC7Ja5Jsl2TbJH8JuL1tAvqRp1f2kws0IVW1RVUtmOOxhcUBaXL8HSZJkzHYHQQzdwpnfdwc+FxV/U7rbHNJckFV7TP7DmeSi6pqr9bZ5pLkUmCPmZFbfeX9kqqyY7kGpx97OrOlbXmDHH86jZJ8GdgLmJZmq5L0a/4Ok6Q1N8QmhTNmOurfnOR+wM+A+zbMsyo3J9kIuDjJW+lGWQ12hwbweeCjSd7bX/9JvyYNzjSNPZ1y09ZsVZJm83eYJK2hIRcITkuyFfA2YCHd3cP3N020cs+mKwj8X+CVwAOBpzVNtHKvBv4Y+NP++gyG/f9XAiDJQ4BdWbY3yUntEo1HVZ09+zrJI+mOTp0991dIUntJNgZeDPwWcClwfFUtaZtKGrd+9/G9mfV+sqq+1y6RJmWwRwxm67vSblxV17fOsjL9DoJd6IoZV1bVrY0jrbYkvwP8YVW9tHUWaUWSHAM8hq5A8FngEOArVXVYy1xjkmQv4Fl0fV+uAT5RVe9sm0qSVizJR+k6qZ9D93fh2qo6qm0qabySvAw4BvgRcEe/XMs3ktZ0GuwOgr4a/BK6UTUFfCXJu6vqV22Tza2fuPAe4L/pzklvn+RPqupzbZOtWP9G4JnAM+jeCHyybSJplQ4D9gQuqqrnJ7k3S+dd6y5KsjPd74JnAj8FPkpXQD6oaTBJWj27VtXuAEmOp+tBIGntOQp4cFX9rHUQTd5gCwTAScAiutGB0N3ROpnurtYQ/SNwUFV9ByDJjsBngEEVCHwjoCl3S1XdkWRJkgXAj+mO82jNfJvuztuTZv0Oe2XbSJK02m6b+aSqliRz9bOVNEH/Awx6Z7fuuiEXCB5SVbvOuj4ryRXN0qzaopkX1r2r6QocQ+MbAU2zC/reJO8HLgRuBL7WNNE4PBX4Q7rfs58HPsLcEyMkaYj2THJD/3mATfrr0G17dqSoNFlXA19K8hlg8cxiVR3bLpImZcgFgoVJ9quqrwMk2Re4oHGmlbkgyWeBj9EdiXg6cH6SpwJU1VC27/tGQFOrql7Sf/qe/vt3QVVd0jLTGFTVp4FPJ9kM+H3gFcC9krwb+FRVnd4wniStVFXNb51BWs98r39s1D80IoNtUpjkW8CD6b75AB4EXAksYYBNMJKcsJKnq6pesM7CrIZZbwSeCRxMd6TDNwIapCR7r+z5qlq4rrKsL5Lcna7QeXhVPbZ1HkmSJK19Qy4QbLuy56vq2nWVZex8I6ChS3LWSp6uqjp4nYWRJElajyXZBvhLYDeWHTvt67ERGGyBAH49g3unqjohyT2BLarqmta55pJkB+DtwH50Rwy+Bryyqq5uGkySJEmSJiTJ6XSNzv8ceDHwXOAnVfXqpsE0EfNaB1iRft75q4Gj+6WNGPY4sw/T9R+4L3A/4OPAvzZNJEmSJEmTdY+qOh64rarO7o9Su3tgJAZbIACeAhwK3ARQVdcBWzRNtHKbVtXJVbWkf5zCrC03kiRJkjQCM6NFf5DkiUn2ArZuGUiTM+QpBrdWVSUp+HVTvSH7XJLX0E0FKOBw4LNJtgaoqp+3DCdJkiRJE/CmJFsCfwYcBywAHJs+EoPtQZDkz4GdgMcDbwZeAHy4qo5rGmwFkqysN0JV1Q7rLIw0UkkCHAHsUFVvSPIg4D5VdV7jaJIkSdLUG2SBoH8T8ABgF+B3gQBfqKozmgaT1FSSdwN3AAdX1W/3EzhOr6qHN44mSZK0XkiyPfAyYDtm7UivqkNbZdLkDPKIQX+04LNVtTswNUWBJA8BdmXZcR8ntUskjc6+VbV3kosAquoXSTZqHUqSJGk98mngeOA/6G7caEQGWSDoLUzy8Ko6v3WQ1dFPXXgMXYHgs8AhwFcACwTS5NyWZD5dn4+ZObz+YZIkSVp3flVV72gdQmvHII8YACT5NvBbwLV0kwxCt7lgj6bBViDJpcCewEVVtWeSewOnVNXjG0eTRiPJEXQNQPcGTgQOA/6mqj7eNJgkSdJ6Ismz6HrFnQ4snlmvqoXNQmlihryD4PdaB7iTbqmqO5IsSbIA+DHwwNahpDGpqg8luRB4LF3R8A+q6luNY0mSJK1PdgeeDRzM0p2c1V9ryg22QFBV17bOcCddkGQr4P3AhcCNwNeaJpLG6SrgBvrfX0keVFXfaxtJkiRpvfF0uolSt7YOoskb7BGDaZZkO2BBVV3SOos0JkleBhwD/Ai4nYEfPZIkSRqbJJ8G/riqftw6iybPAoGkqZHkO3STDH7WOoskSdL6KMmXgD2A81m2B4FjDkdgsEcMJGkO/wNc3zqEJEnSeuyY1gG09kzNDoIkZwK3Ae+qqtNa55G07iR5Vf/pbsCDgc+wbMX62Ba5JEmSpDGZph0EzwHuC+zXOshckmw9x/KiqrptnYeRxmeL/uP3+sdG/QO6rrmSJElaB5IsYunrr42ADYGbqmpBu1SalKnZQTB0Sb5LN9bwF3SN07YCfkjXTO1FVXVhs3DSSCR5elV9fFVrkiRJWvuSBPh9YL+qek3rPFpz81oHWJEkByY5I8l/Jbk6yTVJrm6dayXOAJ5QVfesqnsAhwCnAS8B/rlpMmk8jl7NNUmSJK1l1fk08Huts2gyhnzE4HjglcCFdOPMhm6/qnrRzEVVnZ7k/1XVnyS5W8tg0rRLcgjwBOD+Sd4x66kFwJI2qSRJktY/SZ4663IesA/wq0ZxNGFDLhBcX1Wfax3iTvhBklcDH+mvDwd+lGQ+cEe7WNIoXAdcABxKVzScsYiukChJkqR148mzPl8CfJfumIFGYLA9CJK8BZgPfJJlu5UvbBZqJZLck27kxyP7pXOB19ONZHtQVX2nVTZpLJJsaONPSZIkae0YcoHgrDmWq6oOXudhJEmSJGk9luQ4VjI9qqpevg7jaC0Z7BGDqjqodYY7I8nOwJ8D2zHr/6sFDUmSJEkjcMGsz19Pt3taIzPkHQRb0n3TPapfOht4Q1Vd3y7ViiX5JvAelmuq6HhDafKSbA5QVTe2ziJJkrS+SXJRVe3VOocmb7A7CIAPApcBz+ivnw2cADx1hV/R1pKqenfrENKYJdkdOAnYurvMT4DnVtVlbZNJkiStV4Z5l1lrbMg7CC6uqoeuam0okrwO+DHwKZZtqvjzVpmksUnyVeCvq+qs/voxwN9X1QEtc0mSJK1Pkiysqr1b59DkDXkHwS1JHllVXwFIciBwS+NMK/Pc/uNfzForYIcGWaSx2mymOABQVV9KslnLQJIkSeuDJItYunNg0yQ3zDxF10x+QZtkmqQhFwj+FDix70UQ4OfA85omWomq2r51Bmk9cHWS1wIn99dHAlc3zCNJkrReqKotWmfQ2jfYIwYzkiwAqKobVvVvW0hycFX9Z5I5eyNU1SfXdSZprJLcna5r7iPpKtjnAK+rql+2zCVJkiSNweB2ECQ5sqpOSfKq5dYBqKpjmwRbsUcD/wk8eY7nCrBAIE3O45afsZvk6cDHG+WRJEmSRmNwBQJg5jzxXFtYBrfdoaqOSTIP+FxVfax1HmnkjuY3iwFzrUmSJEm6kwZ7xCDJgVV17qrWhiLJBVW1T+sc0hglOQR4At3Y04/OemoBsGtVPaJJMEmSJGlE5rUOsBLHrebaUJyZ5M+TPDDJ1jOP1qGkkbgOuAD4FXDhrMepwO81zCVJkiSNxuB2ECTZHzgAeAXwT7OeWgA8par2bJFrVZJcM8dyVZVjDqUJSbJhVd3WOockSZI0RkPsQbARsDldttl9CG4ADmuSaDU45lBaJx6R5HXAtnS/I2bm7lqIkyRJktbQ4HYQzEiybVVd2zrHnZHkIcCuwMYza1V1UrtE0rgk+TbwSrrjBbfPrFfVz5qFkiRJkkZiiDsIZtyc5G3Abiz7hvvgdpFWLMkxwGPoCgSfBQ4BvgJYIJAm5/qq+lzrEJIkSdIYDblJ4YeAbwPbA68Hvguc3zLQKhwGPBb4YVU9H9gT2LJtJGl0zkrytiT7J9l75tE6lCRJkjQGQ95BcI+qOj7JUVV1NnB2kiEXCG6pqjuSLEmyAPgx8MDWoaSR2bf/OHukaAGD3FkkSZIkTZMhFwhmOpX/IMkT6cacDXls4AVJtgLeT3c++kbga00TSSNTVQe1ziBJkiSN1ZCbFD4JOIfuLvxxdGMOX19VpzYNthqSbAcsqKpLWmeRxiDJkVV1SpJXzfV8VR27rjNJkiRJYzPIHQRJ5gM7VdVpwPXA4O8aJglwBLBDVb0hyYOSPKKqzmudTRqBzfqPW6z0X0mSJEm6y4a8g+C8qnpE6xyrK8m7gTuAg6vqt5PcHTi9qh7eOJokSZIkSas0yB0EvXOTvBP4KHDTzGJVLWwXaaX2raq9k1wEUFW/SLJR61CSJEmSJK2OIRcIHtp/fMOstSF3K7+tPxpRAEm2odtRIEmSJEnS4A22QDCF3crfAXwKuFeSvwMOA/6mbSRJkiRJklbPkHsQbAkcAzyqXzobeENVXd8u1col2QV4LBDgi1X1rcaRpFFJchRwArAI+ACwF/Caqjq9aTBJkiRpBOa1DrASH6R7E/CM/nED3RuDQUryRrqRjP9SVe+0OCCtFS+oqhuA3wXuDjwbeEvbSJIkSdI4DPaIAbBjVT1t1vXrk1zcKsxquBp4JvCOJIuAc4AvV9W/t40ljUr6j08ATq6qy/sRo5IkSZLW0JB3ENyS5JEzF0kOBG5pmGelquqEqnoBcBBwCvD0/qOkybkwyel0BYIvJNkCm4FKkiRJEzHkHgQPBU4EtuyXfgE8r6q+2SzUSiT5ALAr8CO63QNfARZW1ZKmwaQRSTKPbsLJ1VX1yyT3AO5fVZe0TSZJkiRNv8EeMaiqi4E9kyzor29om2iV7gHMB34J/Bz4qcUBaeLOqKrHzlxU1c+SfIyuOagkSZKkNTDYIwZJ/j7JVlV1Q1XdkOTuSd7UOteKVNVTqmpf4K3AVsBZSf63bSppHJJsnGRr4J7974Kt+8d2wP0bx5MkSZJGYchHDC6qqr2WW1tYVXu3yrQySZ4E/A7dWMatgK8D51TVB1vmksagH2/4CuB+wPdZ2qzwBuD9VfXORtEkSZKk0RhygeAS4OFVtbi/3gS4oKp2a5tsbkneSdd74Jyquq51HmmMkrysqo5rnUOSJEkaoyEXCF4NPBk4oV96PnBqVb21XSpJrSU5ANiOWT1UquqkZoEkSZKkkRhsgQAgyf8BHtdfnlFVX2iZR1JbSU4GdgQuBm7vl6uqXt4slCRJkjQSg51i0PsWsKSqzkyyaZItqmpR61CSmtkH2LWGXNmUJEmSptSQpxi8CPg34L390v2BTzcLJGkILgPu0zqEJEmSNEZD3kHwUuARwDcAquqqJPdqG2n1JTkRuBl4V1Vd1jqPNBL3BK5Ich6weGaxqg5tF0mSJEkahyEXCBZX1a1JN80syQbANG0rfifwIODZwKsbZ5HG4nWtA0iSJEljNdgmhUneCvwSeA7wMuAlwBVV9dctc62OJPOAzavqhtZZJEmSJElaHYPtQQC8BvgJcCnwJ8Bngb9pmmglknw4yYIkm9Gdk74iyV+0ziWNSZL9kpyf5MYktya5PYmFOEmSJGkCBruDACDJNgBV9ZPWWVYlycVV9dAkRwB70xU4LqyqPRpHk0YjyQXAHwIfp5to8Bxg56o6umkwSZIkaQQGt4Mgndcl+SlwJXBlkp8k+dvW2VZhwyQbAn8AnFpVtzFdPROkqVBV3wHmV9XtVXUC8H9aZ5IkSZLGYHAFAuCVwIHAw6tq66raGtgXODDJK9tGW6n3At8FNgO+nGRbwK3P0mTdnGQj4OIkb+1/Jwzx95gkSZI0dQZ3xCDJRcDjq+qny61vA5xeVXu1SXbnJdmgqpa0ziGNRV94+xGwEV0xcUvgn/tdBZIkSZLWwBALBJdV1UPu7HOtJbk38PfA/arqkCS7AvtX1fGNo0mjkGQ+cFJVHdE6iyRJkjRGQ9yae+tdfK61fwG+ANyvv/4v4BWtwkhjU1W3A9v2RwwkSZIkTdgGrQPMYc8VjC0LsPG6DnMn3LOqPpbkaICqWpLk9tahpJG5Gjg3yanATTOLVXVsu0iSJEnSOAyuQFBV81tnuItuSnIP+skFSfYDrm8bSRqd/+4f84At+rVhnZOSJEmSptTgCgRT7FXAqcCOSc4FtgEOaxtJGp0rqurjsxeSPL1VGEmSJGlMBtekcJol2QB4MN1xiCur6rbGkaRRSbKwqvZe1ZokSZKkO88dBGsoyVNX8NTOSaiqT67TQNIIJTkEeAJw/yTvmPXUAsBRopIkSdIEWCBYc09eyXMFWCCQ1tx1wAXAocCFs9YXAa9skkiSJEkaGY8YSJoaSTb06I4kSZK0driDYA0lObKqTknyqrmed/yaNFGPSPI6YFu6318Bqqp2aJpKkiRJGgELBGtus/7jFnM85/YMabKOpztScCFwe+MskiRJ0qh4xGBCkhxYVeeuak3SXZfkG1W1b+sckiRJ0hhZIJgQx69Ja1+StwDz6Zp/Lp5Zr6qFzUJJkiRJI+ERgzWUZH/gAGCb5foQLKB7IyNpcmZ2D+wza62AgxtkkSRJkkbFAsGa2wjYnO7/5ew+BDcAhzVJJI1UVR3UOoMkSZI0Vh4xmJAku1TVt5dbu2dV/bRVJmlsktwb+HvgflV1SJJdgf2r6vjG0SRJkqSpN691gBH5WJL9Zi6SPA34asM80hj9C/AF4H799X8Br2gVRpIkSRoTjxhMzhHAB5N8ie7Nyz3wXLQ0afesqo8lORqgqpYkcdyhJEmSNAEWCCakqi5N8nfAycAi4FFV9b+NY0ljc1OSe9A1JqTftXN920iSJEnSOFggmJAkxwM7AnsAOwOnJTmuqt7VNpk0Kq8CTgV2THIusA02A5UkSZImwgLB5FwK/FF1XR+vSbIvcGzjTNKoVNXCJI8GHgwEuLKqbmscS5IkSRoFpxhMUJJtgZ2q6swkmwAbVNWi1rmksUiyKd0ugm2r6kVJdgIeXFWnNY4mSZIkTT2nGExIkhcB/wa8t196APDpZoGkcToBuBXYv7/+PvCmdnEkSZKk8bBAMDkvBQ4EbgCoqquAezVNJI3PjlX1VuA2gKq6me6ogSRJkqQ1ZIFgchZX1a0zF0k2oO+0Lmlibu2P78xMMdgRWNw2kiRJkjQONimcnLOT/BWwSZLHAy8B/qNxJmlsjgE+DzwwyYfodu08r2kiSZIkaSRsUjghSeYBLwR+l27L8xeq6v1tU0nj0f+MHQZ8EdiP7ufs61X106bBJEmSpJGwQDAhSY6qqrevak3SXZfkgqrap3UOSZIkaYzsQTA5z51j7XnrOoQ0cmcm+fMkD0yy9cyjdShJkiRpDNxBsIaSPBN4FvBI4JxZT20B3FFVj20STBqhJNfMsVxVtcM6DyNJkiSNjE0K19xXgR8A9wT+cdb6IuCSJomkkaqq7VtnkCRJksbKHQSSJEmSJMkeBJIkSZIkyQKBJEmSJEnCHgRrLMkXq+qxSf6hql7dOo80Rkn2XtnzVbVwXWWRJEmSxsoCwZq7b5IDgEOTfATI7Cd94yJNxEwD0I2BfYBv0v2s7QFcAOzfKJckSZI0GhYI1tzfAq8FHgAcu9xzBRy8zhNJI1NVBwEk+SSwd1Vd2l8/BHhdw2iSJEnSaDjFYEKSvLaq3tg6hzRmSS6vqt1WtSZJkiTpzrNAMEFJDgUe1V9+qapOa5lHGpsk/wrcBJzSLx0BbF5Vz2yXSpIkSRoHCwQTkuTNwCOAD/VLzwTOr6q/apdKGpckGwN/ytJC3JeBd1fVr9qlkiRJksbBAsGEJLkEeGhV3dFfzwcuqqo92iaTJEmSJGnVbFI4WVsBP+8/37JhDmmUkhxI15RwW2b9/qqqHVplkiRJksbCAsHkvBm4KMlZdOPXHgW8pm0kaXSOB14JXAjc3jiLJEmSNCoeMZigJPcFHt5fnldVP2yZRxqbJN+oqn1b55AkSZLGyAKBpKmR5C3AfOCTwOKZ9apa2CyUJEmSNBIWCCRNjf4Iz/Kqqg5e52EkSZKkkbFAIEmSJEmSbFI4SUkeCexUVSck2QbYvKquaZ1LGpMkTwR2AzaeWauqN7RLJEmSJI3DvNYBxiLJMcCrgaP7pQ2BU9olksYnyXuAw4GX0U0LeTrdyENJkiRJa8gCweQ8BTgUuAmgqq4DtmiaSBqfA6rqOcAvqur1wP7Azo0zSZIkSaNggWBybq2uoUMBJNmscR5pjG7pP96c5H7AbcB9G+aRJEmSRsMCweR8LMl7ga2SvAg4E3h/40zS2JyWZCvgbcBC4LvAh1sGkiRJksbCKQYTkCTAA4BdgN+lOxv9hao6o2kwacSS3A3YuKqub51FkiRJGgMLBBOS5NKq2r11DkmSJEmS7gqPGEzOwiQPbx1CkiRJkqS7wh0EE5Lk28BvAdfSTTIIUFW1R9NgkiRJkiStBgsEE5JkzlnsVXXtus4ijVWSA4GLq+qmJEcCewNv9+dMkiRJWnMeMZicWsFD0uS8m27E4Z7AnwH/DZzUNpIkSZI0Dhu0DjAin6ErCATYGNgeuBLYrWUoaWSWVFUl+X3gnVV1fJIXtg4lSZIkjYEFgglZfoJBkr2BlzSKI43VoiRHA0cCj0oyD9iwcSZJkiRpFDxisJZU1UJg39Y5pJE5HFgMvLCqfgg8AHhb20iSJEnSONikcEKSvGrW5Ty65mn3qKrfaxRJGpUk84Ezq+qg1lkkSZKkMfKIweRsMevzJXQ9CT7RKIs0OlV1e5I7kmxZVde3ziNJkiSNjQWCybmiqj4+eyHJ04GPr+DfS7rzbgQuTXIGcNPMYlW9vF0kSZIkaRw8YjAhSRZW1d6rWpN01yV57lzrVXXius4iSZIkjY07CNZQkkOAJwD3T/KOWU8toDtqIGlCqurEJJsAD6qqK1vnkSRJksbEKQZr7jrgAuBXwIWzHqcCNiiUJijJk4GLgc/31w9NcmrTUJIkSdJIeMRgQpIsAG6qqtv76/nA3arq5rbJpPFIciFwMPClqtqrX7usqh7SNpkkSZI0/dxBMDmnA5vMut4EOLNRFmmsbptjgsEdTZJIkiRJI2OBYHI2rqobZy76zzdtmEcao8uTPAuYn2SnJMcBX20dSpIkSRoDCwSTc1OSX08sSPIw4JaGeaQxehmwG7AY+DBwA3BU00SSJEnSSNiDYEKSPBz4CF3TwgD3AQ6vqgubBpNGJMkLq+r45dbeUlWvaZVJkiRJGgvHHE5IVZ2fZBfgwf3SlVV1W8tM0gg9LcmvqupDAEneybK9PyRJkiTdRe4gmKAkDwF2BTaeWauqk9olksYlySZ0I0Q/CPwf4JdV5REDSZIkaQIsEExIkmOAx9AVCD4LHAJ8paoOa5lLGoMkW8+63AL4NHAu8LcAVfXzBrEkSZKkUbFAMCFJLgX2BC6qqj2T3Bs4paoe3ziaNPWSXAMUXX+PmY8zqqp2aBJMkiRJGhF7EEzOLVV1R5IlSRYAPwYe2DqUNAZVtX3rDJIkSdLYOeZwci5IshXwfuBCYCHwtaaJpJFJsmmSv0nyvv56pyRPap1LkiRJGgOPGKyhJAdW1blJ7lZVi/u17YAFVXVJ23TSuCT5KF0B7jlV9ZAkmwJfraqHtk0mSZIkTT93EKy5d/Qff71boKq+a3FAWit2rKq3ArcBVNXNLNuPQJIkSdJdZA+CNXdbv935AUnesfyTVfXyBpmksbq1H3VYAEl2BBa3jSRJkiSNgwWCNfck4HHA79FtfZa09hwDfB54YJIPAQcCz2uaSJIkSRoJexBMSJI9q+qbrXNIY5fkHsB+dEcLvl5VP20cSZIkSRoFCwQTkuQE+m3Ps1XVCxrEkUYpSYAjgB2q6g1JHgTcp6rOaxxNkiRJmnoeMZic02Z9vjHwFOC6Rlmksfpn4A7gYOANwCLgE8DDW4aSJEmSxsACwYRU1SdmXyf5V+ArjeJIY7VvVe2d5CKAqvpFko1ah5IkSZLGwDGHa89OwL1ah5BG5rYk81k6xWAbuh0FkiRJktaQOwgmJMkiujct6T/+EHh101DS+LwD+BRwryR/BxwG/E3bSJIkSdI42KRQ0lRJsgvwWLpi3Ber6luNI0mSJEmjYIFggpLcH9iWWTszqurL7RJJ45JkR+B/q2pxkscAewAnVdUvW+aSJEmSxsACwYQk+QfgcOAK4PZ+uarq0HappHFJcjGwD7Ad8BngVGC3qnpCw1iSJEnSKNiDYHL+AHhwVS1uHUQasTuqakmSpwLvrKrjZiYaSJIkSVozTjGYnKuBDVuHkEbutiTPBJ4DnNav+XMnSZIkTYA7CCbnZuDiJF8Efr2LoKpe3i6SNDrPB14M/F1VXZNke+DkxpkkSZKkUbAHwYQkee5c61V14rrOIo1Zko2AXejGiV5ZVbc2jiRJkiSNggUCSVMjyROB9wD/TTfmcHvgT6rqc02DSZIkSSNggWBCkuwEvBnYFdh4Zr2qdmgWShqZJN8GnlRV3+mvdwQ+U1W7tE0mSZIkTT+bFE7OCcC7gSXAQcBJwClNE0njs2imONC7GljUKowkSZI0Ju4gmJAkF1bVw5JcWlW7z15rnU2adv1YQ4DHA9sCH6PrQfB04HtV9ZJW2SRJkqSxcIrB5CxOMg+4Ksn/Bb4PbN44kzQWT571+Y+AR/ef/4RZR3okSZIk3XXuIJiQJA8HvgVsBbwR2BJ4a1V9vWUuSZIkSZJWhwUCSVMjyQOA44AD+6VzgKOq6n/bpZIkSZLGwQLBGkpy6sqer6pD11UWaeySnAF8GDi5XzoSOKKqHt8ulSRJkjQOFgjWUJKfAP8D/CvwDbrZ7L9WVWe3yCWNUZKLq+qhq1qTJEmSdOc55nDN3Qf4K+AhwNvpuqz/tKrOtjggTdzPkhyZZH7/OBL4WetQkiRJ0hi4g2CCktwNeCbwNuD1VfXOxpGkUUmyLV0Pgv3pxhx+FXh5VX2vaTBJkiRpBCwQTEBfGHgiXXFgO+BU4INV9f2WuSRJkiRJWl0WCNZQkpPojhd8FvhIVV3WOJI0Okn+sqremuQ4up0DsxXwc+CUqvrvdZ9OkiRJGgcLBGsoyR3ATf3l7P+ZAaqqFqz7VNK4JHlyVf1Hkueu4J/cA3huVe25LnNJkiRJY7JB6wDTrqps9CitZVX1H/3HE1f0b5LctKLnJEmSJK2aOwgkSZIkSZJjDiVJkiRJkgUCSZIkSZKEBQJJUyTJzkm+mOSy/nqPJH/TOpckSZI0BhYIJE2T9wNHA7cBVNUlwB82TSRJkiSNhAUCSdNk06o6b7m1JU2SSJIkSSNjgUDSNPlpkh2BAkhyGPCDtpEkSZKkcXDMoaSpkWQH4H3AAcAvgGuAI6vquy1zSZIkSWNggUDS1EmyGTCvqha1ziJJkiSNhQUCSVMjyVbAc4DtgA1m1qvq5Y0iSZIkSaOxwar/iSQNxmeBrwOXAnc0ziJJkiSNijsIJE2NJAurau/WOSRJkqQxskAgaWokeSVwI3AasHhmvap+3iyUJEmSNBIeMZA0TW4F3gb8Nf2ow/7jDs0SSZIkSSPhDgJJUyPJ1cAjquqnrbNIkiRJYzOvdQBJuhO+A9zcOoQkSZI0Rh4xkDRNbgIuTnIWy/YgcMyhJEmStIYsEEiaJp/uH5IkSZImzB4EkiRJkiTJHQSShi/Jx6rqGUkuZen0gl+rqj0axJIkSZJGxR0EkgYvyX2r6gdJtp3r+aq6dl1nkiRJksbGKQaSBq+qftB/+pKqunb2A3hJy2ySJEnSWFggkDRNHj/H2iHrPIUkSZI0QvYgkDR4Sf6UbqfAjkkumfXUFsBX26SSJEmSxsUeBJIGL8mWwN2BNwOvmfXUoqr6eZtUkiRJ0ri4g0DS4FXV9cD1SZYs35AwyclV9exG0SRJkqTRsAeBpGmy2+yLJBsAD2uURZIkSRoVCwSSBi/J0UkWAXskuaF/LAJ+BPx743iSJEnSKNiDQNLUSPLmqjq6dQ5JkiRpjNxBIGmanJZkM4AkRyY5Nsm2rUNJkiRJY2CBQNI0eTdwc5I9gT8D/hs4qW0kSZIkaRwsEEiaJkuqOxf1+8A7q+pdwBaNM0mSJEmj4JhDSdNkUZKjgSOBRyWZB2zYOJMkSZI0Cu4gkDRNDgcWAy+sqh8CDwDe1jaSJEmSNA5OMZA0FZLMB86sqoNaZ5EkSZLGyB0EkqZCVd0O3JFky9ZZJEmSpDGyB4GkaXIjcGmSM4CbZhar6uXtIkmSJEnjYIFA0jT5ZP+QJEmSNGH2IJAkSZIkSe4gkDR8ST5WVc9IcinwG1XNqtqjQSxJkiRpVNxBIGnwktyvqq5Lsu1cz1fVtes6kyRJkjQ2FggkDV6ShVW1d5KTq+rZrfNIkiRJY+QRA0nTYKMkzwIOSPLU5Z+sKhsXSpIkSWvIAoGkafBi4AhgK+DJyz1XONlAkiRJWmMeMZA0NZK8sKqOb51DkiRJGiMLBJIkSZIkiXmtA0iSJEmSpPYsEEiSJEmSJJsUSpoeSfaeY/l64NqqWrKu80iSJEljYg8CSVMjydeBvYFLgAAPAS4HtgT+tKpObxhPkiRJmmoeMZA0Ta4D9qqqfarqYcBewNXA44G3Nk0mSZIkTTkLBJKmyc5VdfnMRVVdAexSVVc3zCRJkiSNgj0IJE2Ty5O8G/hIf304cEWSuwG3tYslSZIkTT97EEiaGkk2AV4CPLJfOhf4Z+BXwKZVdWOrbJIkSdK0s0AgSZIkSZI8YiBpeiQ5EHgdsC2zfn9V1Q6tMkmSJElj4Q4CSVMjybeBVwIXArfPrFfVz5qFkiRJkkbCHQSSpsn1VfW51iEkSZKkMXIHgaSpkeQtwHzgk8DimfWqWtgslCRJkjQSFggkTY0kZ82xXFV18DoPI0mSJI2MBQJJkiRJkmQPAknDl+TIqjolyavmer6qjl3XmSRJkqSxsUAgaRps1n/comkKSZIkacQ8YiBJkiRJktxBIGn4krxjZc9X1cvXVRZJkiRprOa1DiBJq+HC/rExsDdwVf94KLBRu1iSJEnSeHjEQNLUSPJ14JFVtaS/3hA4p6r2a5tMkiRJmn7uIJA0Te4OLJh1vXm/JkmSJGkN2YNA0jR5C3BRkrOAAI8CXtc0kSRJkjQSHjGQNFWS3AfYt7/8RlX9sGUeSZIkaSwsEEiaGkkeNdd6VX15XWeRJEmSxsYCgaSpkeQ/Zl1uDDwCuLCqDm4USZIkSRoNexBImhpV9eTZ10keCPx/bdJIkiRJ4+IUA0nT7H+B324dQpIkSRoDdxBImhpJjgNmzkXNAx4KLGwWSJIkSRoRexBImhpJnjvrcgnw3ao6t1UeSZIkaUwsEEiSJEmSJI8YSBq+JJey9GjBMk8BVVV7rONIkiRJ0ui4g0DS4CXZdmXPV9W16yqLJEmSNFbuIJA0eDMFgCTbAz+oql/115sA926ZTZIkSRoLxxxKmiYfB+6YdX17vyZJkiRpDVkgkDRNNqiqW2cu+s83aphHkiRJGg0LBJKmyU+SHDpzkeT3gZ82zCNJkiSNhk0KJU2NJDsCHwLuRzfB4H+A51TVd5oGkyRJkkbAAoGkqZNkc4CqurF1FkmSJGksLBBImhpJ7gY8DdiOWVNYquoNrTJJkiRJY+GYQ0nT5N+B64ELgcWNs0iSJEmj4g4CSVMjyWVV9ZDWOSRJkqQxcoqBpGny1SS7tw4hSZIkjZE7CCRNjSRXAL8FXEN3xCBAVdUeTYNJkiRJI2CBQNLUSLLtXOtVde26ziJJkiSNjU0KJQ1ekq37Txc1DSJJkiSNmDsIJA1ekmuAojtSsLyqqh3WcSRJkiRpdCwQSJIkSZIkpxhIkiRJkiQLBJIkSZIkCQsEkiRJkiQJCwSSJEmSJAkLBJIkSZIkCQsEkiRJkiQJCwSSJEmSJAkLBJIkSZIkCQsEkiRJkiQJCwSSJEmSJAnYoHUASVqVJJcCNddTQFXVHus4kiRJkjQ6qZrrNbckDUeSbVf2fFVdu66ySJIkSWNlgUCSJEmSJHnEQNLwJVnEyo8YLFjHkSRJkqTRcQeBJEmSJElyB4Gk6ZPkXsDGM9dV9b2GcSRJkqRRcMyhpKmR5NAkVwHXAGcD3wU+1zSUJEmSNBIWCCRNkzcC+wH/VVXbA48Fvt42kiRJkjQOFggkTZPbqupnwLwk86rqLGCf1qEkSZKkMbAHgaRp8sskmwNfBj6U5MfATY0zSZIkSaPgFANJUyPJZsAtdLufjgC2BD7U7yqQJEmStAYsEEiaCknmA2dW1UGts0iSJEljZA8CSVOhqm4H7kiyZesskiRJ0hjZg0DSNLkRuDTJGczqPVBVL28XSZIkSRoHCwSSpskn+4ckSZKkCbMHgaSpkmQT4EFVdWXrLJIkSdKY2INA0tRI8mTgYuDz/fVDk5zaNJQkSZI0EhYIJE2T1wGPAH4JUFUXAzu0iyNJkiSNhwUCSdPktqq6frm1O5okkSRJkkbGJoWSpsnlSZ4FzE+yE/By4KuNM0mSJEmj4A4CSdPkZcBuwGLgw8D1wCtaBpIkSZLGwikGkqZGkr2ramHrHJIkSdIYWSCQNDWSnAXcB/g34KNVdVnjSJIkSdJoWCCQNFWS3Ad4BnA4sICuUPCmtqkkSZKk6WeBQNJUSrI78JfA4VW1Ues8kiRJ0rSzSaGkqZHkt5O8LsllwHF0Ewwe0DiWJEmSNAruIJA0NZJ8DfgI8PGquq51HkmSJGlMLBBImhpJNgF27C+/U1W/aplHkiRJGhOPGEgavCQbJHkr8D3gROAk4H+SvDXJhm3TSZIkSeNggUDSNHgbsDWwQ1U9rKr2pttJsBXw/1oGkyRJksbCIwaSBi/JVcDOtdwvrCTzgW9X1U5tkkmSJEnj4Q4CSdOgli8O9Iu3A1Y5JUmSpAmwQCBpGlyR5DnLLyY5Evh2gzySJEnS6HjEQNLgJbk/8EngFuDCfnkfYBPgKVX1/VbZJEmSpLGwQCBpaiQ5GNitv7yiqr7YMo8kSZI0JhYIJEmSJEmSPQgkSZIkSZIFAkmSJEmShAUCSZIkSZKEBQJJkiRJkoQFAkmSJEmSBPz/xlOPvXisOd8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676400"/>
            <a:ext cx="426720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5105400"/>
            <a:ext cx="426720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3048000"/>
            <a:ext cx="4267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矩形 39"/>
          <p:cNvSpPr/>
          <p:nvPr/>
        </p:nvSpPr>
        <p:spPr>
          <a:xfrm>
            <a:off x="609600" y="4038600"/>
            <a:ext cx="4191000" cy="228600"/>
          </a:xfrm>
          <a:prstGeom prst="rect">
            <a:avLst/>
          </a:prstGeom>
          <a:solidFill>
            <a:schemeClr val="accent1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矩形 42"/>
          <p:cNvSpPr/>
          <p:nvPr/>
        </p:nvSpPr>
        <p:spPr>
          <a:xfrm>
            <a:off x="609600" y="4267200"/>
            <a:ext cx="4191000" cy="228600"/>
          </a:xfrm>
          <a:prstGeom prst="rect">
            <a:avLst/>
          </a:prstGeom>
          <a:solidFill>
            <a:srgbClr val="FFFF00">
              <a:alpha val="43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矩形 48"/>
          <p:cNvSpPr/>
          <p:nvPr/>
        </p:nvSpPr>
        <p:spPr>
          <a:xfrm>
            <a:off x="609600" y="5943600"/>
            <a:ext cx="4191000" cy="228600"/>
          </a:xfrm>
          <a:prstGeom prst="rect">
            <a:avLst/>
          </a:prstGeom>
          <a:solidFill>
            <a:schemeClr val="accent2">
              <a:alpha val="43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矩形 50"/>
          <p:cNvSpPr/>
          <p:nvPr/>
        </p:nvSpPr>
        <p:spPr>
          <a:xfrm>
            <a:off x="609600" y="6172200"/>
            <a:ext cx="4191000" cy="228600"/>
          </a:xfrm>
          <a:prstGeom prst="rect">
            <a:avLst/>
          </a:prstGeom>
          <a:solidFill>
            <a:schemeClr val="tx1">
              <a:lumMod val="50000"/>
              <a:lumOff val="50000"/>
              <a:alpha val="43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矩形 54"/>
          <p:cNvSpPr/>
          <p:nvPr/>
        </p:nvSpPr>
        <p:spPr>
          <a:xfrm>
            <a:off x="609600" y="3810000"/>
            <a:ext cx="4191000" cy="228600"/>
          </a:xfrm>
          <a:prstGeom prst="rect">
            <a:avLst/>
          </a:prstGeom>
          <a:solidFill>
            <a:srgbClr val="00B050">
              <a:alpha val="43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57800" y="5486400"/>
            <a:ext cx="4191000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" name="Picture 2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57800" y="1752600"/>
            <a:ext cx="4191000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" name="Picture 1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57800" y="4038600"/>
            <a:ext cx="4191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" name="矩形 59"/>
          <p:cNvSpPr/>
          <p:nvPr/>
        </p:nvSpPr>
        <p:spPr>
          <a:xfrm>
            <a:off x="5257800" y="2438400"/>
            <a:ext cx="4191000" cy="228600"/>
          </a:xfrm>
          <a:prstGeom prst="rect">
            <a:avLst/>
          </a:prstGeom>
          <a:solidFill>
            <a:schemeClr val="accent1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矩形 60"/>
          <p:cNvSpPr/>
          <p:nvPr/>
        </p:nvSpPr>
        <p:spPr>
          <a:xfrm>
            <a:off x="5257800" y="2667000"/>
            <a:ext cx="4191000" cy="228600"/>
          </a:xfrm>
          <a:prstGeom prst="rect">
            <a:avLst/>
          </a:prstGeom>
          <a:solidFill>
            <a:srgbClr val="FFFF00">
              <a:alpha val="43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矩形 61"/>
          <p:cNvSpPr/>
          <p:nvPr/>
        </p:nvSpPr>
        <p:spPr>
          <a:xfrm>
            <a:off x="5257800" y="2895600"/>
            <a:ext cx="4191000" cy="228600"/>
          </a:xfrm>
          <a:prstGeom prst="rect">
            <a:avLst/>
          </a:prstGeom>
          <a:solidFill>
            <a:schemeClr val="accent2">
              <a:alpha val="43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矩形 62"/>
          <p:cNvSpPr/>
          <p:nvPr/>
        </p:nvSpPr>
        <p:spPr>
          <a:xfrm>
            <a:off x="5257800" y="3124200"/>
            <a:ext cx="4191000" cy="228600"/>
          </a:xfrm>
          <a:prstGeom prst="rect">
            <a:avLst/>
          </a:prstGeom>
          <a:solidFill>
            <a:schemeClr val="accent2">
              <a:alpha val="43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矩形 63"/>
          <p:cNvSpPr/>
          <p:nvPr/>
        </p:nvSpPr>
        <p:spPr>
          <a:xfrm>
            <a:off x="5257800" y="3352800"/>
            <a:ext cx="4191000" cy="228600"/>
          </a:xfrm>
          <a:prstGeom prst="rect">
            <a:avLst/>
          </a:prstGeom>
          <a:solidFill>
            <a:schemeClr val="accent2">
              <a:alpha val="43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矩形 64"/>
          <p:cNvSpPr/>
          <p:nvPr/>
        </p:nvSpPr>
        <p:spPr>
          <a:xfrm>
            <a:off x="5257800" y="3581400"/>
            <a:ext cx="4191000" cy="228600"/>
          </a:xfrm>
          <a:prstGeom prst="rect">
            <a:avLst/>
          </a:prstGeom>
          <a:solidFill>
            <a:schemeClr val="accent2">
              <a:alpha val="43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矩形 67"/>
          <p:cNvSpPr/>
          <p:nvPr/>
        </p:nvSpPr>
        <p:spPr>
          <a:xfrm>
            <a:off x="5257800" y="4724400"/>
            <a:ext cx="4191000" cy="228600"/>
          </a:xfrm>
          <a:prstGeom prst="rect">
            <a:avLst/>
          </a:prstGeom>
          <a:solidFill>
            <a:schemeClr val="tx1">
              <a:lumMod val="50000"/>
              <a:lumOff val="50000"/>
              <a:alpha val="43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矩形 68"/>
          <p:cNvSpPr/>
          <p:nvPr/>
        </p:nvSpPr>
        <p:spPr>
          <a:xfrm>
            <a:off x="5257800" y="6172200"/>
            <a:ext cx="4191000" cy="228600"/>
          </a:xfrm>
          <a:prstGeom prst="rect">
            <a:avLst/>
          </a:prstGeom>
          <a:solidFill>
            <a:schemeClr val="tx1">
              <a:lumMod val="50000"/>
              <a:lumOff val="50000"/>
              <a:alpha val="43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矩形 69"/>
          <p:cNvSpPr/>
          <p:nvPr/>
        </p:nvSpPr>
        <p:spPr>
          <a:xfrm>
            <a:off x="5257800" y="6400800"/>
            <a:ext cx="4191000" cy="228600"/>
          </a:xfrm>
          <a:prstGeom prst="rect">
            <a:avLst/>
          </a:prstGeom>
          <a:solidFill>
            <a:schemeClr val="tx1">
              <a:lumMod val="50000"/>
              <a:lumOff val="50000"/>
              <a:alpha val="43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A41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104775" y="304800"/>
            <a:ext cx="9572625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2"/>
              </a:lnSpc>
            </a:pPr>
            <a:r>
              <a:rPr lang="en-US" sz="4528" dirty="0" smtClean="0">
                <a:solidFill>
                  <a:srgbClr val="FE6E60"/>
                </a:solidFill>
                <a:latin typeface="Lato Heavy Bold"/>
              </a:rPr>
              <a:t>MOTIVATION</a:t>
            </a:r>
            <a:endParaRPr lang="en-US" sz="4528" dirty="0">
              <a:solidFill>
                <a:srgbClr val="FE6E60"/>
              </a:solidFill>
              <a:latin typeface="Lato Heavy Bold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9600" y="1295400"/>
            <a:ext cx="4114800" cy="2590800"/>
          </a:xfrm>
          <a:prstGeom prst="rect">
            <a:avLst/>
          </a:prstGeom>
          <a:solidFill>
            <a:srgbClr val="61BFAD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矩形 15"/>
          <p:cNvSpPr/>
          <p:nvPr/>
        </p:nvSpPr>
        <p:spPr>
          <a:xfrm>
            <a:off x="4953000" y="4038600"/>
            <a:ext cx="4419600" cy="2743200"/>
          </a:xfrm>
          <a:prstGeom prst="rect">
            <a:avLst/>
          </a:prstGeom>
          <a:solidFill>
            <a:srgbClr val="61BFAD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矩形 16"/>
          <p:cNvSpPr/>
          <p:nvPr/>
        </p:nvSpPr>
        <p:spPr>
          <a:xfrm>
            <a:off x="609600" y="4038600"/>
            <a:ext cx="4114800" cy="2743200"/>
          </a:xfrm>
          <a:prstGeom prst="rect">
            <a:avLst/>
          </a:prstGeom>
          <a:solidFill>
            <a:srgbClr val="F15A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矩形 17"/>
          <p:cNvSpPr/>
          <p:nvPr/>
        </p:nvSpPr>
        <p:spPr>
          <a:xfrm>
            <a:off x="4953000" y="1295400"/>
            <a:ext cx="4419600" cy="2590800"/>
          </a:xfrm>
          <a:prstGeom prst="rect">
            <a:avLst/>
          </a:prstGeom>
          <a:solidFill>
            <a:srgbClr val="F15A4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4"/>
          <p:cNvSpPr txBox="1"/>
          <p:nvPr/>
        </p:nvSpPr>
        <p:spPr>
          <a:xfrm>
            <a:off x="685800" y="1447800"/>
            <a:ext cx="39624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Lato Heavy Bold"/>
              </a:rPr>
              <a:t>1. HKSAR EVENTS</a:t>
            </a:r>
            <a:endParaRPr lang="en-US" sz="2000" dirty="0">
              <a:solidFill>
                <a:schemeClr val="bg1"/>
              </a:solidFill>
              <a:latin typeface="Lato Heavy Bold"/>
            </a:endParaRPr>
          </a:p>
        </p:txBody>
      </p:sp>
      <p:sp>
        <p:nvSpPr>
          <p:cNvPr id="20" name="TextBox 14"/>
          <p:cNvSpPr txBox="1"/>
          <p:nvPr/>
        </p:nvSpPr>
        <p:spPr>
          <a:xfrm>
            <a:off x="5181600" y="1447800"/>
            <a:ext cx="37338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Lato Heavy Bold"/>
              </a:rPr>
              <a:t>2. </a:t>
            </a:r>
            <a:r>
              <a:rPr lang="en-US" sz="2000" dirty="0" smtClean="0">
                <a:solidFill>
                  <a:schemeClr val="bg1"/>
                </a:solidFill>
                <a:latin typeface="Lato Heavy Bold"/>
              </a:rPr>
              <a:t>PROTESTS VS PANDEMIC</a:t>
            </a:r>
            <a:endParaRPr lang="en-US" dirty="0">
              <a:solidFill>
                <a:schemeClr val="bg1"/>
              </a:solidFill>
              <a:latin typeface="Lato Heavy Bold"/>
            </a:endParaRPr>
          </a:p>
        </p:txBody>
      </p:sp>
      <p:sp>
        <p:nvSpPr>
          <p:cNvPr id="21" name="TextBox 14"/>
          <p:cNvSpPr txBox="1"/>
          <p:nvPr/>
        </p:nvSpPr>
        <p:spPr>
          <a:xfrm>
            <a:off x="685800" y="4191000"/>
            <a:ext cx="39624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Lato Heavy Bold"/>
              </a:rPr>
              <a:t>3. GROUP OF INDUSTRIES</a:t>
            </a:r>
            <a:endParaRPr lang="en-US" sz="2000" dirty="0">
              <a:solidFill>
                <a:schemeClr val="bg1"/>
              </a:solidFill>
              <a:latin typeface="Lato Heavy Bold"/>
            </a:endParaRPr>
          </a:p>
        </p:txBody>
      </p:sp>
      <p:sp>
        <p:nvSpPr>
          <p:cNvPr id="22" name="TextBox 14"/>
          <p:cNvSpPr txBox="1"/>
          <p:nvPr/>
        </p:nvSpPr>
        <p:spPr>
          <a:xfrm>
            <a:off x="5105400" y="4191000"/>
            <a:ext cx="39624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Lato Heavy Bold"/>
              </a:rPr>
              <a:t>4. SPECIFIC INDUSTRIES</a:t>
            </a:r>
            <a:endParaRPr lang="en-US" sz="2000" dirty="0">
              <a:solidFill>
                <a:schemeClr val="bg1"/>
              </a:solidFill>
              <a:latin typeface="Lato Heavy Bold"/>
            </a:endParaRPr>
          </a:p>
        </p:txBody>
      </p:sp>
      <p:sp>
        <p:nvSpPr>
          <p:cNvPr id="23" name="TextBox 14"/>
          <p:cNvSpPr txBox="1"/>
          <p:nvPr/>
        </p:nvSpPr>
        <p:spPr>
          <a:xfrm>
            <a:off x="685800" y="2197894"/>
            <a:ext cx="39624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Lato Heavy Bold"/>
              </a:rPr>
              <a:t>What are the events(years) in HKSAR that has the highest impact on the  unemployment rate of the HKSAR industries? </a:t>
            </a:r>
            <a:endParaRPr lang="en-US" sz="2000" dirty="0">
              <a:solidFill>
                <a:schemeClr val="bg1"/>
              </a:solidFill>
              <a:latin typeface="Lato Heavy Bold"/>
            </a:endParaRPr>
          </a:p>
        </p:txBody>
      </p:sp>
      <p:sp>
        <p:nvSpPr>
          <p:cNvPr id="24" name="TextBox 14"/>
          <p:cNvSpPr txBox="1"/>
          <p:nvPr/>
        </p:nvSpPr>
        <p:spPr>
          <a:xfrm>
            <a:off x="5181600" y="2133600"/>
            <a:ext cx="39624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Lato Heavy Bold"/>
              </a:rPr>
              <a:t>Focusing on protests and pandemic, what has the highest effect on the unemployment of HKSAR industries?</a:t>
            </a:r>
            <a:endParaRPr lang="en-US" sz="2000" dirty="0">
              <a:solidFill>
                <a:schemeClr val="bg1"/>
              </a:solidFill>
              <a:latin typeface="Lato Heavy Bold"/>
            </a:endParaRPr>
          </a:p>
        </p:txBody>
      </p:sp>
      <p:sp>
        <p:nvSpPr>
          <p:cNvPr id="25" name="TextBox 14"/>
          <p:cNvSpPr txBox="1"/>
          <p:nvPr/>
        </p:nvSpPr>
        <p:spPr>
          <a:xfrm>
            <a:off x="685800" y="4876800"/>
            <a:ext cx="39624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Lato Heavy Bold"/>
              </a:rPr>
              <a:t>Among the group of industries, what has the highest unemployment rate during the protests and pandemic events? </a:t>
            </a:r>
            <a:endParaRPr lang="en-US" sz="2000" dirty="0">
              <a:solidFill>
                <a:schemeClr val="bg1"/>
              </a:solidFill>
              <a:latin typeface="Lato Heavy Bold"/>
            </a:endParaRPr>
          </a:p>
        </p:txBody>
      </p:sp>
      <p:sp>
        <p:nvSpPr>
          <p:cNvPr id="26" name="TextBox 14"/>
          <p:cNvSpPr txBox="1"/>
          <p:nvPr/>
        </p:nvSpPr>
        <p:spPr>
          <a:xfrm>
            <a:off x="5181600" y="4953000"/>
            <a:ext cx="39624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Lato Heavy Bold"/>
              </a:rPr>
              <a:t>Given the impact of these events, what are the specific industries that are more likely to survive in these type of events? </a:t>
            </a:r>
            <a:endParaRPr lang="en-US" sz="2000" dirty="0">
              <a:solidFill>
                <a:schemeClr val="bg1"/>
              </a:solidFill>
              <a:latin typeface="Lato Heavy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72000" y="380380"/>
            <a:ext cx="4572001" cy="663002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97"/>
              </a:lnSpc>
            </a:pPr>
            <a:endParaRPr lang="en-US" sz="3914" dirty="0" smtClean="0">
              <a:solidFill>
                <a:schemeClr val="bg1"/>
              </a:solidFill>
              <a:latin typeface="Lato Heavy Bold"/>
            </a:endParaRPr>
          </a:p>
          <a:p>
            <a:pPr algn="ctr">
              <a:lnSpc>
                <a:spcPts val="4697"/>
              </a:lnSpc>
            </a:pPr>
            <a:r>
              <a:rPr lang="en-US" sz="3914" dirty="0" smtClean="0">
                <a:solidFill>
                  <a:schemeClr val="bg1"/>
                </a:solidFill>
                <a:latin typeface="Lato Heavy Bold"/>
              </a:rPr>
              <a:t>What is the effect of the HKSAR protests and pandemic events in the unemployment rates of the different  industries?</a:t>
            </a:r>
          </a:p>
          <a:p>
            <a:pPr>
              <a:lnSpc>
                <a:spcPts val="4697"/>
              </a:lnSpc>
            </a:pPr>
            <a:endParaRPr lang="en-US" sz="3914" dirty="0" smtClean="0">
              <a:solidFill>
                <a:schemeClr val="bg1"/>
              </a:solidFill>
              <a:latin typeface="Lato Heavy Bold"/>
            </a:endParaRPr>
          </a:p>
          <a:p>
            <a:pPr>
              <a:lnSpc>
                <a:spcPts val="4697"/>
              </a:lnSpc>
            </a:pPr>
            <a:endParaRPr lang="en-US" sz="3914" dirty="0">
              <a:solidFill>
                <a:schemeClr val="bg1"/>
              </a:solidFill>
              <a:latin typeface="Lato Heavy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04800" y="1905000"/>
            <a:ext cx="3657600" cy="304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6600" dirty="0" smtClean="0">
                <a:solidFill>
                  <a:srgbClr val="FFFFFF"/>
                </a:solidFill>
                <a:latin typeface="Oswald Bold"/>
              </a:rPr>
              <a:t>PROTESTS vs. PANDEMIC</a:t>
            </a:r>
            <a:endParaRPr lang="en-US" sz="6600" dirty="0">
              <a:solidFill>
                <a:srgbClr val="FFFFFF"/>
              </a:solidFill>
              <a:latin typeface="Oswal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978194" y="1672519"/>
            <a:ext cx="2286980" cy="228698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3700096" y="1676400"/>
            <a:ext cx="2286980" cy="228698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6529377" y="1666859"/>
            <a:ext cx="2286980" cy="228698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48375" y="2182778"/>
            <a:ext cx="2479223" cy="8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6"/>
              </a:lnSpc>
            </a:pPr>
            <a:r>
              <a:rPr lang="en-US" sz="7029" dirty="0" smtClean="0">
                <a:solidFill>
                  <a:srgbClr val="6BDEFF"/>
                </a:solidFill>
                <a:latin typeface="Oswald Bold"/>
              </a:rPr>
              <a:t>12</a:t>
            </a:r>
            <a:endParaRPr lang="en-US" sz="7029" dirty="0">
              <a:solidFill>
                <a:srgbClr val="6BDEFF"/>
              </a:solidFill>
              <a:latin typeface="Oswald Bold"/>
            </a:endParaRPr>
          </a:p>
        </p:txBody>
      </p:sp>
      <p:sp>
        <p:nvSpPr>
          <p:cNvPr id="6" name="TextBox 6"/>
          <p:cNvSpPr txBox="1"/>
          <p:nvPr/>
        </p:nvSpPr>
        <p:spPr>
          <a:xfrm rot="-3601">
            <a:off x="3606614" y="2197765"/>
            <a:ext cx="2479223" cy="8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6"/>
              </a:lnSpc>
            </a:pPr>
            <a:r>
              <a:rPr lang="en-US" sz="7029" dirty="0" smtClean="0">
                <a:solidFill>
                  <a:srgbClr val="6BDEFF"/>
                </a:solidFill>
                <a:latin typeface="Oswald Bold"/>
              </a:rPr>
              <a:t>2</a:t>
            </a:r>
            <a:endParaRPr lang="en-US" sz="7029" dirty="0">
              <a:solidFill>
                <a:srgbClr val="6BDEFF"/>
              </a:solidFill>
              <a:latin typeface="Oswal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788824" y="3153190"/>
            <a:ext cx="2133600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5"/>
              </a:lnSpc>
            </a:pPr>
            <a:r>
              <a:rPr lang="en-US" sz="1405" spc="98" dirty="0" smtClean="0">
                <a:solidFill>
                  <a:srgbClr val="FFFFFF"/>
                </a:solidFill>
                <a:latin typeface="Lato Heavy Bold"/>
              </a:rPr>
              <a:t>DATA </a:t>
            </a:r>
          </a:p>
          <a:p>
            <a:pPr algn="ctr">
              <a:lnSpc>
                <a:spcPts val="1855"/>
              </a:lnSpc>
            </a:pPr>
            <a:r>
              <a:rPr lang="en-US" sz="1405" spc="98" dirty="0" smtClean="0">
                <a:solidFill>
                  <a:srgbClr val="FFFFFF"/>
                </a:solidFill>
                <a:latin typeface="Lato Heavy Bold"/>
              </a:rPr>
              <a:t>SETS IN CSV FILE FORMAT</a:t>
            </a:r>
            <a:endParaRPr lang="en-US" sz="1405" spc="98" dirty="0">
              <a:solidFill>
                <a:srgbClr val="FFFFFF"/>
              </a:solidFill>
              <a:latin typeface="Lato Heavy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3264" y="3111060"/>
            <a:ext cx="2133600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5"/>
              </a:lnSpc>
            </a:pPr>
            <a:r>
              <a:rPr lang="en-US" sz="1405" spc="98" dirty="0" smtClean="0">
                <a:solidFill>
                  <a:srgbClr val="FFFFFF"/>
                </a:solidFill>
                <a:latin typeface="Lato Heavy Bold"/>
              </a:rPr>
              <a:t>YEARS</a:t>
            </a:r>
          </a:p>
          <a:p>
            <a:pPr algn="ctr">
              <a:lnSpc>
                <a:spcPts val="1855"/>
              </a:lnSpc>
            </a:pPr>
            <a:r>
              <a:rPr lang="en-US" sz="1405" spc="98" dirty="0" smtClean="0">
                <a:solidFill>
                  <a:srgbClr val="FFFFFF"/>
                </a:solidFill>
                <a:latin typeface="Lato Heavy Bold"/>
              </a:rPr>
              <a:t>(TIMELINE OF EVENTS)</a:t>
            </a:r>
            <a:endParaRPr lang="en-US" sz="1405" spc="98" dirty="0">
              <a:solidFill>
                <a:srgbClr val="FFFFFF"/>
              </a:solidFill>
              <a:latin typeface="Lato Heavy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7051" y="4175306"/>
            <a:ext cx="2133600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5"/>
              </a:lnSpc>
            </a:pPr>
            <a:r>
              <a:rPr lang="en-US" sz="1405" spc="98" dirty="0" smtClean="0">
                <a:solidFill>
                  <a:srgbClr val="FFFFFF"/>
                </a:solidFill>
                <a:latin typeface="Lato Heavy Bold"/>
              </a:rPr>
              <a:t>Quarterly Months of Every Year</a:t>
            </a:r>
            <a:endParaRPr lang="en-US" sz="1405" spc="98" dirty="0">
              <a:solidFill>
                <a:srgbClr val="FFFFFF"/>
              </a:solidFill>
              <a:latin typeface="Lato Heavy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733800" y="4191000"/>
            <a:ext cx="2133600" cy="705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5"/>
              </a:lnSpc>
            </a:pPr>
            <a:r>
              <a:rPr lang="en-US" sz="1405" spc="98" dirty="0" smtClean="0">
                <a:solidFill>
                  <a:srgbClr val="FFFFFF"/>
                </a:solidFill>
                <a:latin typeface="Lato Heavy Bold"/>
              </a:rPr>
              <a:t>Grouped industries and enumerated industries</a:t>
            </a:r>
            <a:endParaRPr lang="en-US" sz="1405" spc="98" dirty="0">
              <a:solidFill>
                <a:srgbClr val="FFFFFF"/>
              </a:solidFill>
              <a:latin typeface="Lato Heavy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618550" y="4169646"/>
            <a:ext cx="2133600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5"/>
              </a:lnSpc>
            </a:pPr>
            <a:r>
              <a:rPr lang="en-US" sz="1405" spc="98" dirty="0" smtClean="0">
                <a:solidFill>
                  <a:srgbClr val="FFFFFF"/>
                </a:solidFill>
                <a:latin typeface="Lato Heavy Bold"/>
              </a:rPr>
              <a:t>Total number of rows and columns of the two(2) data sets </a:t>
            </a:r>
            <a:endParaRPr lang="en-US" sz="1405" spc="98" dirty="0">
              <a:solidFill>
                <a:srgbClr val="FFFFFF"/>
              </a:solidFill>
              <a:latin typeface="Lato Heavy Bold"/>
            </a:endParaRPr>
          </a:p>
        </p:txBody>
      </p:sp>
      <p:sp>
        <p:nvSpPr>
          <p:cNvPr id="12" name="TextBox 12"/>
          <p:cNvSpPr txBox="1"/>
          <p:nvPr/>
        </p:nvSpPr>
        <p:spPr>
          <a:xfrm rot="-3601">
            <a:off x="6438049" y="1911306"/>
            <a:ext cx="2476500" cy="1624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6"/>
              </a:lnSpc>
            </a:pPr>
            <a:r>
              <a:rPr lang="en-US" sz="7029" dirty="0" smtClean="0">
                <a:solidFill>
                  <a:srgbClr val="6BDEFF"/>
                </a:solidFill>
                <a:latin typeface="Oswald Bold"/>
              </a:rPr>
              <a:t>320 </a:t>
            </a:r>
          </a:p>
          <a:p>
            <a:pPr algn="ctr">
              <a:lnSpc>
                <a:spcPts val="6326"/>
              </a:lnSpc>
            </a:pPr>
            <a:r>
              <a:rPr lang="en-US" sz="7029" dirty="0" smtClean="0">
                <a:solidFill>
                  <a:srgbClr val="6BDEFF"/>
                </a:solidFill>
                <a:latin typeface="Oswald Bold"/>
              </a:rPr>
              <a:t>31</a:t>
            </a:r>
            <a:endParaRPr lang="en-US" sz="7029" dirty="0">
              <a:solidFill>
                <a:srgbClr val="6BDEFF"/>
              </a:solidFill>
              <a:latin typeface="Oswal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621571" y="3363567"/>
            <a:ext cx="2133600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5"/>
              </a:lnSpc>
            </a:pPr>
            <a:r>
              <a:rPr lang="en-US" sz="1405" spc="98" dirty="0" smtClean="0">
                <a:solidFill>
                  <a:srgbClr val="FFFFFF"/>
                </a:solidFill>
                <a:latin typeface="Lato Heavy Bold"/>
              </a:rPr>
              <a:t>ROWS</a:t>
            </a:r>
            <a:endParaRPr lang="en-US" sz="1405" spc="98" dirty="0">
              <a:solidFill>
                <a:srgbClr val="FFFFFF"/>
              </a:solidFill>
              <a:latin typeface="Lato Heavy Bold"/>
            </a:endParaRPr>
          </a:p>
          <a:p>
            <a:pPr algn="ctr">
              <a:lnSpc>
                <a:spcPts val="1855"/>
              </a:lnSpc>
            </a:pPr>
            <a:r>
              <a:rPr lang="en-US" sz="1405" spc="98" dirty="0">
                <a:solidFill>
                  <a:srgbClr val="FFFFFF"/>
                </a:solidFill>
                <a:latin typeface="Lato Heavy Bold"/>
              </a:rPr>
              <a:t>AND </a:t>
            </a:r>
            <a:r>
              <a:rPr lang="en-US" sz="1405" spc="98" dirty="0" smtClean="0">
                <a:solidFill>
                  <a:srgbClr val="FFFFFF"/>
                </a:solidFill>
                <a:latin typeface="Lato Heavy Bold"/>
              </a:rPr>
              <a:t>COLUMNS</a:t>
            </a:r>
            <a:endParaRPr lang="en-US" sz="1405" spc="98" dirty="0">
              <a:solidFill>
                <a:srgbClr val="FFFFFF"/>
              </a:solidFill>
              <a:latin typeface="Lato Heavy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6200" y="533400"/>
            <a:ext cx="9572625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2"/>
              </a:lnSpc>
            </a:pPr>
            <a:r>
              <a:rPr lang="en-US" sz="4528" dirty="0" smtClean="0">
                <a:solidFill>
                  <a:srgbClr val="FFFFFF"/>
                </a:solidFill>
                <a:latin typeface="Lato Heavy Bold"/>
              </a:rPr>
              <a:t>WHAT DATA ARE WE LOOKING?</a:t>
            </a:r>
            <a:endParaRPr lang="en-US" sz="4528" dirty="0">
              <a:solidFill>
                <a:srgbClr val="FFFFFF"/>
              </a:solidFill>
              <a:latin typeface="Lato Heavy Bold"/>
            </a:endParaRPr>
          </a:p>
        </p:txBody>
      </p:sp>
      <p:sp>
        <p:nvSpPr>
          <p:cNvPr id="15" name="TextBox 10"/>
          <p:cNvSpPr txBox="1"/>
          <p:nvPr/>
        </p:nvSpPr>
        <p:spPr>
          <a:xfrm>
            <a:off x="304800" y="5432277"/>
            <a:ext cx="9448800" cy="1197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55"/>
              </a:lnSpc>
            </a:pPr>
            <a:r>
              <a:rPr lang="en-US" sz="2300" dirty="0" smtClean="0">
                <a:solidFill>
                  <a:schemeClr val="bg1"/>
                </a:solidFill>
                <a:latin typeface="Lato Bold" charset="0"/>
              </a:rPr>
              <a:t>General Household Survey, Census and Statistics Department, HKSAR</a:t>
            </a:r>
          </a:p>
          <a:p>
            <a:r>
              <a:rPr lang="en-US" sz="2300" dirty="0" smtClean="0">
                <a:solidFill>
                  <a:schemeClr val="bg1"/>
                </a:solidFill>
                <a:latin typeface="Lato Bold" charset="0"/>
              </a:rPr>
              <a:t>Last updated on: </a:t>
            </a:r>
            <a:r>
              <a:rPr lang="en-US" sz="2300" b="1" dirty="0" smtClean="0">
                <a:solidFill>
                  <a:schemeClr val="bg1"/>
                </a:solidFill>
                <a:latin typeface="Lato Bold" charset="0"/>
              </a:rPr>
              <a:t>21/10/2020</a:t>
            </a:r>
            <a:endParaRPr lang="en-US" sz="2300" dirty="0" smtClean="0">
              <a:solidFill>
                <a:schemeClr val="bg1"/>
              </a:solidFill>
              <a:latin typeface="Lato Bold" charset="0"/>
            </a:endParaRPr>
          </a:p>
          <a:p>
            <a:r>
              <a:rPr lang="en-US" sz="2300" dirty="0" smtClean="0">
                <a:solidFill>
                  <a:schemeClr val="bg1"/>
                </a:solidFill>
                <a:latin typeface="Lato Bold" charset="0"/>
              </a:rPr>
              <a:t>Update frequency: </a:t>
            </a:r>
            <a:r>
              <a:rPr lang="en-US" sz="2300" b="1" dirty="0" smtClean="0">
                <a:solidFill>
                  <a:schemeClr val="bg1"/>
                </a:solidFill>
                <a:latin typeface="Lato Bold" charset="0"/>
              </a:rPr>
              <a:t>monthly/quarterly/ad hoc</a:t>
            </a:r>
            <a:endParaRPr lang="en-US" sz="2300" dirty="0" smtClean="0">
              <a:solidFill>
                <a:schemeClr val="bg1"/>
              </a:solidFill>
              <a:latin typeface="Lato Bold" charset="0"/>
            </a:endParaRPr>
          </a:p>
          <a:p>
            <a:pPr algn="ctr">
              <a:lnSpc>
                <a:spcPts val="1855"/>
              </a:lnSpc>
            </a:pPr>
            <a:r>
              <a:rPr lang="en-US" sz="2300" dirty="0" smtClean="0">
                <a:solidFill>
                  <a:schemeClr val="bg1"/>
                </a:solidFill>
                <a:latin typeface="Lato Bold" charset="0"/>
              </a:rPr>
              <a:t> </a:t>
            </a:r>
            <a:endParaRPr lang="en-US" sz="2300" spc="98" dirty="0">
              <a:solidFill>
                <a:schemeClr val="bg1"/>
              </a:solidFill>
              <a:latin typeface="Lato 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A41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104775" y="304800"/>
            <a:ext cx="9572625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2"/>
              </a:lnSpc>
            </a:pPr>
            <a:r>
              <a:rPr lang="en-US" sz="4528" dirty="0" smtClean="0">
                <a:solidFill>
                  <a:srgbClr val="FE6E60"/>
                </a:solidFill>
                <a:latin typeface="Lato Heavy Bold"/>
              </a:rPr>
              <a:t>DATA SETS</a:t>
            </a:r>
            <a:endParaRPr lang="en-US" sz="4528" dirty="0">
              <a:solidFill>
                <a:srgbClr val="FE6E60"/>
              </a:solidFill>
              <a:latin typeface="Lato Heavy Bold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9600" y="1295400"/>
            <a:ext cx="8610600" cy="2590800"/>
          </a:xfrm>
          <a:prstGeom prst="rect">
            <a:avLst/>
          </a:prstGeom>
          <a:solidFill>
            <a:srgbClr val="61BFAD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矩形 16"/>
          <p:cNvSpPr/>
          <p:nvPr/>
        </p:nvSpPr>
        <p:spPr>
          <a:xfrm>
            <a:off x="609600" y="4038600"/>
            <a:ext cx="8686800" cy="2743200"/>
          </a:xfrm>
          <a:prstGeom prst="rect">
            <a:avLst/>
          </a:prstGeom>
          <a:solidFill>
            <a:srgbClr val="F15A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4"/>
          <p:cNvSpPr txBox="1"/>
          <p:nvPr/>
        </p:nvSpPr>
        <p:spPr>
          <a:xfrm>
            <a:off x="685800" y="1447800"/>
            <a:ext cx="56388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Lato Heavy Bold"/>
              </a:rPr>
              <a:t>1. GROUP INDUSTRIES DATA SET</a:t>
            </a:r>
            <a:endParaRPr lang="en-US" sz="2000" dirty="0">
              <a:solidFill>
                <a:schemeClr val="bg1"/>
              </a:solidFill>
              <a:latin typeface="Lato Heavy Bold"/>
            </a:endParaRPr>
          </a:p>
        </p:txBody>
      </p:sp>
      <p:sp>
        <p:nvSpPr>
          <p:cNvPr id="21" name="TextBox 14"/>
          <p:cNvSpPr txBox="1"/>
          <p:nvPr/>
        </p:nvSpPr>
        <p:spPr>
          <a:xfrm>
            <a:off x="685800" y="4191000"/>
            <a:ext cx="53340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Lato Heavy Bold"/>
              </a:rPr>
              <a:t>2. SPECIFIC INDUSTRIES DATA SET</a:t>
            </a:r>
            <a:endParaRPr lang="en-US" sz="2000" dirty="0">
              <a:solidFill>
                <a:schemeClr val="bg1"/>
              </a:solidFill>
              <a:latin typeface="Lato Heavy Bold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4572000"/>
            <a:ext cx="8382000" cy="212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752600"/>
            <a:ext cx="8382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66800" y="228600"/>
            <a:ext cx="7572375" cy="1090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52"/>
              </a:lnSpc>
            </a:pPr>
            <a:r>
              <a:rPr lang="en-US" sz="4800" dirty="0" smtClean="0">
                <a:solidFill>
                  <a:srgbClr val="FFFFFF"/>
                </a:solidFill>
                <a:latin typeface="Lato Heavy Bold"/>
              </a:rPr>
              <a:t>METHODOLOGY</a:t>
            </a:r>
            <a:endParaRPr lang="en-US" sz="4800" dirty="0">
              <a:solidFill>
                <a:srgbClr val="FFFFFF"/>
              </a:solidFill>
              <a:latin typeface="Lato Heavy Bold"/>
            </a:endParaRPr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04800" y="1219200"/>
            <a:ext cx="9144000" cy="2667000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1143000" y="1371600"/>
            <a:ext cx="76962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dirty="0" smtClean="0">
                <a:solidFill>
                  <a:srgbClr val="6BDEFF"/>
                </a:solidFill>
                <a:latin typeface="Oswald Bold"/>
              </a:rPr>
              <a:t>Data Preprocessing</a:t>
            </a:r>
            <a:endParaRPr lang="en-US" sz="2800" dirty="0">
              <a:solidFill>
                <a:srgbClr val="6BDEFF"/>
              </a:solidFill>
              <a:latin typeface="Oswald Bold"/>
            </a:endParaRPr>
          </a:p>
        </p:txBody>
      </p:sp>
      <p:pic>
        <p:nvPicPr>
          <p:cNvPr id="10" name="Picture 2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04800" y="4038600"/>
            <a:ext cx="9144000" cy="3124200"/>
          </a:xfrm>
          <a:prstGeom prst="rect">
            <a:avLst/>
          </a:prstGeom>
        </p:spPr>
      </p:pic>
      <p:sp>
        <p:nvSpPr>
          <p:cNvPr id="11" name="TextBox 5"/>
          <p:cNvSpPr txBox="1"/>
          <p:nvPr/>
        </p:nvSpPr>
        <p:spPr>
          <a:xfrm>
            <a:off x="1143000" y="4191000"/>
            <a:ext cx="76962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dirty="0" smtClean="0">
                <a:solidFill>
                  <a:srgbClr val="6BDEFF"/>
                </a:solidFill>
                <a:latin typeface="Oswald Bold"/>
              </a:rPr>
              <a:t>Data Mining</a:t>
            </a:r>
            <a:endParaRPr lang="en-US" sz="2800" dirty="0">
              <a:solidFill>
                <a:srgbClr val="6BDEFF"/>
              </a:solidFill>
              <a:latin typeface="Oswald Bold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62000" y="2057400"/>
            <a:ext cx="1752600" cy="15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>
              <a:solidFill>
                <a:schemeClr val="tx1"/>
              </a:solidFill>
              <a:latin typeface="MS PGothic" pitchFamily="34" charset="-128"/>
              <a:ea typeface="MS PGothic" pitchFamily="34" charset="-128"/>
            </a:endParaRPr>
          </a:p>
          <a:p>
            <a:pPr algn="ctr"/>
            <a:endParaRPr lang="en-US" dirty="0" smtClean="0">
              <a:solidFill>
                <a:schemeClr val="tx1"/>
              </a:solidFill>
              <a:latin typeface="MS PGothic" pitchFamily="34" charset="-128"/>
              <a:ea typeface="MS PGothic" pitchFamily="34" charset="-128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MS PGothic" pitchFamily="34" charset="-128"/>
                <a:ea typeface="MS PGothic" pitchFamily="34" charset="-128"/>
              </a:rPr>
              <a:t>Cleaning</a:t>
            </a:r>
          </a:p>
          <a:p>
            <a:pPr algn="ctr"/>
            <a:endParaRPr lang="en-US" sz="500" dirty="0" smtClean="0">
              <a:solidFill>
                <a:schemeClr val="tx1"/>
              </a:solidFill>
              <a:latin typeface="MS PGothic" pitchFamily="34" charset="-128"/>
              <a:ea typeface="MS PGothic" pitchFamily="34" charset="-128"/>
            </a:endParaRPr>
          </a:p>
          <a:p>
            <a:pPr algn="ctr"/>
            <a:endParaRPr lang="en-US" sz="500" dirty="0" smtClean="0">
              <a:solidFill>
                <a:schemeClr val="tx1"/>
              </a:solidFill>
              <a:latin typeface="MS PGothic" pitchFamily="34" charset="-128"/>
              <a:ea typeface="MS PGothic" pitchFamily="34" charset="-128"/>
            </a:endParaRPr>
          </a:p>
          <a:p>
            <a:pPr marL="342900" indent="-342900">
              <a:buAutoNum type="arabicPeriod"/>
            </a:pPr>
            <a:r>
              <a:rPr lang="en-US" sz="1400" dirty="0" smtClean="0">
                <a:solidFill>
                  <a:schemeClr val="tx1"/>
                </a:solidFill>
                <a:latin typeface="MS PGothic" pitchFamily="34" charset="-128"/>
                <a:ea typeface="MS PGothic" pitchFamily="34" charset="-128"/>
              </a:rPr>
              <a:t>Skip rows, footer and header </a:t>
            </a:r>
          </a:p>
          <a:p>
            <a:pPr marL="342900" indent="-342900">
              <a:buAutoNum type="arabicPeriod"/>
            </a:pPr>
            <a:r>
              <a:rPr lang="en-US" sz="1400" dirty="0" smtClean="0">
                <a:solidFill>
                  <a:schemeClr val="tx1"/>
                </a:solidFill>
                <a:latin typeface="MS PGothic" pitchFamily="34" charset="-128"/>
                <a:ea typeface="MS PGothic" pitchFamily="34" charset="-128"/>
              </a:rPr>
              <a:t>Regular Expressions</a:t>
            </a:r>
          </a:p>
          <a:p>
            <a:endParaRPr lang="en-US" dirty="0" smtClean="0">
              <a:solidFill>
                <a:schemeClr val="tx1"/>
              </a:solidFill>
              <a:latin typeface="MS PGothic" pitchFamily="34" charset="-128"/>
              <a:ea typeface="MS PGothic" pitchFamily="34" charset="-128"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743200" y="2057400"/>
            <a:ext cx="1828800" cy="15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  <a:latin typeface="MS PGothic" pitchFamily="34" charset="-128"/>
              <a:ea typeface="MS PGothic" pitchFamily="34" charset="-128"/>
            </a:endParaRPr>
          </a:p>
          <a:p>
            <a:pPr algn="ctr"/>
            <a:endParaRPr lang="en-US" dirty="0" smtClean="0">
              <a:solidFill>
                <a:schemeClr val="tx1"/>
              </a:solidFill>
              <a:latin typeface="MS PGothic" pitchFamily="34" charset="-128"/>
              <a:ea typeface="MS PGothic" pitchFamily="34" charset="-128"/>
            </a:endParaRPr>
          </a:p>
          <a:p>
            <a:pPr algn="ctr"/>
            <a:endParaRPr lang="en-US" dirty="0" smtClean="0">
              <a:solidFill>
                <a:schemeClr val="tx1"/>
              </a:solidFill>
              <a:latin typeface="MS PGothic" pitchFamily="34" charset="-128"/>
              <a:ea typeface="MS PGothic" pitchFamily="34" charset="-128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MS PGothic" pitchFamily="34" charset="-128"/>
                <a:ea typeface="MS PGothic" pitchFamily="34" charset="-128"/>
              </a:rPr>
              <a:t>Integration</a:t>
            </a:r>
          </a:p>
          <a:p>
            <a:pPr algn="ctr"/>
            <a:endParaRPr lang="en-US" sz="500" dirty="0" smtClean="0">
              <a:solidFill>
                <a:schemeClr val="tx1"/>
              </a:solidFill>
              <a:latin typeface="MS PGothic" pitchFamily="34" charset="-128"/>
              <a:ea typeface="MS PGothic" pitchFamily="34" charset="-128"/>
            </a:endParaRPr>
          </a:p>
          <a:p>
            <a:pPr algn="ctr"/>
            <a:endParaRPr lang="en-US" sz="800" dirty="0" smtClean="0">
              <a:solidFill>
                <a:schemeClr val="tx1"/>
              </a:solidFill>
              <a:latin typeface="MS PGothic" pitchFamily="34" charset="-128"/>
              <a:ea typeface="MS PGothic" pitchFamily="34" charset="-128"/>
            </a:endParaRPr>
          </a:p>
          <a:p>
            <a:pPr marL="342900" indent="-342900">
              <a:buAutoNum type="arabicPeriod"/>
            </a:pPr>
            <a:r>
              <a:rPr lang="en-US" sz="1400" dirty="0" smtClean="0">
                <a:solidFill>
                  <a:schemeClr val="tx1"/>
                </a:solidFill>
                <a:latin typeface="MS PGothic" pitchFamily="34" charset="-128"/>
                <a:ea typeface="MS PGothic" pitchFamily="34" charset="-128"/>
              </a:rPr>
              <a:t>JOIN data frames</a:t>
            </a:r>
          </a:p>
          <a:p>
            <a:pPr marL="342900" indent="-342900">
              <a:buAutoNum type="arabicPeriod"/>
            </a:pPr>
            <a:r>
              <a:rPr lang="en-US" sz="1400" dirty="0" smtClean="0">
                <a:solidFill>
                  <a:schemeClr val="tx1"/>
                </a:solidFill>
                <a:latin typeface="MS PGothic" pitchFamily="34" charset="-128"/>
                <a:ea typeface="MS PGothic" pitchFamily="34" charset="-128"/>
              </a:rPr>
              <a:t>Column and Row Indexing</a:t>
            </a:r>
          </a:p>
          <a:p>
            <a:pPr algn="ctr"/>
            <a:endParaRPr lang="en-US" dirty="0" smtClean="0">
              <a:solidFill>
                <a:schemeClr val="tx1"/>
              </a:solidFill>
              <a:latin typeface="MS PGothic" pitchFamily="34" charset="-128"/>
              <a:ea typeface="MS PGothic" pitchFamily="34" charset="-128"/>
            </a:endParaRPr>
          </a:p>
          <a:p>
            <a:pPr algn="ctr"/>
            <a:endParaRPr lang="en-US" dirty="0" smtClean="0">
              <a:solidFill>
                <a:schemeClr val="tx1"/>
              </a:solidFill>
              <a:latin typeface="MS PGothic" pitchFamily="34" charset="-128"/>
              <a:ea typeface="MS PGothic" pitchFamily="34" charset="-128"/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953000" y="2057400"/>
            <a:ext cx="1905000" cy="15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  <a:latin typeface="MS PGothic" pitchFamily="34" charset="-128"/>
              <a:ea typeface="MS PGothic" pitchFamily="34" charset="-128"/>
            </a:endParaRPr>
          </a:p>
          <a:p>
            <a:pPr algn="ctr"/>
            <a:endParaRPr lang="en-US" dirty="0" smtClean="0">
              <a:solidFill>
                <a:schemeClr val="tx1"/>
              </a:solidFill>
              <a:latin typeface="MS PGothic" pitchFamily="34" charset="-128"/>
              <a:ea typeface="MS PGothic" pitchFamily="34" charset="-128"/>
            </a:endParaRPr>
          </a:p>
          <a:p>
            <a:pPr algn="ctr"/>
            <a:endParaRPr lang="en-US" dirty="0" smtClean="0">
              <a:solidFill>
                <a:schemeClr val="tx1"/>
              </a:solidFill>
              <a:latin typeface="MS PGothic" pitchFamily="34" charset="-128"/>
              <a:ea typeface="MS PGothic" pitchFamily="34" charset="-128"/>
            </a:endParaRPr>
          </a:p>
          <a:p>
            <a:pPr algn="ctr"/>
            <a:endParaRPr lang="en-US" dirty="0" smtClean="0">
              <a:solidFill>
                <a:schemeClr val="tx1"/>
              </a:solidFill>
              <a:latin typeface="MS PGothic" pitchFamily="34" charset="-128"/>
              <a:ea typeface="MS PGothic" pitchFamily="34" charset="-128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MS PGothic" pitchFamily="34" charset="-128"/>
                <a:ea typeface="MS PGothic" pitchFamily="34" charset="-128"/>
              </a:rPr>
              <a:t>Reduction</a:t>
            </a:r>
          </a:p>
          <a:p>
            <a:pPr algn="ctr"/>
            <a:endParaRPr lang="en-US" sz="700" dirty="0" smtClean="0">
              <a:solidFill>
                <a:schemeClr val="tx1"/>
              </a:solidFill>
              <a:latin typeface="MS PGothic" pitchFamily="34" charset="-128"/>
              <a:ea typeface="MS PGothic" pitchFamily="34" charset="-128"/>
            </a:endParaRPr>
          </a:p>
          <a:p>
            <a:pPr marL="342900" indent="-342900">
              <a:buAutoNum type="arabicPeriod"/>
            </a:pPr>
            <a:r>
              <a:rPr lang="en-US" sz="1400" dirty="0" smtClean="0">
                <a:solidFill>
                  <a:schemeClr val="tx1"/>
                </a:solidFill>
                <a:latin typeface="MS PGothic" pitchFamily="34" charset="-128"/>
                <a:ea typeface="MS PGothic" pitchFamily="34" charset="-128"/>
              </a:rPr>
              <a:t>Drop </a:t>
            </a:r>
            <a:r>
              <a:rPr lang="en-US" sz="1400" dirty="0" err="1" smtClean="0">
                <a:solidFill>
                  <a:schemeClr val="tx1"/>
                </a:solidFill>
                <a:latin typeface="MS PGothic" pitchFamily="34" charset="-128"/>
                <a:ea typeface="MS PGothic" pitchFamily="34" charset="-128"/>
              </a:rPr>
              <a:t>NaN</a:t>
            </a:r>
            <a:r>
              <a:rPr lang="en-US" sz="1400" dirty="0" smtClean="0">
                <a:solidFill>
                  <a:schemeClr val="tx1"/>
                </a:solidFill>
                <a:latin typeface="MS PGothic" pitchFamily="34" charset="-128"/>
                <a:ea typeface="MS PGothic" pitchFamily="34" charset="-128"/>
              </a:rPr>
              <a:t> values in rows and columns</a:t>
            </a:r>
          </a:p>
          <a:p>
            <a:pPr marL="342900" indent="-342900">
              <a:buAutoNum type="arabicPeriod"/>
            </a:pPr>
            <a:r>
              <a:rPr lang="en-US" sz="1400" dirty="0" smtClean="0">
                <a:solidFill>
                  <a:schemeClr val="tx1"/>
                </a:solidFill>
                <a:latin typeface="MS PGothic" pitchFamily="34" charset="-128"/>
                <a:ea typeface="MS PGothic" pitchFamily="34" charset="-128"/>
              </a:rPr>
              <a:t>String and regular expressions</a:t>
            </a:r>
          </a:p>
          <a:p>
            <a:pPr marL="342900" indent="-342900">
              <a:buAutoNum type="arabicPeriod"/>
            </a:pPr>
            <a:endParaRPr lang="en-US" sz="1400" dirty="0" smtClean="0">
              <a:solidFill>
                <a:schemeClr val="tx1"/>
              </a:solidFill>
              <a:latin typeface="MS PGothic" pitchFamily="34" charset="-128"/>
              <a:ea typeface="MS PGothic" pitchFamily="34" charset="-128"/>
            </a:endParaRPr>
          </a:p>
          <a:p>
            <a:pPr algn="ctr"/>
            <a:endParaRPr lang="en-US" dirty="0" smtClean="0">
              <a:solidFill>
                <a:schemeClr val="tx1"/>
              </a:solidFill>
              <a:latin typeface="MS PGothic" pitchFamily="34" charset="-128"/>
              <a:ea typeface="MS PGothic" pitchFamily="34" charset="-128"/>
            </a:endParaRPr>
          </a:p>
          <a:p>
            <a:pPr algn="ctr"/>
            <a:endParaRPr lang="en-US" dirty="0" smtClean="0">
              <a:solidFill>
                <a:schemeClr val="tx1"/>
              </a:solidFill>
              <a:latin typeface="MS PGothic" pitchFamily="34" charset="-128"/>
              <a:ea typeface="MS PGothic" pitchFamily="34" charset="-128"/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162800" y="1676400"/>
            <a:ext cx="1752600" cy="2057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  <a:latin typeface="MS PGothic" pitchFamily="34" charset="-128"/>
              <a:ea typeface="MS PGothic" pitchFamily="34" charset="-128"/>
            </a:endParaRPr>
          </a:p>
          <a:p>
            <a:pPr algn="ctr"/>
            <a:endParaRPr lang="en-US" dirty="0" smtClean="0">
              <a:solidFill>
                <a:schemeClr val="tx1"/>
              </a:solidFill>
              <a:latin typeface="MS PGothic" pitchFamily="34" charset="-128"/>
              <a:ea typeface="MS PGothic" pitchFamily="34" charset="-128"/>
            </a:endParaRPr>
          </a:p>
          <a:p>
            <a:pPr algn="ctr"/>
            <a:endParaRPr lang="en-US" dirty="0" smtClean="0">
              <a:solidFill>
                <a:schemeClr val="tx1"/>
              </a:solidFill>
              <a:latin typeface="MS PGothic" pitchFamily="34" charset="-128"/>
              <a:ea typeface="MS PGothic" pitchFamily="34" charset="-128"/>
            </a:endParaRPr>
          </a:p>
          <a:p>
            <a:pPr algn="ctr"/>
            <a:endParaRPr lang="en-US" dirty="0" smtClean="0">
              <a:solidFill>
                <a:schemeClr val="tx1"/>
              </a:solidFill>
              <a:latin typeface="MS PGothic" pitchFamily="34" charset="-128"/>
              <a:ea typeface="MS PGothic" pitchFamily="34" charset="-128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MS PGothic" pitchFamily="34" charset="-128"/>
                <a:ea typeface="MS PGothic" pitchFamily="34" charset="-128"/>
              </a:rPr>
              <a:t>Transformation</a:t>
            </a:r>
          </a:p>
          <a:p>
            <a:pPr algn="ctr"/>
            <a:endParaRPr lang="en-US" sz="900" dirty="0" smtClean="0">
              <a:solidFill>
                <a:schemeClr val="tx1"/>
              </a:solidFill>
              <a:latin typeface="MS PGothic" pitchFamily="34" charset="-128"/>
              <a:ea typeface="MS PGothic" pitchFamily="34" charset="-128"/>
            </a:endParaRPr>
          </a:p>
          <a:p>
            <a:pPr marL="342900" indent="-342900">
              <a:buAutoNum type="arabicPeriod"/>
            </a:pPr>
            <a:r>
              <a:rPr lang="en-US" sz="1400" dirty="0" err="1" smtClean="0">
                <a:solidFill>
                  <a:schemeClr val="tx1"/>
                </a:solidFill>
                <a:latin typeface="MS PGothic" pitchFamily="34" charset="-128"/>
                <a:ea typeface="MS PGothic" pitchFamily="34" charset="-128"/>
              </a:rPr>
              <a:t>to_numeric</a:t>
            </a:r>
            <a:r>
              <a:rPr lang="en-US" sz="1400" dirty="0" smtClean="0">
                <a:solidFill>
                  <a:schemeClr val="tx1"/>
                </a:solidFill>
                <a:latin typeface="MS PGothic" pitchFamily="34" charset="-128"/>
                <a:ea typeface="MS PGothic" pitchFamily="34" charset="-128"/>
              </a:rPr>
              <a:t> and </a:t>
            </a:r>
            <a:r>
              <a:rPr lang="en-US" sz="1400" dirty="0" err="1" smtClean="0">
                <a:solidFill>
                  <a:schemeClr val="tx1"/>
                </a:solidFill>
                <a:latin typeface="MS PGothic" pitchFamily="34" charset="-128"/>
                <a:ea typeface="MS PGothic" pitchFamily="34" charset="-128"/>
              </a:rPr>
              <a:t>astype</a:t>
            </a:r>
            <a:r>
              <a:rPr lang="en-US" sz="1400" dirty="0" smtClean="0">
                <a:solidFill>
                  <a:schemeClr val="tx1"/>
                </a:solidFill>
                <a:latin typeface="MS PGothic" pitchFamily="34" charset="-128"/>
                <a:ea typeface="MS PGothic" pitchFamily="34" charset="-128"/>
              </a:rPr>
              <a:t> functions</a:t>
            </a:r>
          </a:p>
          <a:p>
            <a:pPr marL="342900" indent="-342900">
              <a:buAutoNum type="arabicPeriod"/>
            </a:pPr>
            <a:r>
              <a:rPr lang="en-US" sz="1400" dirty="0" smtClean="0">
                <a:solidFill>
                  <a:schemeClr val="tx1"/>
                </a:solidFill>
                <a:latin typeface="MS PGothic" pitchFamily="34" charset="-128"/>
                <a:ea typeface="MS PGothic" pitchFamily="34" charset="-128"/>
              </a:rPr>
              <a:t>Partitioning of data frames</a:t>
            </a:r>
          </a:p>
          <a:p>
            <a:pPr marL="342900" indent="-342900">
              <a:buAutoNum type="arabicPeriod"/>
            </a:pPr>
            <a:r>
              <a:rPr lang="en-US" sz="1400" dirty="0" smtClean="0">
                <a:solidFill>
                  <a:schemeClr val="tx1"/>
                </a:solidFill>
                <a:latin typeface="MS PGothic" pitchFamily="34" charset="-128"/>
                <a:ea typeface="MS PGothic" pitchFamily="34" charset="-128"/>
              </a:rPr>
              <a:t>Transposing of data frames</a:t>
            </a: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tx1"/>
              </a:solidFill>
              <a:latin typeface="MS PGothic" pitchFamily="34" charset="-128"/>
              <a:ea typeface="MS PGothic" pitchFamily="34" charset="-128"/>
            </a:endParaRPr>
          </a:p>
          <a:p>
            <a:pPr algn="ctr"/>
            <a:endParaRPr lang="en-US" dirty="0" smtClean="0">
              <a:solidFill>
                <a:schemeClr val="tx1"/>
              </a:solidFill>
              <a:latin typeface="MS PGothic" pitchFamily="34" charset="-128"/>
              <a:ea typeface="MS PGothic" pitchFamily="34" charset="-128"/>
            </a:endParaRPr>
          </a:p>
          <a:p>
            <a:pPr algn="ctr"/>
            <a:endParaRPr lang="en-US" dirty="0" smtClean="0">
              <a:solidFill>
                <a:schemeClr val="tx1"/>
              </a:solidFill>
              <a:latin typeface="MS PGothic" pitchFamily="34" charset="-128"/>
              <a:ea typeface="MS PGothic" pitchFamily="34" charset="-128"/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62000" y="4648200"/>
            <a:ext cx="5105400" cy="2209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  <a:latin typeface="MS PGothic" pitchFamily="34" charset="-128"/>
              <a:ea typeface="MS PGothic" pitchFamily="34" charset="-128"/>
            </a:endParaRPr>
          </a:p>
          <a:p>
            <a:pPr algn="ctr"/>
            <a:endParaRPr lang="en-US" dirty="0" smtClean="0">
              <a:solidFill>
                <a:schemeClr val="tx1"/>
              </a:solidFill>
              <a:latin typeface="MS PGothic" pitchFamily="34" charset="-128"/>
              <a:ea typeface="MS PGothic" pitchFamily="34" charset="-128"/>
            </a:endParaRPr>
          </a:p>
          <a:p>
            <a:pPr algn="ctr"/>
            <a:endParaRPr lang="en-US" dirty="0" smtClean="0">
              <a:solidFill>
                <a:schemeClr val="tx1"/>
              </a:solidFill>
              <a:latin typeface="MS PGothic" pitchFamily="34" charset="-128"/>
              <a:ea typeface="MS PGothic" pitchFamily="34" charset="-128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MS PGothic" pitchFamily="34" charset="-128"/>
                <a:ea typeface="MS PGothic" pitchFamily="34" charset="-128"/>
              </a:rPr>
              <a:t>Data and Pattern Evaluation</a:t>
            </a:r>
          </a:p>
          <a:p>
            <a:pPr algn="ctr"/>
            <a:endParaRPr lang="en-US" sz="1000" dirty="0" smtClean="0">
              <a:solidFill>
                <a:schemeClr val="tx1"/>
              </a:solidFill>
              <a:latin typeface="MS PGothic" pitchFamily="34" charset="-128"/>
              <a:ea typeface="MS PGothic" pitchFamily="34" charset="-128"/>
            </a:endParaRPr>
          </a:p>
          <a:p>
            <a:pPr marL="342900" indent="-342900">
              <a:buAutoNum type="arabicPeriod"/>
            </a:pPr>
            <a:r>
              <a:rPr lang="en-US" sz="1600" dirty="0" smtClean="0">
                <a:solidFill>
                  <a:schemeClr val="tx1"/>
                </a:solidFill>
                <a:latin typeface="MS PGothic" pitchFamily="34" charset="-128"/>
                <a:ea typeface="MS PGothic" pitchFamily="34" charset="-128"/>
              </a:rPr>
              <a:t>Pandas Profile Reporting</a:t>
            </a:r>
          </a:p>
          <a:p>
            <a:pPr marL="342900" indent="-342900">
              <a:buAutoNum type="arabicPeriod"/>
            </a:pPr>
            <a:r>
              <a:rPr lang="en-US" sz="1600" dirty="0" smtClean="0">
                <a:solidFill>
                  <a:schemeClr val="tx1"/>
                </a:solidFill>
                <a:latin typeface="MS PGothic" pitchFamily="34" charset="-128"/>
                <a:ea typeface="MS PGothic" pitchFamily="34" charset="-128"/>
              </a:rPr>
              <a:t>Correlation (Pearson’s R, </a:t>
            </a:r>
            <a:r>
              <a:rPr lang="en-US" sz="1600" dirty="0" err="1" smtClean="0">
                <a:solidFill>
                  <a:schemeClr val="tx1"/>
                </a:solidFill>
                <a:latin typeface="MS PGothic" pitchFamily="34" charset="-128"/>
                <a:ea typeface="MS PGothic" pitchFamily="34" charset="-128"/>
              </a:rPr>
              <a:t>Phik</a:t>
            </a:r>
            <a:r>
              <a:rPr lang="en-US" sz="1600" dirty="0" smtClean="0">
                <a:solidFill>
                  <a:schemeClr val="tx1"/>
                </a:solidFill>
                <a:latin typeface="MS PGothic" pitchFamily="34" charset="-128"/>
                <a:ea typeface="MS PGothic" pitchFamily="34" charset="-128"/>
              </a:rPr>
              <a:t> (</a:t>
            </a:r>
            <a:r>
              <a:rPr lang="el-GR" sz="1600" dirty="0" smtClean="0">
                <a:solidFill>
                  <a:schemeClr val="tx1"/>
                </a:solidFill>
                <a:latin typeface="MS PGothic" pitchFamily="34" charset="-128"/>
                <a:ea typeface="MS PGothic" pitchFamily="34" charset="-128"/>
              </a:rPr>
              <a:t>φ</a:t>
            </a:r>
            <a:r>
              <a:rPr lang="en-US" sz="1600" dirty="0" smtClean="0">
                <a:solidFill>
                  <a:schemeClr val="tx1"/>
                </a:solidFill>
                <a:latin typeface="MS PGothic" pitchFamily="34" charset="-128"/>
                <a:ea typeface="MS PGothic" pitchFamily="34" charset="-128"/>
              </a:rPr>
              <a:t>k))</a:t>
            </a:r>
          </a:p>
          <a:p>
            <a:pPr marL="342900" indent="-342900">
              <a:buAutoNum type="arabicPeriod"/>
            </a:pPr>
            <a:r>
              <a:rPr lang="en-US" sz="1600" dirty="0" smtClean="0">
                <a:solidFill>
                  <a:schemeClr val="tx1"/>
                </a:solidFill>
                <a:latin typeface="MS PGothic" pitchFamily="34" charset="-128"/>
                <a:ea typeface="MS PGothic" pitchFamily="34" charset="-128"/>
              </a:rPr>
              <a:t>Missing Values (Count and </a:t>
            </a:r>
            <a:r>
              <a:rPr lang="en-US" sz="1600" dirty="0" err="1" smtClean="0">
                <a:solidFill>
                  <a:schemeClr val="tx1"/>
                </a:solidFill>
                <a:latin typeface="MS PGothic" pitchFamily="34" charset="-128"/>
                <a:ea typeface="MS PGothic" pitchFamily="34" charset="-128"/>
              </a:rPr>
              <a:t>Heatmap</a:t>
            </a:r>
            <a:r>
              <a:rPr lang="en-US" sz="1600" dirty="0" smtClean="0">
                <a:solidFill>
                  <a:schemeClr val="tx1"/>
                </a:solidFill>
                <a:latin typeface="MS PGothic" pitchFamily="34" charset="-128"/>
                <a:ea typeface="MS PGothic" pitchFamily="34" charset="-128"/>
              </a:rPr>
              <a:t>)</a:t>
            </a:r>
          </a:p>
          <a:p>
            <a:pPr marL="342900" indent="-342900">
              <a:buAutoNum type="arabicPeriod"/>
            </a:pPr>
            <a:r>
              <a:rPr lang="en-US" sz="1600" dirty="0" smtClean="0">
                <a:solidFill>
                  <a:schemeClr val="tx1"/>
                </a:solidFill>
                <a:latin typeface="MS PGothic" pitchFamily="34" charset="-128"/>
                <a:ea typeface="MS PGothic" pitchFamily="34" charset="-128"/>
              </a:rPr>
              <a:t>Elbow Method</a:t>
            </a:r>
          </a:p>
          <a:p>
            <a:pPr marL="342900" indent="-342900">
              <a:buAutoNum type="arabicPeriod"/>
            </a:pPr>
            <a:r>
              <a:rPr lang="en-US" sz="1600" dirty="0" err="1" smtClean="0">
                <a:solidFill>
                  <a:schemeClr val="tx1"/>
                </a:solidFill>
                <a:latin typeface="MS PGothic" pitchFamily="34" charset="-128"/>
                <a:ea typeface="MS PGothic" pitchFamily="34" charset="-128"/>
              </a:rPr>
              <a:t>Sillhoutte</a:t>
            </a:r>
            <a:r>
              <a:rPr lang="en-US" sz="1600" dirty="0" smtClean="0">
                <a:solidFill>
                  <a:schemeClr val="tx1"/>
                </a:solidFill>
                <a:latin typeface="MS PGothic" pitchFamily="34" charset="-128"/>
                <a:ea typeface="MS PGothic" pitchFamily="34" charset="-128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MS PGothic" pitchFamily="34" charset="-128"/>
                <a:ea typeface="MS PGothic" pitchFamily="34" charset="-128"/>
              </a:rPr>
              <a:t>Coefficient Method and </a:t>
            </a:r>
            <a:r>
              <a:rPr lang="en-US" sz="1600" dirty="0" smtClean="0">
                <a:solidFill>
                  <a:schemeClr val="tx1"/>
                </a:solidFill>
                <a:latin typeface="MS PGothic" pitchFamily="34" charset="-128"/>
                <a:ea typeface="MS PGothic" pitchFamily="34" charset="-128"/>
              </a:rPr>
              <a:t>Davies </a:t>
            </a:r>
            <a:r>
              <a:rPr lang="en-US" sz="1600" dirty="0" err="1" smtClean="0">
                <a:solidFill>
                  <a:schemeClr val="tx1"/>
                </a:solidFill>
                <a:latin typeface="MS PGothic" pitchFamily="34" charset="-128"/>
                <a:ea typeface="MS PGothic" pitchFamily="34" charset="-128"/>
              </a:rPr>
              <a:t>Bouldin</a:t>
            </a:r>
            <a:r>
              <a:rPr lang="en-US" sz="1600" dirty="0" smtClean="0">
                <a:solidFill>
                  <a:schemeClr val="tx1"/>
                </a:solidFill>
                <a:latin typeface="MS PGothic" pitchFamily="34" charset="-128"/>
                <a:ea typeface="MS PGothic" pitchFamily="34" charset="-128"/>
              </a:rPr>
              <a:t> Score</a:t>
            </a:r>
            <a:endParaRPr lang="en-US" sz="1600" dirty="0" smtClean="0">
              <a:solidFill>
                <a:schemeClr val="tx1"/>
              </a:solidFill>
              <a:latin typeface="MS PGothic" pitchFamily="34" charset="-128"/>
              <a:ea typeface="MS PGothic" pitchFamily="34" charset="-128"/>
            </a:endParaRPr>
          </a:p>
          <a:p>
            <a:pPr marL="342900" indent="-342900">
              <a:buAutoNum type="arabicPeriod"/>
            </a:pPr>
            <a:r>
              <a:rPr lang="en-US" sz="1600" dirty="0" smtClean="0">
                <a:solidFill>
                  <a:schemeClr val="tx1"/>
                </a:solidFill>
                <a:latin typeface="MS PGothic" pitchFamily="34" charset="-128"/>
                <a:ea typeface="MS PGothic" pitchFamily="34" charset="-128"/>
              </a:rPr>
              <a:t>K-Means </a:t>
            </a:r>
            <a:r>
              <a:rPr lang="en-US" sz="1600" dirty="0" smtClean="0">
                <a:solidFill>
                  <a:schemeClr val="tx1"/>
                </a:solidFill>
                <a:latin typeface="MS PGothic" pitchFamily="34" charset="-128"/>
                <a:ea typeface="MS PGothic" pitchFamily="34" charset="-128"/>
              </a:rPr>
              <a:t>Clustering Algorithm</a:t>
            </a:r>
          </a:p>
          <a:p>
            <a:pPr algn="ctr"/>
            <a:endParaRPr lang="en-US" dirty="0" smtClean="0">
              <a:solidFill>
                <a:schemeClr val="tx1"/>
              </a:solidFill>
              <a:latin typeface="MS PGothic" pitchFamily="34" charset="-128"/>
              <a:ea typeface="MS PGothic" pitchFamily="34" charset="-128"/>
            </a:endParaRPr>
          </a:p>
          <a:p>
            <a:pPr algn="ctr"/>
            <a:endParaRPr lang="en-US" dirty="0" smtClean="0">
              <a:solidFill>
                <a:schemeClr val="tx1"/>
              </a:solidFill>
              <a:latin typeface="MS PGothic" pitchFamily="34" charset="-128"/>
              <a:ea typeface="MS PGothic" pitchFamily="34" charset="-128"/>
            </a:endParaRPr>
          </a:p>
          <a:p>
            <a:pPr algn="ctr"/>
            <a:endParaRPr lang="en-US" dirty="0">
              <a:solidFill>
                <a:schemeClr val="tx1"/>
              </a:solidFill>
              <a:latin typeface="MS PGothic" pitchFamily="34" charset="-128"/>
              <a:ea typeface="MS PGothic" pitchFamily="34" charset="-128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477000" y="4648200"/>
            <a:ext cx="2438400" cy="2057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  <a:latin typeface="MS PGothic" pitchFamily="34" charset="-128"/>
              <a:ea typeface="MS PGothic" pitchFamily="34" charset="-128"/>
            </a:endParaRPr>
          </a:p>
          <a:p>
            <a:pPr algn="ctr"/>
            <a:endParaRPr lang="en-US" dirty="0" smtClean="0">
              <a:solidFill>
                <a:schemeClr val="tx1"/>
              </a:solidFill>
              <a:latin typeface="MS PGothic" pitchFamily="34" charset="-128"/>
              <a:ea typeface="MS PGothic" pitchFamily="34" charset="-128"/>
            </a:endParaRPr>
          </a:p>
          <a:p>
            <a:pPr algn="ctr"/>
            <a:endParaRPr lang="en-US" dirty="0" smtClean="0">
              <a:solidFill>
                <a:schemeClr val="tx1"/>
              </a:solidFill>
              <a:latin typeface="MS PGothic" pitchFamily="34" charset="-128"/>
              <a:ea typeface="MS PGothic" pitchFamily="34" charset="-128"/>
            </a:endParaRPr>
          </a:p>
          <a:p>
            <a:pPr algn="ctr"/>
            <a:endParaRPr lang="en-US" dirty="0" smtClean="0">
              <a:solidFill>
                <a:schemeClr val="tx1"/>
              </a:solidFill>
              <a:latin typeface="MS PGothic" pitchFamily="34" charset="-128"/>
              <a:ea typeface="MS PGothic" pitchFamily="34" charset="-128"/>
            </a:endParaRPr>
          </a:p>
          <a:p>
            <a:pPr algn="ctr"/>
            <a:endParaRPr lang="en-US" dirty="0" smtClean="0">
              <a:solidFill>
                <a:schemeClr val="tx1"/>
              </a:solidFill>
              <a:latin typeface="MS PGothic" pitchFamily="34" charset="-128"/>
              <a:ea typeface="MS PGothic" pitchFamily="34" charset="-128"/>
            </a:endParaRPr>
          </a:p>
          <a:p>
            <a:pPr algn="ctr"/>
            <a:endParaRPr lang="en-US" dirty="0" smtClean="0">
              <a:solidFill>
                <a:schemeClr val="tx1"/>
              </a:solidFill>
              <a:latin typeface="MS PGothic" pitchFamily="34" charset="-128"/>
              <a:ea typeface="MS PGothic" pitchFamily="34" charset="-128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MS PGothic" pitchFamily="34" charset="-128"/>
                <a:ea typeface="MS PGothic" pitchFamily="34" charset="-128"/>
              </a:rPr>
              <a:t>Data Presentation</a:t>
            </a:r>
          </a:p>
          <a:p>
            <a:pPr algn="ctr"/>
            <a:endParaRPr lang="en-US" sz="1100" dirty="0" smtClean="0">
              <a:solidFill>
                <a:schemeClr val="tx1"/>
              </a:solidFill>
              <a:latin typeface="MS PGothic" pitchFamily="34" charset="-128"/>
              <a:ea typeface="MS PGothic" pitchFamily="34" charset="-128"/>
            </a:endParaRPr>
          </a:p>
          <a:p>
            <a:pPr marL="342900" indent="-342900">
              <a:buAutoNum type="arabicPeriod"/>
            </a:pPr>
            <a:r>
              <a:rPr lang="en-US" sz="1600" dirty="0" smtClean="0">
                <a:solidFill>
                  <a:schemeClr val="tx1"/>
                </a:solidFill>
                <a:latin typeface="MS PGothic" pitchFamily="34" charset="-128"/>
                <a:ea typeface="MS PGothic" pitchFamily="34" charset="-128"/>
              </a:rPr>
              <a:t>Bar Plots / Bar Graphs</a:t>
            </a:r>
          </a:p>
          <a:p>
            <a:pPr marL="342900" indent="-342900">
              <a:buAutoNum type="arabicPeriod"/>
            </a:pPr>
            <a:r>
              <a:rPr lang="en-US" sz="1600" dirty="0" err="1" smtClean="0">
                <a:solidFill>
                  <a:schemeClr val="tx1"/>
                </a:solidFill>
                <a:latin typeface="MS PGothic" pitchFamily="34" charset="-128"/>
                <a:ea typeface="MS PGothic" pitchFamily="34" charset="-128"/>
              </a:rPr>
              <a:t>Heatmap</a:t>
            </a:r>
            <a:endParaRPr lang="en-US" sz="1600" dirty="0" smtClean="0">
              <a:solidFill>
                <a:schemeClr val="tx1"/>
              </a:solidFill>
              <a:latin typeface="MS PGothic" pitchFamily="34" charset="-128"/>
              <a:ea typeface="MS PGothic" pitchFamily="34" charset="-128"/>
            </a:endParaRPr>
          </a:p>
          <a:p>
            <a:pPr marL="342900" indent="-342900">
              <a:buAutoNum type="arabicPeriod"/>
            </a:pPr>
            <a:r>
              <a:rPr lang="en-US" sz="1600" dirty="0" smtClean="0">
                <a:solidFill>
                  <a:schemeClr val="tx1"/>
                </a:solidFill>
                <a:latin typeface="MS PGothic" pitchFamily="34" charset="-128"/>
                <a:ea typeface="MS PGothic" pitchFamily="34" charset="-128"/>
              </a:rPr>
              <a:t>Scatter Plots</a:t>
            </a:r>
          </a:p>
          <a:p>
            <a:pPr algn="ctr"/>
            <a:endParaRPr lang="en-US" dirty="0" smtClean="0">
              <a:solidFill>
                <a:schemeClr val="tx1"/>
              </a:solidFill>
              <a:latin typeface="MS PGothic" pitchFamily="34" charset="-128"/>
              <a:ea typeface="MS PGothic" pitchFamily="34" charset="-128"/>
            </a:endParaRPr>
          </a:p>
          <a:p>
            <a:pPr algn="ctr"/>
            <a:endParaRPr lang="en-US" dirty="0" smtClean="0">
              <a:solidFill>
                <a:schemeClr val="tx1"/>
              </a:solidFill>
              <a:latin typeface="MS PGothic" pitchFamily="34" charset="-128"/>
              <a:ea typeface="MS PGothic" pitchFamily="34" charset="-128"/>
            </a:endParaRPr>
          </a:p>
          <a:p>
            <a:pPr algn="ctr"/>
            <a:endParaRPr lang="en-US" dirty="0" smtClean="0">
              <a:solidFill>
                <a:schemeClr val="tx1"/>
              </a:solidFill>
              <a:latin typeface="MS PGothic" pitchFamily="34" charset="-128"/>
              <a:ea typeface="MS PGothic" pitchFamily="34" charset="-128"/>
            </a:endParaRPr>
          </a:p>
          <a:p>
            <a:pPr algn="ctr"/>
            <a:endParaRPr lang="en-US" dirty="0" smtClean="0">
              <a:solidFill>
                <a:schemeClr val="tx1"/>
              </a:solidFill>
              <a:latin typeface="MS PGothic" pitchFamily="34" charset="-128"/>
              <a:ea typeface="MS PGothic" pitchFamily="34" charset="-128"/>
            </a:endParaRPr>
          </a:p>
          <a:p>
            <a:pPr algn="ctr"/>
            <a:endParaRPr lang="en-US" dirty="0" smtClean="0">
              <a:solidFill>
                <a:schemeClr val="tx1"/>
              </a:solidFill>
              <a:latin typeface="MS PGothic" pitchFamily="34" charset="-128"/>
              <a:ea typeface="MS PGothic" pitchFamily="34" charset="-128"/>
            </a:endParaRPr>
          </a:p>
          <a:p>
            <a:pPr algn="ctr"/>
            <a:endParaRPr lang="en-US" dirty="0" smtClean="0">
              <a:solidFill>
                <a:schemeClr val="tx1"/>
              </a:solidFill>
              <a:latin typeface="MS PGothic" pitchFamily="34" charset="-128"/>
              <a:ea typeface="MS PGothic" pitchFamily="34" charset="-128"/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352800" y="5105400"/>
            <a:ext cx="60960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zh-TW" sz="12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NEW!!!</a:t>
            </a:r>
            <a:endParaRPr lang="zh-TW" altLang="en-US" sz="12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752600" y="6352401"/>
            <a:ext cx="60960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zh-TW" sz="12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NEW!!!</a:t>
            </a:r>
            <a:endParaRPr lang="zh-TW" altLang="en-US" sz="12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A41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104775" y="304800"/>
            <a:ext cx="9572625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2"/>
              </a:lnSpc>
            </a:pPr>
            <a:r>
              <a:rPr lang="en-US" sz="4528" dirty="0" smtClean="0">
                <a:solidFill>
                  <a:srgbClr val="FE6E60"/>
                </a:solidFill>
                <a:latin typeface="Lato Heavy Bold"/>
              </a:rPr>
              <a:t>DATA PREPROCESSING</a:t>
            </a:r>
            <a:endParaRPr lang="en-US" sz="4528" dirty="0">
              <a:solidFill>
                <a:srgbClr val="FE6E60"/>
              </a:solidFill>
              <a:latin typeface="Lato Heavy Bold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9600" y="1295400"/>
            <a:ext cx="8610600" cy="2590800"/>
          </a:xfrm>
          <a:prstGeom prst="rect">
            <a:avLst/>
          </a:prstGeom>
          <a:solidFill>
            <a:srgbClr val="61BFAD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矩形 16"/>
          <p:cNvSpPr/>
          <p:nvPr/>
        </p:nvSpPr>
        <p:spPr>
          <a:xfrm>
            <a:off x="609600" y="4038600"/>
            <a:ext cx="8686800" cy="2743200"/>
          </a:xfrm>
          <a:prstGeom prst="rect">
            <a:avLst/>
          </a:prstGeom>
          <a:solidFill>
            <a:srgbClr val="F15A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4"/>
          <p:cNvSpPr txBox="1"/>
          <p:nvPr/>
        </p:nvSpPr>
        <p:spPr>
          <a:xfrm>
            <a:off x="685800" y="1447800"/>
            <a:ext cx="56388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Lato Heavy Bold"/>
              </a:rPr>
              <a:t>1. Group Industries Data Set   </a:t>
            </a:r>
            <a:endParaRPr lang="en-US" sz="2000" dirty="0">
              <a:solidFill>
                <a:schemeClr val="bg1"/>
              </a:solidFill>
              <a:latin typeface="Lato Heavy Bold"/>
            </a:endParaRPr>
          </a:p>
        </p:txBody>
      </p:sp>
      <p:sp>
        <p:nvSpPr>
          <p:cNvPr id="21" name="TextBox 14"/>
          <p:cNvSpPr txBox="1"/>
          <p:nvPr/>
        </p:nvSpPr>
        <p:spPr>
          <a:xfrm>
            <a:off x="685800" y="4191000"/>
            <a:ext cx="53340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Lato Heavy Bold"/>
              </a:rPr>
              <a:t>2. Specific Industries Data Set</a:t>
            </a:r>
            <a:endParaRPr lang="en-US" sz="2000" dirty="0">
              <a:solidFill>
                <a:schemeClr val="bg1"/>
              </a:solidFill>
              <a:latin typeface="Lato Heavy Bold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828800"/>
            <a:ext cx="3962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1676400"/>
            <a:ext cx="4038600" cy="200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4648200"/>
            <a:ext cx="40386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29200" y="4267200"/>
            <a:ext cx="40386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6154</TotalTime>
  <Words>931</Words>
  <Application>Microsoft Office PowerPoint</Application>
  <PresentationFormat>自訂</PresentationFormat>
  <Paragraphs>228</Paragraphs>
  <Slides>30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41" baseType="lpstr">
      <vt:lpstr>Arial</vt:lpstr>
      <vt:lpstr>Lato Heavy Bold</vt:lpstr>
      <vt:lpstr>Lato Bold</vt:lpstr>
      <vt:lpstr>Arimo</vt:lpstr>
      <vt:lpstr>Calibri</vt:lpstr>
      <vt:lpstr>Oswald Bold</vt:lpstr>
      <vt:lpstr>MS PGothic</vt:lpstr>
      <vt:lpstr>新細明體</vt:lpstr>
      <vt:lpstr>Lato Heavy</vt:lpstr>
      <vt:lpstr>Wingdings</vt:lpstr>
      <vt:lpstr>Office Theme</vt:lpstr>
      <vt:lpstr>投影片 1</vt:lpstr>
      <vt:lpstr>投影片 2</vt:lpstr>
      <vt:lpstr>投影片 3</vt:lpstr>
      <vt:lpstr>投影片 4</vt:lpstr>
      <vt:lpstr>投影片 5</vt:lpstr>
      <vt:lpstr>投影片 6</vt:lpstr>
      <vt:lpstr>投影片 7</vt:lpstr>
      <vt:lpstr>投影片 8</vt:lpstr>
      <vt:lpstr>投影片 9</vt:lpstr>
      <vt:lpstr>投影片 10</vt:lpstr>
      <vt:lpstr>投影片 11</vt:lpstr>
      <vt:lpstr>投影片 12</vt:lpstr>
      <vt:lpstr>投影片 13</vt:lpstr>
      <vt:lpstr>投影片 14</vt:lpstr>
      <vt:lpstr>投影片 15</vt:lpstr>
      <vt:lpstr>投影片 16</vt:lpstr>
      <vt:lpstr>投影片 17</vt:lpstr>
      <vt:lpstr>投影片 18</vt:lpstr>
      <vt:lpstr>投影片 19</vt:lpstr>
      <vt:lpstr>投影片 20</vt:lpstr>
      <vt:lpstr>投影片 21</vt:lpstr>
      <vt:lpstr>投影片 22</vt:lpstr>
      <vt:lpstr>投影片 23</vt:lpstr>
      <vt:lpstr>投影片 24</vt:lpstr>
      <vt:lpstr>投影片 25</vt:lpstr>
      <vt:lpstr>投影片 26</vt:lpstr>
      <vt:lpstr>投影片 27</vt:lpstr>
      <vt:lpstr>投影片 28</vt:lpstr>
      <vt:lpstr>投影片 29</vt:lpstr>
      <vt:lpstr>投影片 30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Presentation</dc:title>
  <dc:creator>Lucky</dc:creator>
  <cp:lastModifiedBy>Bryan</cp:lastModifiedBy>
  <cp:revision>180</cp:revision>
  <dcterms:created xsi:type="dcterms:W3CDTF">2006-08-16T00:00:00Z</dcterms:created>
  <dcterms:modified xsi:type="dcterms:W3CDTF">2020-11-05T20:02:42Z</dcterms:modified>
  <dc:identifier>DAEMEgkW39k</dc:identifier>
</cp:coreProperties>
</file>